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7"/>
  </p:notesMasterIdLst>
  <p:sldIdLst>
    <p:sldId id="256" r:id="rId2"/>
    <p:sldId id="259" r:id="rId3"/>
    <p:sldId id="298" r:id="rId4"/>
    <p:sldId id="297" r:id="rId5"/>
    <p:sldId id="296" r:id="rId6"/>
    <p:sldId id="268" r:id="rId7"/>
    <p:sldId id="258" r:id="rId8"/>
    <p:sldId id="260" r:id="rId9"/>
    <p:sldId id="277" r:id="rId10"/>
    <p:sldId id="299" r:id="rId11"/>
    <p:sldId id="300" r:id="rId12"/>
    <p:sldId id="301" r:id="rId13"/>
    <p:sldId id="302" r:id="rId14"/>
    <p:sldId id="303" r:id="rId15"/>
    <p:sldId id="304" r:id="rId16"/>
    <p:sldId id="305" r:id="rId17"/>
    <p:sldId id="306" r:id="rId18"/>
    <p:sldId id="307" r:id="rId19"/>
    <p:sldId id="308" r:id="rId20"/>
    <p:sldId id="309" r:id="rId21"/>
    <p:sldId id="310" r:id="rId22"/>
    <p:sldId id="311" r:id="rId23"/>
    <p:sldId id="312" r:id="rId24"/>
    <p:sldId id="314" r:id="rId25"/>
    <p:sldId id="265" r:id="rId26"/>
    <p:sldId id="315" r:id="rId27"/>
    <p:sldId id="316" r:id="rId28"/>
    <p:sldId id="317" r:id="rId29"/>
    <p:sldId id="318" r:id="rId30"/>
    <p:sldId id="319" r:id="rId31"/>
    <p:sldId id="320" r:id="rId32"/>
    <p:sldId id="261" r:id="rId33"/>
    <p:sldId id="321" r:id="rId34"/>
    <p:sldId id="322" r:id="rId35"/>
    <p:sldId id="323" r:id="rId36"/>
  </p:sldIdLst>
  <p:sldSz cx="9144000" cy="5143500" type="screen16x9"/>
  <p:notesSz cx="6858000" cy="9144000"/>
  <p:embeddedFontLst>
    <p:embeddedFont>
      <p:font typeface="Archivo" panose="020B0604020202020204" charset="0"/>
      <p:regular r:id="rId38"/>
      <p:bold r:id="rId39"/>
      <p:italic r:id="rId40"/>
      <p:boldItalic r:id="rId41"/>
    </p:embeddedFont>
    <p:embeddedFont>
      <p:font typeface="Familjen Grotesk" panose="020B0604020202020204" charset="0"/>
      <p:regular r:id="rId42"/>
      <p:bold r:id="rId43"/>
      <p:italic r:id="rId44"/>
      <p:boldItalic r:id="rId45"/>
    </p:embeddedFont>
    <p:embeddedFont>
      <p:font typeface="Raleway"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85F66D-BAB5-4D9E-82E4-8A41DBD3E937}">
  <a:tblStyle styleId="{1B85F66D-BAB5-4D9E-82E4-8A41DBD3E9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64F307-215D-4620-BE82-3D746072328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Kumar Manne" userId="af6d3468c0029e55" providerId="LiveId" clId="{C46287AD-0BAB-4B45-8123-4025B9FC3AE0}"/>
    <pc:docChg chg="undo redo custSel addSld delSld modSld sldOrd delMainMaster">
      <pc:chgData name="Rohit Kumar Manne" userId="af6d3468c0029e55" providerId="LiveId" clId="{C46287AD-0BAB-4B45-8123-4025B9FC3AE0}" dt="2024-07-24T16:45:02.302" v="954" actId="1076"/>
      <pc:docMkLst>
        <pc:docMk/>
      </pc:docMkLst>
      <pc:sldChg chg="addSp delSp modSp mod">
        <pc:chgData name="Rohit Kumar Manne" userId="af6d3468c0029e55" providerId="LiveId" clId="{C46287AD-0BAB-4B45-8123-4025B9FC3AE0}" dt="2024-07-24T04:10:54.317" v="135" actId="207"/>
        <pc:sldMkLst>
          <pc:docMk/>
          <pc:sldMk cId="0" sldId="256"/>
        </pc:sldMkLst>
        <pc:spChg chg="del">
          <ac:chgData name="Rohit Kumar Manne" userId="af6d3468c0029e55" providerId="LiveId" clId="{C46287AD-0BAB-4B45-8123-4025B9FC3AE0}" dt="2024-07-24T04:07:45.079" v="118" actId="478"/>
          <ac:spMkLst>
            <pc:docMk/>
            <pc:sldMk cId="0" sldId="256"/>
            <ac:spMk id="180" creationId="{00000000-0000-0000-0000-000000000000}"/>
          </ac:spMkLst>
        </pc:spChg>
        <pc:spChg chg="mod">
          <ac:chgData name="Rohit Kumar Manne" userId="af6d3468c0029e55" providerId="LiveId" clId="{C46287AD-0BAB-4B45-8123-4025B9FC3AE0}" dt="2024-07-24T04:09:04.913" v="128" actId="14100"/>
          <ac:spMkLst>
            <pc:docMk/>
            <pc:sldMk cId="0" sldId="256"/>
            <ac:spMk id="181" creationId="{00000000-0000-0000-0000-000000000000}"/>
          </ac:spMkLst>
        </pc:spChg>
        <pc:spChg chg="mod">
          <ac:chgData name="Rohit Kumar Manne" userId="af6d3468c0029e55" providerId="LiveId" clId="{C46287AD-0BAB-4B45-8123-4025B9FC3AE0}" dt="2024-07-24T04:10:54.317" v="135" actId="207"/>
          <ac:spMkLst>
            <pc:docMk/>
            <pc:sldMk cId="0" sldId="256"/>
            <ac:spMk id="182" creationId="{00000000-0000-0000-0000-000000000000}"/>
          </ac:spMkLst>
        </pc:spChg>
        <pc:grpChg chg="del">
          <ac:chgData name="Rohit Kumar Manne" userId="af6d3468c0029e55" providerId="LiveId" clId="{C46287AD-0BAB-4B45-8123-4025B9FC3AE0}" dt="2024-07-24T04:07:49.160" v="119" actId="478"/>
          <ac:grpSpMkLst>
            <pc:docMk/>
            <pc:sldMk cId="0" sldId="256"/>
            <ac:grpSpMk id="183" creationId="{00000000-0000-0000-0000-000000000000}"/>
          </ac:grpSpMkLst>
        </pc:grpChg>
        <pc:picChg chg="add mod ord modCrop">
          <ac:chgData name="Rohit Kumar Manne" userId="af6d3468c0029e55" providerId="LiveId" clId="{C46287AD-0BAB-4B45-8123-4025B9FC3AE0}" dt="2024-07-24T04:09:17.740" v="130" actId="1076"/>
          <ac:picMkLst>
            <pc:docMk/>
            <pc:sldMk cId="0" sldId="256"/>
            <ac:picMk id="3" creationId="{8600D917-AC05-A53E-A436-A8AD86773E63}"/>
          </ac:picMkLst>
        </pc:picChg>
      </pc:sldChg>
      <pc:sldChg chg="del">
        <pc:chgData name="Rohit Kumar Manne" userId="af6d3468c0029e55" providerId="LiveId" clId="{C46287AD-0BAB-4B45-8123-4025B9FC3AE0}" dt="2024-07-24T04:27:33.305" v="287" actId="47"/>
        <pc:sldMkLst>
          <pc:docMk/>
          <pc:sldMk cId="0" sldId="257"/>
        </pc:sldMkLst>
      </pc:sldChg>
      <pc:sldChg chg="addSp modSp mod ord modNotes">
        <pc:chgData name="Rohit Kumar Manne" userId="af6d3468c0029e55" providerId="LiveId" clId="{C46287AD-0BAB-4B45-8123-4025B9FC3AE0}" dt="2024-07-24T04:33:10.754" v="377" actId="1076"/>
        <pc:sldMkLst>
          <pc:docMk/>
          <pc:sldMk cId="0" sldId="258"/>
        </pc:sldMkLst>
        <pc:spChg chg="add mod">
          <ac:chgData name="Rohit Kumar Manne" userId="af6d3468c0029e55" providerId="LiveId" clId="{C46287AD-0BAB-4B45-8123-4025B9FC3AE0}" dt="2024-07-24T04:31:53.916" v="361"/>
          <ac:spMkLst>
            <pc:docMk/>
            <pc:sldMk cId="0" sldId="258"/>
            <ac:spMk id="2" creationId="{53780FB0-D89B-27CA-00E6-44B6662C02FB}"/>
          </ac:spMkLst>
        </pc:spChg>
        <pc:spChg chg="add mod">
          <ac:chgData name="Rohit Kumar Manne" userId="af6d3468c0029e55" providerId="LiveId" clId="{C46287AD-0BAB-4B45-8123-4025B9FC3AE0}" dt="2024-07-24T04:33:10.754" v="377" actId="1076"/>
          <ac:spMkLst>
            <pc:docMk/>
            <pc:sldMk cId="0" sldId="258"/>
            <ac:spMk id="3" creationId="{7401FC02-B027-C551-8759-F5527F5682BD}"/>
          </ac:spMkLst>
        </pc:spChg>
        <pc:spChg chg="mod">
          <ac:chgData name="Rohit Kumar Manne" userId="af6d3468c0029e55" providerId="LiveId" clId="{C46287AD-0BAB-4B45-8123-4025B9FC3AE0}" dt="2024-07-24T04:30:24.747" v="339" actId="20577"/>
          <ac:spMkLst>
            <pc:docMk/>
            <pc:sldMk cId="0" sldId="258"/>
            <ac:spMk id="288" creationId="{00000000-0000-0000-0000-000000000000}"/>
          </ac:spMkLst>
        </pc:spChg>
        <pc:spChg chg="mod">
          <ac:chgData name="Rohit Kumar Manne" userId="af6d3468c0029e55" providerId="LiveId" clId="{C46287AD-0BAB-4B45-8123-4025B9FC3AE0}" dt="2024-07-24T04:32:54.629" v="375" actId="1076"/>
          <ac:spMkLst>
            <pc:docMk/>
            <pc:sldMk cId="0" sldId="258"/>
            <ac:spMk id="294" creationId="{00000000-0000-0000-0000-000000000000}"/>
          </ac:spMkLst>
        </pc:spChg>
        <pc:spChg chg="mod">
          <ac:chgData name="Rohit Kumar Manne" userId="af6d3468c0029e55" providerId="LiveId" clId="{C46287AD-0BAB-4B45-8123-4025B9FC3AE0}" dt="2024-07-24T04:30:05.940" v="307" actId="14100"/>
          <ac:spMkLst>
            <pc:docMk/>
            <pc:sldMk cId="0" sldId="258"/>
            <ac:spMk id="295" creationId="{00000000-0000-0000-0000-000000000000}"/>
          </ac:spMkLst>
        </pc:spChg>
        <pc:spChg chg="mod">
          <ac:chgData name="Rohit Kumar Manne" userId="af6d3468c0029e55" providerId="LiveId" clId="{C46287AD-0BAB-4B45-8123-4025B9FC3AE0}" dt="2024-07-24T04:30:39.213" v="344"/>
          <ac:spMkLst>
            <pc:docMk/>
            <pc:sldMk cId="0" sldId="258"/>
            <ac:spMk id="296" creationId="{00000000-0000-0000-0000-000000000000}"/>
          </ac:spMkLst>
        </pc:spChg>
        <pc:spChg chg="mod">
          <ac:chgData name="Rohit Kumar Manne" userId="af6d3468c0029e55" providerId="LiveId" clId="{C46287AD-0BAB-4B45-8123-4025B9FC3AE0}" dt="2024-07-24T04:30:51.532" v="349"/>
          <ac:spMkLst>
            <pc:docMk/>
            <pc:sldMk cId="0" sldId="258"/>
            <ac:spMk id="297" creationId="{00000000-0000-0000-0000-000000000000}"/>
          </ac:spMkLst>
        </pc:spChg>
        <pc:spChg chg="mod">
          <ac:chgData name="Rohit Kumar Manne" userId="af6d3468c0029e55" providerId="LiveId" clId="{C46287AD-0BAB-4B45-8123-4025B9FC3AE0}" dt="2024-07-24T04:31:04.733" v="354"/>
          <ac:spMkLst>
            <pc:docMk/>
            <pc:sldMk cId="0" sldId="258"/>
            <ac:spMk id="298" creationId="{00000000-0000-0000-0000-000000000000}"/>
          </ac:spMkLst>
        </pc:spChg>
        <pc:spChg chg="mod">
          <ac:chgData name="Rohit Kumar Manne" userId="af6d3468c0029e55" providerId="LiveId" clId="{C46287AD-0BAB-4B45-8123-4025B9FC3AE0}" dt="2024-07-24T04:31:13.982" v="355"/>
          <ac:spMkLst>
            <pc:docMk/>
            <pc:sldMk cId="0" sldId="258"/>
            <ac:spMk id="299" creationId="{00000000-0000-0000-0000-000000000000}"/>
          </ac:spMkLst>
        </pc:spChg>
        <pc:spChg chg="mod">
          <ac:chgData name="Rohit Kumar Manne" userId="af6d3468c0029e55" providerId="LiveId" clId="{C46287AD-0BAB-4B45-8123-4025B9FC3AE0}" dt="2024-07-24T04:31:28.679" v="360"/>
          <ac:spMkLst>
            <pc:docMk/>
            <pc:sldMk cId="0" sldId="258"/>
            <ac:spMk id="300" creationId="{00000000-0000-0000-0000-000000000000}"/>
          </ac:spMkLst>
        </pc:spChg>
      </pc:sldChg>
      <pc:sldChg chg="modSp mod modNotes">
        <pc:chgData name="Rohit Kumar Manne" userId="af6d3468c0029e55" providerId="LiveId" clId="{C46287AD-0BAB-4B45-8123-4025B9FC3AE0}" dt="2024-07-24T04:21:23.526" v="239" actId="14100"/>
        <pc:sldMkLst>
          <pc:docMk/>
          <pc:sldMk cId="0" sldId="259"/>
        </pc:sldMkLst>
        <pc:spChg chg="mod">
          <ac:chgData name="Rohit Kumar Manne" userId="af6d3468c0029e55" providerId="LiveId" clId="{C46287AD-0BAB-4B45-8123-4025B9FC3AE0}" dt="2024-07-24T04:21:23.526" v="239" actId="14100"/>
          <ac:spMkLst>
            <pc:docMk/>
            <pc:sldMk cId="0" sldId="259"/>
            <ac:spMk id="316" creationId="{00000000-0000-0000-0000-000000000000}"/>
          </ac:spMkLst>
        </pc:spChg>
        <pc:spChg chg="mod">
          <ac:chgData name="Rohit Kumar Manne" userId="af6d3468c0029e55" providerId="LiveId" clId="{C46287AD-0BAB-4B45-8123-4025B9FC3AE0}" dt="2024-07-24T04:17:03.373" v="174" actId="20577"/>
          <ac:spMkLst>
            <pc:docMk/>
            <pc:sldMk cId="0" sldId="259"/>
            <ac:spMk id="317" creationId="{00000000-0000-0000-0000-000000000000}"/>
          </ac:spMkLst>
        </pc:spChg>
        <pc:picChg chg="mod">
          <ac:chgData name="Rohit Kumar Manne" userId="af6d3468c0029e55" providerId="LiveId" clId="{C46287AD-0BAB-4B45-8123-4025B9FC3AE0}" dt="2024-07-24T04:16:47.407" v="157" actId="1076"/>
          <ac:picMkLst>
            <pc:docMk/>
            <pc:sldMk cId="0" sldId="259"/>
            <ac:picMk id="318" creationId="{00000000-0000-0000-0000-000000000000}"/>
          </ac:picMkLst>
        </pc:picChg>
      </pc:sldChg>
      <pc:sldChg chg="addSp modSp mod">
        <pc:chgData name="Rohit Kumar Manne" userId="af6d3468c0029e55" providerId="LiveId" clId="{C46287AD-0BAB-4B45-8123-4025B9FC3AE0}" dt="2024-07-24T16:43:01.575" v="933" actId="12"/>
        <pc:sldMkLst>
          <pc:docMk/>
          <pc:sldMk cId="0" sldId="260"/>
        </pc:sldMkLst>
        <pc:spChg chg="add mod">
          <ac:chgData name="Rohit Kumar Manne" userId="af6d3468c0029e55" providerId="LiveId" clId="{C46287AD-0BAB-4B45-8123-4025B9FC3AE0}" dt="2024-07-24T16:43:01.575" v="933" actId="12"/>
          <ac:spMkLst>
            <pc:docMk/>
            <pc:sldMk cId="0" sldId="260"/>
            <ac:spMk id="2" creationId="{B4E10593-520C-70F0-7E0A-9DFB6CDAFD1F}"/>
          </ac:spMkLst>
        </pc:spChg>
        <pc:spChg chg="mod">
          <ac:chgData name="Rohit Kumar Manne" userId="af6d3468c0029e55" providerId="LiveId" clId="{C46287AD-0BAB-4B45-8123-4025B9FC3AE0}" dt="2024-07-24T15:46:54.621" v="387" actId="1076"/>
          <ac:spMkLst>
            <pc:docMk/>
            <pc:sldMk cId="0" sldId="260"/>
            <ac:spMk id="324" creationId="{00000000-0000-0000-0000-000000000000}"/>
          </ac:spMkLst>
        </pc:spChg>
        <pc:spChg chg="mod">
          <ac:chgData name="Rohit Kumar Manne" userId="af6d3468c0029e55" providerId="LiveId" clId="{C46287AD-0BAB-4B45-8123-4025B9FC3AE0}" dt="2024-07-24T15:46:49.091" v="386" actId="1076"/>
          <ac:spMkLst>
            <pc:docMk/>
            <pc:sldMk cId="0" sldId="260"/>
            <ac:spMk id="325" creationId="{00000000-0000-0000-0000-000000000000}"/>
          </ac:spMkLst>
        </pc:spChg>
      </pc:sldChg>
      <pc:sldChg chg="addSp delSp modSp mod">
        <pc:chgData name="Rohit Kumar Manne" userId="af6d3468c0029e55" providerId="LiveId" clId="{C46287AD-0BAB-4B45-8123-4025B9FC3AE0}" dt="2024-07-24T16:32:56.782" v="809" actId="1076"/>
        <pc:sldMkLst>
          <pc:docMk/>
          <pc:sldMk cId="0" sldId="261"/>
        </pc:sldMkLst>
        <pc:spChg chg="add del mod">
          <ac:chgData name="Rohit Kumar Manne" userId="af6d3468c0029e55" providerId="LiveId" clId="{C46287AD-0BAB-4B45-8123-4025B9FC3AE0}" dt="2024-07-24T16:31:43.493" v="794" actId="478"/>
          <ac:spMkLst>
            <pc:docMk/>
            <pc:sldMk cId="0" sldId="261"/>
            <ac:spMk id="3" creationId="{078CB086-C8FB-B70B-8003-A95DC517F737}"/>
          </ac:spMkLst>
        </pc:spChg>
        <pc:spChg chg="add del mod">
          <ac:chgData name="Rohit Kumar Manne" userId="af6d3468c0029e55" providerId="LiveId" clId="{C46287AD-0BAB-4B45-8123-4025B9FC3AE0}" dt="2024-07-24T16:31:51.728" v="796" actId="478"/>
          <ac:spMkLst>
            <pc:docMk/>
            <pc:sldMk cId="0" sldId="261"/>
            <ac:spMk id="5" creationId="{E8AFC093-3A50-7779-5D1F-4D4838CB0903}"/>
          </ac:spMkLst>
        </pc:spChg>
        <pc:spChg chg="add del mod">
          <ac:chgData name="Rohit Kumar Manne" userId="af6d3468c0029e55" providerId="LiveId" clId="{C46287AD-0BAB-4B45-8123-4025B9FC3AE0}" dt="2024-07-24T16:31:59.917" v="798" actId="478"/>
          <ac:spMkLst>
            <pc:docMk/>
            <pc:sldMk cId="0" sldId="261"/>
            <ac:spMk id="7" creationId="{E0FD1EB8-C1E6-DA66-04CE-A2E1BCA19F67}"/>
          </ac:spMkLst>
        </pc:spChg>
        <pc:spChg chg="mod">
          <ac:chgData name="Rohit Kumar Manne" userId="af6d3468c0029e55" providerId="LiveId" clId="{C46287AD-0BAB-4B45-8123-4025B9FC3AE0}" dt="2024-07-24T16:31:26.931" v="792"/>
          <ac:spMkLst>
            <pc:docMk/>
            <pc:sldMk cId="0" sldId="261"/>
            <ac:spMk id="410" creationId="{00000000-0000-0000-0000-000000000000}"/>
          </ac:spMkLst>
        </pc:spChg>
        <pc:spChg chg="mod">
          <ac:chgData name="Rohit Kumar Manne" userId="af6d3468c0029e55" providerId="LiveId" clId="{C46287AD-0BAB-4B45-8123-4025B9FC3AE0}" dt="2024-07-24T16:32:56.782" v="809" actId="1076"/>
          <ac:spMkLst>
            <pc:docMk/>
            <pc:sldMk cId="0" sldId="261"/>
            <ac:spMk id="411" creationId="{00000000-0000-0000-0000-000000000000}"/>
          </ac:spMkLst>
        </pc:spChg>
        <pc:spChg chg="del">
          <ac:chgData name="Rohit Kumar Manne" userId="af6d3468c0029e55" providerId="LiveId" clId="{C46287AD-0BAB-4B45-8123-4025B9FC3AE0}" dt="2024-07-24T16:31:56.195" v="797" actId="478"/>
          <ac:spMkLst>
            <pc:docMk/>
            <pc:sldMk cId="0" sldId="261"/>
            <ac:spMk id="412" creationId="{00000000-0000-0000-0000-000000000000}"/>
          </ac:spMkLst>
        </pc:spChg>
        <pc:spChg chg="del">
          <ac:chgData name="Rohit Kumar Manne" userId="af6d3468c0029e55" providerId="LiveId" clId="{C46287AD-0BAB-4B45-8123-4025B9FC3AE0}" dt="2024-07-24T16:31:38.232" v="793" actId="478"/>
          <ac:spMkLst>
            <pc:docMk/>
            <pc:sldMk cId="0" sldId="261"/>
            <ac:spMk id="413" creationId="{00000000-0000-0000-0000-000000000000}"/>
          </ac:spMkLst>
        </pc:spChg>
        <pc:spChg chg="del">
          <ac:chgData name="Rohit Kumar Manne" userId="af6d3468c0029e55" providerId="LiveId" clId="{C46287AD-0BAB-4B45-8123-4025B9FC3AE0}" dt="2024-07-24T16:31:47.126" v="795" actId="478"/>
          <ac:spMkLst>
            <pc:docMk/>
            <pc:sldMk cId="0" sldId="261"/>
            <ac:spMk id="414" creationId="{00000000-0000-0000-0000-000000000000}"/>
          </ac:spMkLst>
        </pc:spChg>
      </pc:sldChg>
      <pc:sldChg chg="del">
        <pc:chgData name="Rohit Kumar Manne" userId="af6d3468c0029e55" providerId="LiveId" clId="{C46287AD-0BAB-4B45-8123-4025B9FC3AE0}" dt="2024-07-24T16:34:12.984" v="810" actId="47"/>
        <pc:sldMkLst>
          <pc:docMk/>
          <pc:sldMk cId="0" sldId="262"/>
        </pc:sldMkLst>
      </pc:sldChg>
      <pc:sldChg chg="del">
        <pc:chgData name="Rohit Kumar Manne" userId="af6d3468c0029e55" providerId="LiveId" clId="{C46287AD-0BAB-4B45-8123-4025B9FC3AE0}" dt="2024-07-24T16:40:41.083" v="909" actId="47"/>
        <pc:sldMkLst>
          <pc:docMk/>
          <pc:sldMk cId="0" sldId="263"/>
        </pc:sldMkLst>
      </pc:sldChg>
      <pc:sldChg chg="del">
        <pc:chgData name="Rohit Kumar Manne" userId="af6d3468c0029e55" providerId="LiveId" clId="{C46287AD-0BAB-4B45-8123-4025B9FC3AE0}" dt="2024-07-24T16:40:48.560" v="910" actId="47"/>
        <pc:sldMkLst>
          <pc:docMk/>
          <pc:sldMk cId="0" sldId="264"/>
        </pc:sldMkLst>
      </pc:sldChg>
      <pc:sldChg chg="modSp mod ord">
        <pc:chgData name="Rohit Kumar Manne" userId="af6d3468c0029e55" providerId="LiveId" clId="{C46287AD-0BAB-4B45-8123-4025B9FC3AE0}" dt="2024-07-24T16:25:40.018" v="699" actId="113"/>
        <pc:sldMkLst>
          <pc:docMk/>
          <pc:sldMk cId="0" sldId="265"/>
        </pc:sldMkLst>
        <pc:spChg chg="mod">
          <ac:chgData name="Rohit Kumar Manne" userId="af6d3468c0029e55" providerId="LiveId" clId="{C46287AD-0BAB-4B45-8123-4025B9FC3AE0}" dt="2024-07-24T16:25:40.018" v="699" actId="113"/>
          <ac:spMkLst>
            <pc:docMk/>
            <pc:sldMk cId="0" sldId="265"/>
            <ac:spMk id="497" creationId="{00000000-0000-0000-0000-000000000000}"/>
          </ac:spMkLst>
        </pc:spChg>
        <pc:spChg chg="mod">
          <ac:chgData name="Rohit Kumar Manne" userId="af6d3468c0029e55" providerId="LiveId" clId="{C46287AD-0BAB-4B45-8123-4025B9FC3AE0}" dt="2024-07-24T16:24:56.781" v="690" actId="1076"/>
          <ac:spMkLst>
            <pc:docMk/>
            <pc:sldMk cId="0" sldId="265"/>
            <ac:spMk id="498" creationId="{00000000-0000-0000-0000-000000000000}"/>
          </ac:spMkLst>
        </pc:spChg>
      </pc:sldChg>
      <pc:sldChg chg="del">
        <pc:chgData name="Rohit Kumar Manne" userId="af6d3468c0029e55" providerId="LiveId" clId="{C46287AD-0BAB-4B45-8123-4025B9FC3AE0}" dt="2024-07-24T16:40:50.719" v="911" actId="47"/>
        <pc:sldMkLst>
          <pc:docMk/>
          <pc:sldMk cId="0" sldId="266"/>
        </pc:sldMkLst>
      </pc:sldChg>
      <pc:sldChg chg="del">
        <pc:chgData name="Rohit Kumar Manne" userId="af6d3468c0029e55" providerId="LiveId" clId="{C46287AD-0BAB-4B45-8123-4025B9FC3AE0}" dt="2024-07-24T16:41:32.867" v="912" actId="47"/>
        <pc:sldMkLst>
          <pc:docMk/>
          <pc:sldMk cId="0" sldId="267"/>
        </pc:sldMkLst>
      </pc:sldChg>
      <pc:sldChg chg="modSp mod ord modNotes">
        <pc:chgData name="Rohit Kumar Manne" userId="af6d3468c0029e55" providerId="LiveId" clId="{C46287AD-0BAB-4B45-8123-4025B9FC3AE0}" dt="2024-07-24T04:29:26.212" v="299" actId="1076"/>
        <pc:sldMkLst>
          <pc:docMk/>
          <pc:sldMk cId="0" sldId="268"/>
        </pc:sldMkLst>
        <pc:spChg chg="mod">
          <ac:chgData name="Rohit Kumar Manne" userId="af6d3468c0029e55" providerId="LiveId" clId="{C46287AD-0BAB-4B45-8123-4025B9FC3AE0}" dt="2024-07-24T04:29:26.212" v="299" actId="1076"/>
          <ac:spMkLst>
            <pc:docMk/>
            <pc:sldMk cId="0" sldId="268"/>
            <ac:spMk id="604" creationId="{00000000-0000-0000-0000-000000000000}"/>
          </ac:spMkLst>
        </pc:spChg>
        <pc:spChg chg="mod">
          <ac:chgData name="Rohit Kumar Manne" userId="af6d3468c0029e55" providerId="LiveId" clId="{C46287AD-0BAB-4B45-8123-4025B9FC3AE0}" dt="2024-07-24T04:29:16.727" v="298" actId="14100"/>
          <ac:spMkLst>
            <pc:docMk/>
            <pc:sldMk cId="0" sldId="268"/>
            <ac:spMk id="605" creationId="{00000000-0000-0000-0000-000000000000}"/>
          </ac:spMkLst>
        </pc:spChg>
      </pc:sldChg>
      <pc:sldChg chg="del">
        <pc:chgData name="Rohit Kumar Manne" userId="af6d3468c0029e55" providerId="LiveId" clId="{C46287AD-0BAB-4B45-8123-4025B9FC3AE0}" dt="2024-07-24T16:41:32.867" v="912" actId="47"/>
        <pc:sldMkLst>
          <pc:docMk/>
          <pc:sldMk cId="0" sldId="269"/>
        </pc:sldMkLst>
      </pc:sldChg>
      <pc:sldChg chg="del">
        <pc:chgData name="Rohit Kumar Manne" userId="af6d3468c0029e55" providerId="LiveId" clId="{C46287AD-0BAB-4B45-8123-4025B9FC3AE0}" dt="2024-07-24T16:41:32.867" v="912" actId="47"/>
        <pc:sldMkLst>
          <pc:docMk/>
          <pc:sldMk cId="0" sldId="270"/>
        </pc:sldMkLst>
      </pc:sldChg>
      <pc:sldChg chg="del">
        <pc:chgData name="Rohit Kumar Manne" userId="af6d3468c0029e55" providerId="LiveId" clId="{C46287AD-0BAB-4B45-8123-4025B9FC3AE0}" dt="2024-07-24T16:41:32.867" v="912" actId="47"/>
        <pc:sldMkLst>
          <pc:docMk/>
          <pc:sldMk cId="0" sldId="271"/>
        </pc:sldMkLst>
      </pc:sldChg>
      <pc:sldChg chg="del">
        <pc:chgData name="Rohit Kumar Manne" userId="af6d3468c0029e55" providerId="LiveId" clId="{C46287AD-0BAB-4B45-8123-4025B9FC3AE0}" dt="2024-07-24T16:41:32.867" v="912" actId="47"/>
        <pc:sldMkLst>
          <pc:docMk/>
          <pc:sldMk cId="0" sldId="272"/>
        </pc:sldMkLst>
      </pc:sldChg>
      <pc:sldChg chg="del">
        <pc:chgData name="Rohit Kumar Manne" userId="af6d3468c0029e55" providerId="LiveId" clId="{C46287AD-0BAB-4B45-8123-4025B9FC3AE0}" dt="2024-07-24T16:41:32.867" v="912" actId="47"/>
        <pc:sldMkLst>
          <pc:docMk/>
          <pc:sldMk cId="0" sldId="273"/>
        </pc:sldMkLst>
      </pc:sldChg>
      <pc:sldChg chg="del">
        <pc:chgData name="Rohit Kumar Manne" userId="af6d3468c0029e55" providerId="LiveId" clId="{C46287AD-0BAB-4B45-8123-4025B9FC3AE0}" dt="2024-07-24T16:41:32.867" v="912" actId="47"/>
        <pc:sldMkLst>
          <pc:docMk/>
          <pc:sldMk cId="0" sldId="274"/>
        </pc:sldMkLst>
      </pc:sldChg>
      <pc:sldChg chg="delSp modSp add del mod ord modNotes">
        <pc:chgData name="Rohit Kumar Manne" userId="af6d3468c0029e55" providerId="LiveId" clId="{C46287AD-0BAB-4B45-8123-4025B9FC3AE0}" dt="2024-07-24T16:19:54.636" v="621" actId="47"/>
        <pc:sldMkLst>
          <pc:docMk/>
          <pc:sldMk cId="0" sldId="275"/>
        </pc:sldMkLst>
        <pc:spChg chg="mod">
          <ac:chgData name="Rohit Kumar Manne" userId="af6d3468c0029e55" providerId="LiveId" clId="{C46287AD-0BAB-4B45-8123-4025B9FC3AE0}" dt="2024-07-24T16:03:54.554" v="502" actId="1076"/>
          <ac:spMkLst>
            <pc:docMk/>
            <pc:sldMk cId="0" sldId="275"/>
            <ac:spMk id="776" creationId="{00000000-0000-0000-0000-000000000000}"/>
          </ac:spMkLst>
        </pc:spChg>
        <pc:grpChg chg="del">
          <ac:chgData name="Rohit Kumar Manne" userId="af6d3468c0029e55" providerId="LiveId" clId="{C46287AD-0BAB-4B45-8123-4025B9FC3AE0}" dt="2024-07-24T16:10:06.780" v="523" actId="478"/>
          <ac:grpSpMkLst>
            <pc:docMk/>
            <pc:sldMk cId="0" sldId="275"/>
            <ac:grpSpMk id="837" creationId="{00000000-0000-0000-0000-000000000000}"/>
          </ac:grpSpMkLst>
        </pc:grpChg>
        <pc:grpChg chg="del">
          <ac:chgData name="Rohit Kumar Manne" userId="af6d3468c0029e55" providerId="LiveId" clId="{C46287AD-0BAB-4B45-8123-4025B9FC3AE0}" dt="2024-07-24T16:10:02.882" v="521" actId="478"/>
          <ac:grpSpMkLst>
            <pc:docMk/>
            <pc:sldMk cId="0" sldId="275"/>
            <ac:grpSpMk id="840" creationId="{00000000-0000-0000-0000-000000000000}"/>
          </ac:grpSpMkLst>
        </pc:grpChg>
        <pc:grpChg chg="del">
          <ac:chgData name="Rohit Kumar Manne" userId="af6d3468c0029e55" providerId="LiveId" clId="{C46287AD-0BAB-4B45-8123-4025B9FC3AE0}" dt="2024-07-24T16:10:05.089" v="522" actId="478"/>
          <ac:grpSpMkLst>
            <pc:docMk/>
            <pc:sldMk cId="0" sldId="275"/>
            <ac:grpSpMk id="845" creationId="{00000000-0000-0000-0000-000000000000}"/>
          </ac:grpSpMkLst>
        </pc:grpChg>
        <pc:grpChg chg="del">
          <ac:chgData name="Rohit Kumar Manne" userId="af6d3468c0029e55" providerId="LiveId" clId="{C46287AD-0BAB-4B45-8123-4025B9FC3AE0}" dt="2024-07-24T16:10:00.910" v="520" actId="478"/>
          <ac:grpSpMkLst>
            <pc:docMk/>
            <pc:sldMk cId="0" sldId="275"/>
            <ac:grpSpMk id="850" creationId="{00000000-0000-0000-0000-000000000000}"/>
          </ac:grpSpMkLst>
        </pc:grpChg>
      </pc:sldChg>
      <pc:sldChg chg="del">
        <pc:chgData name="Rohit Kumar Manne" userId="af6d3468c0029e55" providerId="LiveId" clId="{C46287AD-0BAB-4B45-8123-4025B9FC3AE0}" dt="2024-07-24T16:41:32.867" v="912" actId="47"/>
        <pc:sldMkLst>
          <pc:docMk/>
          <pc:sldMk cId="0" sldId="276"/>
        </pc:sldMkLst>
      </pc:sldChg>
      <pc:sldChg chg="addSp delSp modSp mod ord modNotes">
        <pc:chgData name="Rohit Kumar Manne" userId="af6d3468c0029e55" providerId="LiveId" clId="{C46287AD-0BAB-4B45-8123-4025B9FC3AE0}" dt="2024-07-24T16:42:00.821" v="915" actId="1076"/>
        <pc:sldMkLst>
          <pc:docMk/>
          <pc:sldMk cId="0" sldId="277"/>
        </pc:sldMkLst>
        <pc:spChg chg="add del mod">
          <ac:chgData name="Rohit Kumar Manne" userId="af6d3468c0029e55" providerId="LiveId" clId="{C46287AD-0BAB-4B45-8123-4025B9FC3AE0}" dt="2024-07-24T15:49:35.387" v="412" actId="478"/>
          <ac:spMkLst>
            <pc:docMk/>
            <pc:sldMk cId="0" sldId="277"/>
            <ac:spMk id="3" creationId="{5B58A851-8D3F-DF03-4D9D-F2C7F2DD86CC}"/>
          </ac:spMkLst>
        </pc:spChg>
        <pc:spChg chg="mod">
          <ac:chgData name="Rohit Kumar Manne" userId="af6d3468c0029e55" providerId="LiveId" clId="{C46287AD-0BAB-4B45-8123-4025B9FC3AE0}" dt="2024-07-24T16:41:56.440" v="914"/>
          <ac:spMkLst>
            <pc:docMk/>
            <pc:sldMk cId="0" sldId="277"/>
            <ac:spMk id="6" creationId="{0B956F2A-C39E-4C9C-0E16-1257E8E2CEEB}"/>
          </ac:spMkLst>
        </pc:spChg>
        <pc:spChg chg="mod">
          <ac:chgData name="Rohit Kumar Manne" userId="af6d3468c0029e55" providerId="LiveId" clId="{C46287AD-0BAB-4B45-8123-4025B9FC3AE0}" dt="2024-07-24T16:41:56.440" v="914"/>
          <ac:spMkLst>
            <pc:docMk/>
            <pc:sldMk cId="0" sldId="277"/>
            <ac:spMk id="7" creationId="{446736B7-B6DD-4835-3A26-768B094B29BA}"/>
          </ac:spMkLst>
        </pc:spChg>
        <pc:spChg chg="mod">
          <ac:chgData name="Rohit Kumar Manne" userId="af6d3468c0029e55" providerId="LiveId" clId="{C46287AD-0BAB-4B45-8123-4025B9FC3AE0}" dt="2024-07-24T16:41:56.440" v="914"/>
          <ac:spMkLst>
            <pc:docMk/>
            <pc:sldMk cId="0" sldId="277"/>
            <ac:spMk id="8" creationId="{5CD0117A-4E32-7E25-4001-7CFECF1B64F4}"/>
          </ac:spMkLst>
        </pc:spChg>
        <pc:spChg chg="mod">
          <ac:chgData name="Rohit Kumar Manne" userId="af6d3468c0029e55" providerId="LiveId" clId="{C46287AD-0BAB-4B45-8123-4025B9FC3AE0}" dt="2024-07-24T16:41:56.440" v="914"/>
          <ac:spMkLst>
            <pc:docMk/>
            <pc:sldMk cId="0" sldId="277"/>
            <ac:spMk id="9" creationId="{1B3FF1F8-7F95-6625-6EA5-EA29A41C735E}"/>
          </ac:spMkLst>
        </pc:spChg>
        <pc:spChg chg="mod">
          <ac:chgData name="Rohit Kumar Manne" userId="af6d3468c0029e55" providerId="LiveId" clId="{C46287AD-0BAB-4B45-8123-4025B9FC3AE0}" dt="2024-07-24T16:41:56.440" v="914"/>
          <ac:spMkLst>
            <pc:docMk/>
            <pc:sldMk cId="0" sldId="277"/>
            <ac:spMk id="10" creationId="{0EBD8305-15D4-8BC7-F373-063BE8E27F76}"/>
          </ac:spMkLst>
        </pc:spChg>
        <pc:spChg chg="mod">
          <ac:chgData name="Rohit Kumar Manne" userId="af6d3468c0029e55" providerId="LiveId" clId="{C46287AD-0BAB-4B45-8123-4025B9FC3AE0}" dt="2024-07-24T16:41:56.440" v="914"/>
          <ac:spMkLst>
            <pc:docMk/>
            <pc:sldMk cId="0" sldId="277"/>
            <ac:spMk id="11" creationId="{12468975-E52A-2AEA-674E-83AE8E64D8E6}"/>
          </ac:spMkLst>
        </pc:spChg>
        <pc:spChg chg="mod">
          <ac:chgData name="Rohit Kumar Manne" userId="af6d3468c0029e55" providerId="LiveId" clId="{C46287AD-0BAB-4B45-8123-4025B9FC3AE0}" dt="2024-07-24T16:41:56.440" v="914"/>
          <ac:spMkLst>
            <pc:docMk/>
            <pc:sldMk cId="0" sldId="277"/>
            <ac:spMk id="12" creationId="{48B8081A-2244-1CF9-AFED-C5121F98D68F}"/>
          </ac:spMkLst>
        </pc:spChg>
        <pc:spChg chg="mod">
          <ac:chgData name="Rohit Kumar Manne" userId="af6d3468c0029e55" providerId="LiveId" clId="{C46287AD-0BAB-4B45-8123-4025B9FC3AE0}" dt="2024-07-24T16:41:56.440" v="914"/>
          <ac:spMkLst>
            <pc:docMk/>
            <pc:sldMk cId="0" sldId="277"/>
            <ac:spMk id="13" creationId="{E2CB74AF-2984-3EC9-BA9E-C964AA9AF386}"/>
          </ac:spMkLst>
        </pc:spChg>
        <pc:spChg chg="mod">
          <ac:chgData name="Rohit Kumar Manne" userId="af6d3468c0029e55" providerId="LiveId" clId="{C46287AD-0BAB-4B45-8123-4025B9FC3AE0}" dt="2024-07-24T16:41:56.440" v="914"/>
          <ac:spMkLst>
            <pc:docMk/>
            <pc:sldMk cId="0" sldId="277"/>
            <ac:spMk id="14" creationId="{32510A29-E2C1-2A68-8DB1-CBB2CA3B8DF9}"/>
          </ac:spMkLst>
        </pc:spChg>
        <pc:spChg chg="mod">
          <ac:chgData name="Rohit Kumar Manne" userId="af6d3468c0029e55" providerId="LiveId" clId="{C46287AD-0BAB-4B45-8123-4025B9FC3AE0}" dt="2024-07-24T16:41:56.440" v="914"/>
          <ac:spMkLst>
            <pc:docMk/>
            <pc:sldMk cId="0" sldId="277"/>
            <ac:spMk id="15" creationId="{A0BB6DE2-14B8-602A-AC90-49047275D677}"/>
          </ac:spMkLst>
        </pc:spChg>
        <pc:spChg chg="mod">
          <ac:chgData name="Rohit Kumar Manne" userId="af6d3468c0029e55" providerId="LiveId" clId="{C46287AD-0BAB-4B45-8123-4025B9FC3AE0}" dt="2024-07-24T16:41:56.440" v="914"/>
          <ac:spMkLst>
            <pc:docMk/>
            <pc:sldMk cId="0" sldId="277"/>
            <ac:spMk id="16" creationId="{EAAC7CC1-C653-F1AD-D9C0-1527EB9C3B13}"/>
          </ac:spMkLst>
        </pc:spChg>
        <pc:spChg chg="mod">
          <ac:chgData name="Rohit Kumar Manne" userId="af6d3468c0029e55" providerId="LiveId" clId="{C46287AD-0BAB-4B45-8123-4025B9FC3AE0}" dt="2024-07-24T16:41:56.440" v="914"/>
          <ac:spMkLst>
            <pc:docMk/>
            <pc:sldMk cId="0" sldId="277"/>
            <ac:spMk id="17" creationId="{84B3F56F-3A44-B3D7-9EA9-30EED5C05F52}"/>
          </ac:spMkLst>
        </pc:spChg>
        <pc:spChg chg="mod">
          <ac:chgData name="Rohit Kumar Manne" userId="af6d3468c0029e55" providerId="LiveId" clId="{C46287AD-0BAB-4B45-8123-4025B9FC3AE0}" dt="2024-07-24T16:41:56.440" v="914"/>
          <ac:spMkLst>
            <pc:docMk/>
            <pc:sldMk cId="0" sldId="277"/>
            <ac:spMk id="18" creationId="{188F5B47-F5B8-25E3-58E8-8796639AF92B}"/>
          </ac:spMkLst>
        </pc:spChg>
        <pc:spChg chg="mod">
          <ac:chgData name="Rohit Kumar Manne" userId="af6d3468c0029e55" providerId="LiveId" clId="{C46287AD-0BAB-4B45-8123-4025B9FC3AE0}" dt="2024-07-24T16:41:56.440" v="914"/>
          <ac:spMkLst>
            <pc:docMk/>
            <pc:sldMk cId="0" sldId="277"/>
            <ac:spMk id="19" creationId="{A8D108BE-098D-EE04-576F-11E4067977FF}"/>
          </ac:spMkLst>
        </pc:spChg>
        <pc:spChg chg="mod">
          <ac:chgData name="Rohit Kumar Manne" userId="af6d3468c0029e55" providerId="LiveId" clId="{C46287AD-0BAB-4B45-8123-4025B9FC3AE0}" dt="2024-07-24T16:41:56.440" v="914"/>
          <ac:spMkLst>
            <pc:docMk/>
            <pc:sldMk cId="0" sldId="277"/>
            <ac:spMk id="20" creationId="{F95D63AD-E0D0-D66F-B78E-10223515AAA1}"/>
          </ac:spMkLst>
        </pc:spChg>
        <pc:spChg chg="mod">
          <ac:chgData name="Rohit Kumar Manne" userId="af6d3468c0029e55" providerId="LiveId" clId="{C46287AD-0BAB-4B45-8123-4025B9FC3AE0}" dt="2024-07-24T16:41:56.440" v="914"/>
          <ac:spMkLst>
            <pc:docMk/>
            <pc:sldMk cId="0" sldId="277"/>
            <ac:spMk id="21" creationId="{E53A0FF8-8AFC-0E40-5689-7F5B52997A36}"/>
          </ac:spMkLst>
        </pc:spChg>
        <pc:spChg chg="mod">
          <ac:chgData name="Rohit Kumar Manne" userId="af6d3468c0029e55" providerId="LiveId" clId="{C46287AD-0BAB-4B45-8123-4025B9FC3AE0}" dt="2024-07-24T16:41:56.440" v="914"/>
          <ac:spMkLst>
            <pc:docMk/>
            <pc:sldMk cId="0" sldId="277"/>
            <ac:spMk id="22" creationId="{E3B0A9BD-3A4A-6A88-21C7-4E02D02AFF7F}"/>
          </ac:spMkLst>
        </pc:spChg>
        <pc:spChg chg="mod">
          <ac:chgData name="Rohit Kumar Manne" userId="af6d3468c0029e55" providerId="LiveId" clId="{C46287AD-0BAB-4B45-8123-4025B9FC3AE0}" dt="2024-07-24T16:41:56.440" v="914"/>
          <ac:spMkLst>
            <pc:docMk/>
            <pc:sldMk cId="0" sldId="277"/>
            <ac:spMk id="23" creationId="{C8C10461-26BB-9A2B-2E9A-7A5BC84D44C0}"/>
          </ac:spMkLst>
        </pc:spChg>
        <pc:spChg chg="mod">
          <ac:chgData name="Rohit Kumar Manne" userId="af6d3468c0029e55" providerId="LiveId" clId="{C46287AD-0BAB-4B45-8123-4025B9FC3AE0}" dt="2024-07-24T16:41:56.440" v="914"/>
          <ac:spMkLst>
            <pc:docMk/>
            <pc:sldMk cId="0" sldId="277"/>
            <ac:spMk id="24" creationId="{80123E73-1ECB-443F-3B61-3F57E69F90D0}"/>
          </ac:spMkLst>
        </pc:spChg>
        <pc:spChg chg="mod">
          <ac:chgData name="Rohit Kumar Manne" userId="af6d3468c0029e55" providerId="LiveId" clId="{C46287AD-0BAB-4B45-8123-4025B9FC3AE0}" dt="2024-07-24T16:41:56.440" v="914"/>
          <ac:spMkLst>
            <pc:docMk/>
            <pc:sldMk cId="0" sldId="277"/>
            <ac:spMk id="25" creationId="{865FDD4D-EF8C-216F-0988-1C6A6404766A}"/>
          </ac:spMkLst>
        </pc:spChg>
        <pc:spChg chg="mod">
          <ac:chgData name="Rohit Kumar Manne" userId="af6d3468c0029e55" providerId="LiveId" clId="{C46287AD-0BAB-4B45-8123-4025B9FC3AE0}" dt="2024-07-24T16:41:56.440" v="914"/>
          <ac:spMkLst>
            <pc:docMk/>
            <pc:sldMk cId="0" sldId="277"/>
            <ac:spMk id="26" creationId="{30142FCA-7593-F678-07ED-B0A022F957C8}"/>
          </ac:spMkLst>
        </pc:spChg>
        <pc:spChg chg="mod">
          <ac:chgData name="Rohit Kumar Manne" userId="af6d3468c0029e55" providerId="LiveId" clId="{C46287AD-0BAB-4B45-8123-4025B9FC3AE0}" dt="2024-07-24T16:41:56.440" v="914"/>
          <ac:spMkLst>
            <pc:docMk/>
            <pc:sldMk cId="0" sldId="277"/>
            <ac:spMk id="27" creationId="{7B83DF98-65F7-52A7-0FC6-BD991B29AF5B}"/>
          </ac:spMkLst>
        </pc:spChg>
        <pc:spChg chg="mod">
          <ac:chgData name="Rohit Kumar Manne" userId="af6d3468c0029e55" providerId="LiveId" clId="{C46287AD-0BAB-4B45-8123-4025B9FC3AE0}" dt="2024-07-24T16:41:56.440" v="914"/>
          <ac:spMkLst>
            <pc:docMk/>
            <pc:sldMk cId="0" sldId="277"/>
            <ac:spMk id="28" creationId="{E65B4577-1085-A687-8F9E-AEC29E5BE28D}"/>
          </ac:spMkLst>
        </pc:spChg>
        <pc:spChg chg="mod">
          <ac:chgData name="Rohit Kumar Manne" userId="af6d3468c0029e55" providerId="LiveId" clId="{C46287AD-0BAB-4B45-8123-4025B9FC3AE0}" dt="2024-07-24T16:41:56.440" v="914"/>
          <ac:spMkLst>
            <pc:docMk/>
            <pc:sldMk cId="0" sldId="277"/>
            <ac:spMk id="29" creationId="{1324BB0E-1AB7-2F87-A7A9-81CF4EC152D9}"/>
          </ac:spMkLst>
        </pc:spChg>
        <pc:spChg chg="mod">
          <ac:chgData name="Rohit Kumar Manne" userId="af6d3468c0029e55" providerId="LiveId" clId="{C46287AD-0BAB-4B45-8123-4025B9FC3AE0}" dt="2024-07-24T16:41:56.440" v="914"/>
          <ac:spMkLst>
            <pc:docMk/>
            <pc:sldMk cId="0" sldId="277"/>
            <ac:spMk id="30" creationId="{B123D0B5-5E14-128B-E855-7FD457CC03C9}"/>
          </ac:spMkLst>
        </pc:spChg>
        <pc:spChg chg="mod">
          <ac:chgData name="Rohit Kumar Manne" userId="af6d3468c0029e55" providerId="LiveId" clId="{C46287AD-0BAB-4B45-8123-4025B9FC3AE0}" dt="2024-07-24T16:41:56.440" v="914"/>
          <ac:spMkLst>
            <pc:docMk/>
            <pc:sldMk cId="0" sldId="277"/>
            <ac:spMk id="31" creationId="{71689868-E519-DE48-94C1-065C0334E349}"/>
          </ac:spMkLst>
        </pc:spChg>
        <pc:spChg chg="mod">
          <ac:chgData name="Rohit Kumar Manne" userId="af6d3468c0029e55" providerId="LiveId" clId="{C46287AD-0BAB-4B45-8123-4025B9FC3AE0}" dt="2024-07-24T16:41:56.440" v="914"/>
          <ac:spMkLst>
            <pc:docMk/>
            <pc:sldMk cId="0" sldId="277"/>
            <ac:spMk id="32" creationId="{189613AC-CE51-694F-2987-AB026F432F76}"/>
          </ac:spMkLst>
        </pc:spChg>
        <pc:spChg chg="mod">
          <ac:chgData name="Rohit Kumar Manne" userId="af6d3468c0029e55" providerId="LiveId" clId="{C46287AD-0BAB-4B45-8123-4025B9FC3AE0}" dt="2024-07-24T16:41:56.440" v="914"/>
          <ac:spMkLst>
            <pc:docMk/>
            <pc:sldMk cId="0" sldId="277"/>
            <ac:spMk id="33" creationId="{D6A8761C-B8D6-5E25-1262-B6F52387C66C}"/>
          </ac:spMkLst>
        </pc:spChg>
        <pc:spChg chg="mod">
          <ac:chgData name="Rohit Kumar Manne" userId="af6d3468c0029e55" providerId="LiveId" clId="{C46287AD-0BAB-4B45-8123-4025B9FC3AE0}" dt="2024-07-24T16:41:56.440" v="914"/>
          <ac:spMkLst>
            <pc:docMk/>
            <pc:sldMk cId="0" sldId="277"/>
            <ac:spMk id="34" creationId="{316C33FD-905D-D125-9D43-BE57362216D2}"/>
          </ac:spMkLst>
        </pc:spChg>
        <pc:spChg chg="mod">
          <ac:chgData name="Rohit Kumar Manne" userId="af6d3468c0029e55" providerId="LiveId" clId="{C46287AD-0BAB-4B45-8123-4025B9FC3AE0}" dt="2024-07-24T16:41:56.440" v="914"/>
          <ac:spMkLst>
            <pc:docMk/>
            <pc:sldMk cId="0" sldId="277"/>
            <ac:spMk id="35" creationId="{0970ECDB-5E5E-3E62-FE07-D828498F3D38}"/>
          </ac:spMkLst>
        </pc:spChg>
        <pc:spChg chg="mod">
          <ac:chgData name="Rohit Kumar Manne" userId="af6d3468c0029e55" providerId="LiveId" clId="{C46287AD-0BAB-4B45-8123-4025B9FC3AE0}" dt="2024-07-24T16:41:56.440" v="914"/>
          <ac:spMkLst>
            <pc:docMk/>
            <pc:sldMk cId="0" sldId="277"/>
            <ac:spMk id="36" creationId="{3D0659FD-8972-9A63-2DB2-6F549A0D29E8}"/>
          </ac:spMkLst>
        </pc:spChg>
        <pc:spChg chg="mod">
          <ac:chgData name="Rohit Kumar Manne" userId="af6d3468c0029e55" providerId="LiveId" clId="{C46287AD-0BAB-4B45-8123-4025B9FC3AE0}" dt="2024-07-24T16:41:56.440" v="914"/>
          <ac:spMkLst>
            <pc:docMk/>
            <pc:sldMk cId="0" sldId="277"/>
            <ac:spMk id="37" creationId="{54D18E2A-FC22-54DD-F392-97F266B74BC8}"/>
          </ac:spMkLst>
        </pc:spChg>
        <pc:spChg chg="mod">
          <ac:chgData name="Rohit Kumar Manne" userId="af6d3468c0029e55" providerId="LiveId" clId="{C46287AD-0BAB-4B45-8123-4025B9FC3AE0}" dt="2024-07-24T16:41:56.440" v="914"/>
          <ac:spMkLst>
            <pc:docMk/>
            <pc:sldMk cId="0" sldId="277"/>
            <ac:spMk id="38" creationId="{339A60BA-0C76-9A55-A3C9-F23EC8826A83}"/>
          </ac:spMkLst>
        </pc:spChg>
        <pc:spChg chg="mod">
          <ac:chgData name="Rohit Kumar Manne" userId="af6d3468c0029e55" providerId="LiveId" clId="{C46287AD-0BAB-4B45-8123-4025B9FC3AE0}" dt="2024-07-24T16:41:56.440" v="914"/>
          <ac:spMkLst>
            <pc:docMk/>
            <pc:sldMk cId="0" sldId="277"/>
            <ac:spMk id="39" creationId="{2482D2F8-1FF8-7F6D-463E-C8B9ED709BA0}"/>
          </ac:spMkLst>
        </pc:spChg>
        <pc:spChg chg="mod">
          <ac:chgData name="Rohit Kumar Manne" userId="af6d3468c0029e55" providerId="LiveId" clId="{C46287AD-0BAB-4B45-8123-4025B9FC3AE0}" dt="2024-07-24T16:41:56.440" v="914"/>
          <ac:spMkLst>
            <pc:docMk/>
            <pc:sldMk cId="0" sldId="277"/>
            <ac:spMk id="40" creationId="{BEBB8DCF-70DE-3AAE-065E-ABAE08A01373}"/>
          </ac:spMkLst>
        </pc:spChg>
        <pc:spChg chg="mod">
          <ac:chgData name="Rohit Kumar Manne" userId="af6d3468c0029e55" providerId="LiveId" clId="{C46287AD-0BAB-4B45-8123-4025B9FC3AE0}" dt="2024-07-24T16:41:56.440" v="914"/>
          <ac:spMkLst>
            <pc:docMk/>
            <pc:sldMk cId="0" sldId="277"/>
            <ac:spMk id="41" creationId="{8F44E4E2-E174-110B-CEE5-C5FF28F2301E}"/>
          </ac:spMkLst>
        </pc:spChg>
        <pc:spChg chg="mod">
          <ac:chgData name="Rohit Kumar Manne" userId="af6d3468c0029e55" providerId="LiveId" clId="{C46287AD-0BAB-4B45-8123-4025B9FC3AE0}" dt="2024-07-24T16:41:56.440" v="914"/>
          <ac:spMkLst>
            <pc:docMk/>
            <pc:sldMk cId="0" sldId="277"/>
            <ac:spMk id="42" creationId="{A939E021-5004-F74F-FDFA-B76241BB6BD9}"/>
          </ac:spMkLst>
        </pc:spChg>
        <pc:spChg chg="mod">
          <ac:chgData name="Rohit Kumar Manne" userId="af6d3468c0029e55" providerId="LiveId" clId="{C46287AD-0BAB-4B45-8123-4025B9FC3AE0}" dt="2024-07-24T16:41:56.440" v="914"/>
          <ac:spMkLst>
            <pc:docMk/>
            <pc:sldMk cId="0" sldId="277"/>
            <ac:spMk id="43" creationId="{81177E3B-411D-2DE6-E98D-CBC81157D37B}"/>
          </ac:spMkLst>
        </pc:spChg>
        <pc:spChg chg="mod">
          <ac:chgData name="Rohit Kumar Manne" userId="af6d3468c0029e55" providerId="LiveId" clId="{C46287AD-0BAB-4B45-8123-4025B9FC3AE0}" dt="2024-07-24T16:41:56.440" v="914"/>
          <ac:spMkLst>
            <pc:docMk/>
            <pc:sldMk cId="0" sldId="277"/>
            <ac:spMk id="44" creationId="{A12067F8-8145-D820-99B9-E09AE97755AB}"/>
          </ac:spMkLst>
        </pc:spChg>
        <pc:spChg chg="mod">
          <ac:chgData name="Rohit Kumar Manne" userId="af6d3468c0029e55" providerId="LiveId" clId="{C46287AD-0BAB-4B45-8123-4025B9FC3AE0}" dt="2024-07-24T16:41:56.440" v="914"/>
          <ac:spMkLst>
            <pc:docMk/>
            <pc:sldMk cId="0" sldId="277"/>
            <ac:spMk id="45" creationId="{AF94F9CE-AFD2-CFF2-456E-B2B332F4E7B1}"/>
          </ac:spMkLst>
        </pc:spChg>
        <pc:spChg chg="mod">
          <ac:chgData name="Rohit Kumar Manne" userId="af6d3468c0029e55" providerId="LiveId" clId="{C46287AD-0BAB-4B45-8123-4025B9FC3AE0}" dt="2024-07-24T16:41:56.440" v="914"/>
          <ac:spMkLst>
            <pc:docMk/>
            <pc:sldMk cId="0" sldId="277"/>
            <ac:spMk id="46" creationId="{98C0E860-8477-A976-8809-135768623C68}"/>
          </ac:spMkLst>
        </pc:spChg>
        <pc:spChg chg="mod">
          <ac:chgData name="Rohit Kumar Manne" userId="af6d3468c0029e55" providerId="LiveId" clId="{C46287AD-0BAB-4B45-8123-4025B9FC3AE0}" dt="2024-07-24T16:41:56.440" v="914"/>
          <ac:spMkLst>
            <pc:docMk/>
            <pc:sldMk cId="0" sldId="277"/>
            <ac:spMk id="47" creationId="{05D5A886-0255-0C23-5EE3-3815EE6A7F2F}"/>
          </ac:spMkLst>
        </pc:spChg>
        <pc:spChg chg="mod">
          <ac:chgData name="Rohit Kumar Manne" userId="af6d3468c0029e55" providerId="LiveId" clId="{C46287AD-0BAB-4B45-8123-4025B9FC3AE0}" dt="2024-07-24T16:41:56.440" v="914"/>
          <ac:spMkLst>
            <pc:docMk/>
            <pc:sldMk cId="0" sldId="277"/>
            <ac:spMk id="48" creationId="{1BD5663F-BB4F-0FAD-94ED-66BF5D9792C3}"/>
          </ac:spMkLst>
        </pc:spChg>
        <pc:spChg chg="mod">
          <ac:chgData name="Rohit Kumar Manne" userId="af6d3468c0029e55" providerId="LiveId" clId="{C46287AD-0BAB-4B45-8123-4025B9FC3AE0}" dt="2024-07-24T16:41:56.440" v="914"/>
          <ac:spMkLst>
            <pc:docMk/>
            <pc:sldMk cId="0" sldId="277"/>
            <ac:spMk id="49" creationId="{048B1614-2AD4-C45D-E345-1F0C494B2FF4}"/>
          </ac:spMkLst>
        </pc:spChg>
        <pc:spChg chg="mod">
          <ac:chgData name="Rohit Kumar Manne" userId="af6d3468c0029e55" providerId="LiveId" clId="{C46287AD-0BAB-4B45-8123-4025B9FC3AE0}" dt="2024-07-24T16:41:56.440" v="914"/>
          <ac:spMkLst>
            <pc:docMk/>
            <pc:sldMk cId="0" sldId="277"/>
            <ac:spMk id="50" creationId="{105B83A4-C3A3-86B0-ECDB-A7A9F4A4BC3E}"/>
          </ac:spMkLst>
        </pc:spChg>
        <pc:spChg chg="mod">
          <ac:chgData name="Rohit Kumar Manne" userId="af6d3468c0029e55" providerId="LiveId" clId="{C46287AD-0BAB-4B45-8123-4025B9FC3AE0}" dt="2024-07-24T16:41:56.440" v="914"/>
          <ac:spMkLst>
            <pc:docMk/>
            <pc:sldMk cId="0" sldId="277"/>
            <ac:spMk id="51" creationId="{C71E82F2-9847-8FE3-AEFC-9211678C34F8}"/>
          </ac:spMkLst>
        </pc:spChg>
        <pc:spChg chg="mod">
          <ac:chgData name="Rohit Kumar Manne" userId="af6d3468c0029e55" providerId="LiveId" clId="{C46287AD-0BAB-4B45-8123-4025B9FC3AE0}" dt="2024-07-24T16:41:56.440" v="914"/>
          <ac:spMkLst>
            <pc:docMk/>
            <pc:sldMk cId="0" sldId="277"/>
            <ac:spMk id="52" creationId="{518A79F9-FB25-CEF4-B825-354185EDB026}"/>
          </ac:spMkLst>
        </pc:spChg>
        <pc:spChg chg="mod">
          <ac:chgData name="Rohit Kumar Manne" userId="af6d3468c0029e55" providerId="LiveId" clId="{C46287AD-0BAB-4B45-8123-4025B9FC3AE0}" dt="2024-07-24T16:41:56.440" v="914"/>
          <ac:spMkLst>
            <pc:docMk/>
            <pc:sldMk cId="0" sldId="277"/>
            <ac:spMk id="53" creationId="{E581C7F4-704F-8FFA-CB71-6558E126E8D0}"/>
          </ac:spMkLst>
        </pc:spChg>
        <pc:spChg chg="mod">
          <ac:chgData name="Rohit Kumar Manne" userId="af6d3468c0029e55" providerId="LiveId" clId="{C46287AD-0BAB-4B45-8123-4025B9FC3AE0}" dt="2024-07-24T16:41:56.440" v="914"/>
          <ac:spMkLst>
            <pc:docMk/>
            <pc:sldMk cId="0" sldId="277"/>
            <ac:spMk id="54" creationId="{81638CD0-2B8F-9C33-9879-F19DDF250AF6}"/>
          </ac:spMkLst>
        </pc:spChg>
        <pc:spChg chg="mod">
          <ac:chgData name="Rohit Kumar Manne" userId="af6d3468c0029e55" providerId="LiveId" clId="{C46287AD-0BAB-4B45-8123-4025B9FC3AE0}" dt="2024-07-24T16:41:56.440" v="914"/>
          <ac:spMkLst>
            <pc:docMk/>
            <pc:sldMk cId="0" sldId="277"/>
            <ac:spMk id="55" creationId="{70A8F63D-A39B-93D1-DC54-7625854F0C74}"/>
          </ac:spMkLst>
        </pc:spChg>
        <pc:spChg chg="mod">
          <ac:chgData name="Rohit Kumar Manne" userId="af6d3468c0029e55" providerId="LiveId" clId="{C46287AD-0BAB-4B45-8123-4025B9FC3AE0}" dt="2024-07-24T16:41:56.440" v="914"/>
          <ac:spMkLst>
            <pc:docMk/>
            <pc:sldMk cId="0" sldId="277"/>
            <ac:spMk id="56" creationId="{7077E715-E38E-5022-F412-9394CB30CD36}"/>
          </ac:spMkLst>
        </pc:spChg>
        <pc:spChg chg="mod">
          <ac:chgData name="Rohit Kumar Manne" userId="af6d3468c0029e55" providerId="LiveId" clId="{C46287AD-0BAB-4B45-8123-4025B9FC3AE0}" dt="2024-07-24T16:41:56.440" v="914"/>
          <ac:spMkLst>
            <pc:docMk/>
            <pc:sldMk cId="0" sldId="277"/>
            <ac:spMk id="57" creationId="{BDFF627A-B43B-A9DD-8DFB-913BC81075FC}"/>
          </ac:spMkLst>
        </pc:spChg>
        <pc:spChg chg="mod">
          <ac:chgData name="Rohit Kumar Manne" userId="af6d3468c0029e55" providerId="LiveId" clId="{C46287AD-0BAB-4B45-8123-4025B9FC3AE0}" dt="2024-07-24T16:41:56.440" v="914"/>
          <ac:spMkLst>
            <pc:docMk/>
            <pc:sldMk cId="0" sldId="277"/>
            <ac:spMk id="58" creationId="{61B6E5F8-BA2F-55A9-1BBB-5B2AAE90A843}"/>
          </ac:spMkLst>
        </pc:spChg>
        <pc:spChg chg="mod">
          <ac:chgData name="Rohit Kumar Manne" userId="af6d3468c0029e55" providerId="LiveId" clId="{C46287AD-0BAB-4B45-8123-4025B9FC3AE0}" dt="2024-07-24T16:41:56.440" v="914"/>
          <ac:spMkLst>
            <pc:docMk/>
            <pc:sldMk cId="0" sldId="277"/>
            <ac:spMk id="59" creationId="{5D8E990B-2968-5311-387F-1B88F8B63562}"/>
          </ac:spMkLst>
        </pc:spChg>
        <pc:spChg chg="mod">
          <ac:chgData name="Rohit Kumar Manne" userId="af6d3468c0029e55" providerId="LiveId" clId="{C46287AD-0BAB-4B45-8123-4025B9FC3AE0}" dt="2024-07-24T16:41:56.440" v="914"/>
          <ac:spMkLst>
            <pc:docMk/>
            <pc:sldMk cId="0" sldId="277"/>
            <ac:spMk id="60" creationId="{F44E7774-8644-CFDA-EE11-51015BF867C2}"/>
          </ac:spMkLst>
        </pc:spChg>
        <pc:spChg chg="mod">
          <ac:chgData name="Rohit Kumar Manne" userId="af6d3468c0029e55" providerId="LiveId" clId="{C46287AD-0BAB-4B45-8123-4025B9FC3AE0}" dt="2024-07-24T16:41:56.440" v="914"/>
          <ac:spMkLst>
            <pc:docMk/>
            <pc:sldMk cId="0" sldId="277"/>
            <ac:spMk id="61" creationId="{9B751980-5C86-E2CF-CE0E-6F484C19E463}"/>
          </ac:spMkLst>
        </pc:spChg>
        <pc:spChg chg="mod">
          <ac:chgData name="Rohit Kumar Manne" userId="af6d3468c0029e55" providerId="LiveId" clId="{C46287AD-0BAB-4B45-8123-4025B9FC3AE0}" dt="2024-07-24T16:41:56.440" v="914"/>
          <ac:spMkLst>
            <pc:docMk/>
            <pc:sldMk cId="0" sldId="277"/>
            <ac:spMk id="62" creationId="{3F6AC17A-F778-C817-0363-84696EB6B834}"/>
          </ac:spMkLst>
        </pc:spChg>
        <pc:spChg chg="mod">
          <ac:chgData name="Rohit Kumar Manne" userId="af6d3468c0029e55" providerId="LiveId" clId="{C46287AD-0BAB-4B45-8123-4025B9FC3AE0}" dt="2024-07-24T16:41:56.440" v="914"/>
          <ac:spMkLst>
            <pc:docMk/>
            <pc:sldMk cId="0" sldId="277"/>
            <ac:spMk id="63" creationId="{E789823C-56F7-44FF-E614-9CD78626B131}"/>
          </ac:spMkLst>
        </pc:spChg>
        <pc:spChg chg="mod">
          <ac:chgData name="Rohit Kumar Manne" userId="af6d3468c0029e55" providerId="LiveId" clId="{C46287AD-0BAB-4B45-8123-4025B9FC3AE0}" dt="2024-07-24T16:41:56.440" v="914"/>
          <ac:spMkLst>
            <pc:docMk/>
            <pc:sldMk cId="0" sldId="277"/>
            <ac:spMk id="1088" creationId="{DF3BFF93-C567-5488-A330-7522CCE6EC47}"/>
          </ac:spMkLst>
        </pc:spChg>
        <pc:spChg chg="mod">
          <ac:chgData name="Rohit Kumar Manne" userId="af6d3468c0029e55" providerId="LiveId" clId="{C46287AD-0BAB-4B45-8123-4025B9FC3AE0}" dt="2024-07-24T16:41:56.440" v="914"/>
          <ac:spMkLst>
            <pc:docMk/>
            <pc:sldMk cId="0" sldId="277"/>
            <ac:spMk id="1089" creationId="{EA36F511-4837-F664-C2D7-70005F210E3B}"/>
          </ac:spMkLst>
        </pc:spChg>
        <pc:spChg chg="mod">
          <ac:chgData name="Rohit Kumar Manne" userId="af6d3468c0029e55" providerId="LiveId" clId="{C46287AD-0BAB-4B45-8123-4025B9FC3AE0}" dt="2024-07-24T16:41:56.440" v="914"/>
          <ac:spMkLst>
            <pc:docMk/>
            <pc:sldMk cId="0" sldId="277"/>
            <ac:spMk id="1090" creationId="{052734A0-7D57-5193-DD7C-A7BDA8C0F8F8}"/>
          </ac:spMkLst>
        </pc:spChg>
        <pc:spChg chg="mod">
          <ac:chgData name="Rohit Kumar Manne" userId="af6d3468c0029e55" providerId="LiveId" clId="{C46287AD-0BAB-4B45-8123-4025B9FC3AE0}" dt="2024-07-24T16:41:56.440" v="914"/>
          <ac:spMkLst>
            <pc:docMk/>
            <pc:sldMk cId="0" sldId="277"/>
            <ac:spMk id="1091" creationId="{61EA0602-26F9-6211-AC51-706CB60E21CF}"/>
          </ac:spMkLst>
        </pc:spChg>
        <pc:spChg chg="mod">
          <ac:chgData name="Rohit Kumar Manne" userId="af6d3468c0029e55" providerId="LiveId" clId="{C46287AD-0BAB-4B45-8123-4025B9FC3AE0}" dt="2024-07-24T16:41:56.440" v="914"/>
          <ac:spMkLst>
            <pc:docMk/>
            <pc:sldMk cId="0" sldId="277"/>
            <ac:spMk id="1092" creationId="{EAF403B6-4D8F-FFB1-067F-260B094013AF}"/>
          </ac:spMkLst>
        </pc:spChg>
        <pc:spChg chg="mod">
          <ac:chgData name="Rohit Kumar Manne" userId="af6d3468c0029e55" providerId="LiveId" clId="{C46287AD-0BAB-4B45-8123-4025B9FC3AE0}" dt="2024-07-24T16:41:56.440" v="914"/>
          <ac:spMkLst>
            <pc:docMk/>
            <pc:sldMk cId="0" sldId="277"/>
            <ac:spMk id="1093" creationId="{D2AF04C6-3A51-C1E5-96DC-397DF08DC7EC}"/>
          </ac:spMkLst>
        </pc:spChg>
        <pc:spChg chg="mod">
          <ac:chgData name="Rohit Kumar Manne" userId="af6d3468c0029e55" providerId="LiveId" clId="{C46287AD-0BAB-4B45-8123-4025B9FC3AE0}" dt="2024-07-24T16:41:56.440" v="914"/>
          <ac:spMkLst>
            <pc:docMk/>
            <pc:sldMk cId="0" sldId="277"/>
            <ac:spMk id="1094" creationId="{23DA88E0-C900-F459-C0C4-A33704D2D443}"/>
          </ac:spMkLst>
        </pc:spChg>
        <pc:spChg chg="mod">
          <ac:chgData name="Rohit Kumar Manne" userId="af6d3468c0029e55" providerId="LiveId" clId="{C46287AD-0BAB-4B45-8123-4025B9FC3AE0}" dt="2024-07-24T16:41:56.440" v="914"/>
          <ac:spMkLst>
            <pc:docMk/>
            <pc:sldMk cId="0" sldId="277"/>
            <ac:spMk id="1095" creationId="{E4501B54-8F0D-3B52-2C44-F1784E120A65}"/>
          </ac:spMkLst>
        </pc:spChg>
        <pc:spChg chg="mod">
          <ac:chgData name="Rohit Kumar Manne" userId="af6d3468c0029e55" providerId="LiveId" clId="{C46287AD-0BAB-4B45-8123-4025B9FC3AE0}" dt="2024-07-24T16:41:56.440" v="914"/>
          <ac:spMkLst>
            <pc:docMk/>
            <pc:sldMk cId="0" sldId="277"/>
            <ac:spMk id="1096" creationId="{19162CD9-8443-101B-A777-BBE10D51DB2A}"/>
          </ac:spMkLst>
        </pc:spChg>
        <pc:spChg chg="mod">
          <ac:chgData name="Rohit Kumar Manne" userId="af6d3468c0029e55" providerId="LiveId" clId="{C46287AD-0BAB-4B45-8123-4025B9FC3AE0}" dt="2024-07-24T16:41:56.440" v="914"/>
          <ac:spMkLst>
            <pc:docMk/>
            <pc:sldMk cId="0" sldId="277"/>
            <ac:spMk id="1097" creationId="{6DE92A9A-0383-0F6B-1C8C-2F854C4B60D1}"/>
          </ac:spMkLst>
        </pc:spChg>
        <pc:spChg chg="mod">
          <ac:chgData name="Rohit Kumar Manne" userId="af6d3468c0029e55" providerId="LiveId" clId="{C46287AD-0BAB-4B45-8123-4025B9FC3AE0}" dt="2024-07-24T16:41:56.440" v="914"/>
          <ac:spMkLst>
            <pc:docMk/>
            <pc:sldMk cId="0" sldId="277"/>
            <ac:spMk id="1098" creationId="{808AD589-0CE7-86FE-5DAC-68D5C7C1045C}"/>
          </ac:spMkLst>
        </pc:spChg>
        <pc:spChg chg="mod">
          <ac:chgData name="Rohit Kumar Manne" userId="af6d3468c0029e55" providerId="LiveId" clId="{C46287AD-0BAB-4B45-8123-4025B9FC3AE0}" dt="2024-07-24T16:41:56.440" v="914"/>
          <ac:spMkLst>
            <pc:docMk/>
            <pc:sldMk cId="0" sldId="277"/>
            <ac:spMk id="1099" creationId="{5D54CB2B-322B-19EF-77EA-4E33416A7CBE}"/>
          </ac:spMkLst>
        </pc:spChg>
        <pc:spChg chg="mod">
          <ac:chgData name="Rohit Kumar Manne" userId="af6d3468c0029e55" providerId="LiveId" clId="{C46287AD-0BAB-4B45-8123-4025B9FC3AE0}" dt="2024-07-24T16:41:56.440" v="914"/>
          <ac:spMkLst>
            <pc:docMk/>
            <pc:sldMk cId="0" sldId="277"/>
            <ac:spMk id="1100" creationId="{01207AD9-A4A2-A86E-DD6C-4551A5D4855F}"/>
          </ac:spMkLst>
        </pc:spChg>
        <pc:spChg chg="mod">
          <ac:chgData name="Rohit Kumar Manne" userId="af6d3468c0029e55" providerId="LiveId" clId="{C46287AD-0BAB-4B45-8123-4025B9FC3AE0}" dt="2024-07-24T16:41:56.440" v="914"/>
          <ac:spMkLst>
            <pc:docMk/>
            <pc:sldMk cId="0" sldId="277"/>
            <ac:spMk id="1101" creationId="{A5AF5E82-FABB-B648-7BEE-17FAC669640E}"/>
          </ac:spMkLst>
        </pc:spChg>
        <pc:spChg chg="mod">
          <ac:chgData name="Rohit Kumar Manne" userId="af6d3468c0029e55" providerId="LiveId" clId="{C46287AD-0BAB-4B45-8123-4025B9FC3AE0}" dt="2024-07-24T16:41:56.440" v="914"/>
          <ac:spMkLst>
            <pc:docMk/>
            <pc:sldMk cId="0" sldId="277"/>
            <ac:spMk id="1102" creationId="{388807BF-7E37-8222-0324-EF35BC754005}"/>
          </ac:spMkLst>
        </pc:spChg>
        <pc:spChg chg="mod">
          <ac:chgData name="Rohit Kumar Manne" userId="af6d3468c0029e55" providerId="LiveId" clId="{C46287AD-0BAB-4B45-8123-4025B9FC3AE0}" dt="2024-07-24T16:41:56.440" v="914"/>
          <ac:spMkLst>
            <pc:docMk/>
            <pc:sldMk cId="0" sldId="277"/>
            <ac:spMk id="1103" creationId="{E40A8BA0-EBB1-0607-5A2B-6CA58668A37D}"/>
          </ac:spMkLst>
        </pc:spChg>
        <pc:spChg chg="mod">
          <ac:chgData name="Rohit Kumar Manne" userId="af6d3468c0029e55" providerId="LiveId" clId="{C46287AD-0BAB-4B45-8123-4025B9FC3AE0}" dt="2024-07-24T16:41:56.440" v="914"/>
          <ac:spMkLst>
            <pc:docMk/>
            <pc:sldMk cId="0" sldId="277"/>
            <ac:spMk id="1104" creationId="{0C0BE19C-AFB0-8155-C440-2DC6F041A09A}"/>
          </ac:spMkLst>
        </pc:spChg>
        <pc:spChg chg="mod">
          <ac:chgData name="Rohit Kumar Manne" userId="af6d3468c0029e55" providerId="LiveId" clId="{C46287AD-0BAB-4B45-8123-4025B9FC3AE0}" dt="2024-07-24T16:41:56.440" v="914"/>
          <ac:spMkLst>
            <pc:docMk/>
            <pc:sldMk cId="0" sldId="277"/>
            <ac:spMk id="1105" creationId="{8A8FCD03-0425-AD24-CAB1-3EE91C145E54}"/>
          </ac:spMkLst>
        </pc:spChg>
        <pc:spChg chg="mod">
          <ac:chgData name="Rohit Kumar Manne" userId="af6d3468c0029e55" providerId="LiveId" clId="{C46287AD-0BAB-4B45-8123-4025B9FC3AE0}" dt="2024-07-24T16:41:56.440" v="914"/>
          <ac:spMkLst>
            <pc:docMk/>
            <pc:sldMk cId="0" sldId="277"/>
            <ac:spMk id="1106" creationId="{07AB6FE8-30D9-6641-C226-BC0555E9C190}"/>
          </ac:spMkLst>
        </pc:spChg>
        <pc:spChg chg="mod">
          <ac:chgData name="Rohit Kumar Manne" userId="af6d3468c0029e55" providerId="LiveId" clId="{C46287AD-0BAB-4B45-8123-4025B9FC3AE0}" dt="2024-07-24T16:41:56.440" v="914"/>
          <ac:spMkLst>
            <pc:docMk/>
            <pc:sldMk cId="0" sldId="277"/>
            <ac:spMk id="1107" creationId="{854A1DA3-F237-55DF-AA4F-6676615C5290}"/>
          </ac:spMkLst>
        </pc:spChg>
        <pc:spChg chg="del">
          <ac:chgData name="Rohit Kumar Manne" userId="af6d3468c0029e55" providerId="LiveId" clId="{C46287AD-0BAB-4B45-8123-4025B9FC3AE0}" dt="2024-07-24T15:49:01.582" v="405" actId="478"/>
          <ac:spMkLst>
            <pc:docMk/>
            <pc:sldMk cId="0" sldId="277"/>
            <ac:spMk id="1132" creationId="{00000000-0000-0000-0000-000000000000}"/>
          </ac:spMkLst>
        </pc:spChg>
        <pc:spChg chg="mod">
          <ac:chgData name="Rohit Kumar Manne" userId="af6d3468c0029e55" providerId="LiveId" clId="{C46287AD-0BAB-4B45-8123-4025B9FC3AE0}" dt="2024-07-24T15:49:47.553" v="414" actId="1076"/>
          <ac:spMkLst>
            <pc:docMk/>
            <pc:sldMk cId="0" sldId="277"/>
            <ac:spMk id="1133" creationId="{00000000-0000-0000-0000-000000000000}"/>
          </ac:spMkLst>
        </pc:spChg>
        <pc:grpChg chg="add mod">
          <ac:chgData name="Rohit Kumar Manne" userId="af6d3468c0029e55" providerId="LiveId" clId="{C46287AD-0BAB-4B45-8123-4025B9FC3AE0}" dt="2024-07-24T16:42:00.821" v="915" actId="1076"/>
          <ac:grpSpMkLst>
            <pc:docMk/>
            <pc:sldMk cId="0" sldId="277"/>
            <ac:grpSpMk id="5" creationId="{45E2BF63-C9D1-6E84-412C-3BB5A70181AF}"/>
          </ac:grpSpMkLst>
        </pc:grpChg>
        <pc:grpChg chg="del">
          <ac:chgData name="Rohit Kumar Manne" userId="af6d3468c0029e55" providerId="LiveId" clId="{C46287AD-0BAB-4B45-8123-4025B9FC3AE0}" dt="2024-07-24T16:41:55.517" v="913" actId="478"/>
          <ac:grpSpMkLst>
            <pc:docMk/>
            <pc:sldMk cId="0" sldId="277"/>
            <ac:grpSpMk id="1134" creationId="{00000000-0000-0000-0000-000000000000}"/>
          </ac:grpSpMkLst>
        </pc:grpChg>
        <pc:picChg chg="add mod">
          <ac:chgData name="Rohit Kumar Manne" userId="af6d3468c0029e55" providerId="LiveId" clId="{C46287AD-0BAB-4B45-8123-4025B9FC3AE0}" dt="2024-07-24T15:57:04.342" v="438" actId="1440"/>
          <ac:picMkLst>
            <pc:docMk/>
            <pc:sldMk cId="0" sldId="277"/>
            <ac:picMk id="4" creationId="{37FE3E8B-8A25-FD96-29FE-A212F551895A}"/>
          </ac:picMkLst>
        </pc:picChg>
      </pc:sldChg>
      <pc:sldChg chg="del">
        <pc:chgData name="Rohit Kumar Manne" userId="af6d3468c0029e55" providerId="LiveId" clId="{C46287AD-0BAB-4B45-8123-4025B9FC3AE0}" dt="2024-07-24T16:41:32.867" v="912" actId="47"/>
        <pc:sldMkLst>
          <pc:docMk/>
          <pc:sldMk cId="0" sldId="278"/>
        </pc:sldMkLst>
      </pc:sldChg>
      <pc:sldChg chg="del">
        <pc:chgData name="Rohit Kumar Manne" userId="af6d3468c0029e55" providerId="LiveId" clId="{C46287AD-0BAB-4B45-8123-4025B9FC3AE0}" dt="2024-07-24T16:41:32.867" v="912" actId="47"/>
        <pc:sldMkLst>
          <pc:docMk/>
          <pc:sldMk cId="0" sldId="279"/>
        </pc:sldMkLst>
      </pc:sldChg>
      <pc:sldChg chg="del">
        <pc:chgData name="Rohit Kumar Manne" userId="af6d3468c0029e55" providerId="LiveId" clId="{C46287AD-0BAB-4B45-8123-4025B9FC3AE0}" dt="2024-07-24T16:41:32.867" v="912" actId="47"/>
        <pc:sldMkLst>
          <pc:docMk/>
          <pc:sldMk cId="0" sldId="280"/>
        </pc:sldMkLst>
      </pc:sldChg>
      <pc:sldChg chg="del">
        <pc:chgData name="Rohit Kumar Manne" userId="af6d3468c0029e55" providerId="LiveId" clId="{C46287AD-0BAB-4B45-8123-4025B9FC3AE0}" dt="2024-07-24T16:41:32.867" v="912" actId="47"/>
        <pc:sldMkLst>
          <pc:docMk/>
          <pc:sldMk cId="0" sldId="281"/>
        </pc:sldMkLst>
      </pc:sldChg>
      <pc:sldChg chg="del">
        <pc:chgData name="Rohit Kumar Manne" userId="af6d3468c0029e55" providerId="LiveId" clId="{C46287AD-0BAB-4B45-8123-4025B9FC3AE0}" dt="2024-07-24T16:41:32.867" v="912" actId="47"/>
        <pc:sldMkLst>
          <pc:docMk/>
          <pc:sldMk cId="0" sldId="282"/>
        </pc:sldMkLst>
      </pc:sldChg>
      <pc:sldChg chg="del">
        <pc:chgData name="Rohit Kumar Manne" userId="af6d3468c0029e55" providerId="LiveId" clId="{C46287AD-0BAB-4B45-8123-4025B9FC3AE0}" dt="2024-07-24T16:41:32.867" v="912" actId="47"/>
        <pc:sldMkLst>
          <pc:docMk/>
          <pc:sldMk cId="0" sldId="283"/>
        </pc:sldMkLst>
      </pc:sldChg>
      <pc:sldChg chg="del">
        <pc:chgData name="Rohit Kumar Manne" userId="af6d3468c0029e55" providerId="LiveId" clId="{C46287AD-0BAB-4B45-8123-4025B9FC3AE0}" dt="2024-07-24T16:41:32.867" v="912" actId="47"/>
        <pc:sldMkLst>
          <pc:docMk/>
          <pc:sldMk cId="0" sldId="284"/>
        </pc:sldMkLst>
      </pc:sldChg>
      <pc:sldChg chg="del">
        <pc:chgData name="Rohit Kumar Manne" userId="af6d3468c0029e55" providerId="LiveId" clId="{C46287AD-0BAB-4B45-8123-4025B9FC3AE0}" dt="2024-07-24T16:41:32.867" v="912" actId="47"/>
        <pc:sldMkLst>
          <pc:docMk/>
          <pc:sldMk cId="0" sldId="285"/>
        </pc:sldMkLst>
      </pc:sldChg>
      <pc:sldChg chg="del">
        <pc:chgData name="Rohit Kumar Manne" userId="af6d3468c0029e55" providerId="LiveId" clId="{C46287AD-0BAB-4B45-8123-4025B9FC3AE0}" dt="2024-07-24T16:41:32.867" v="912" actId="47"/>
        <pc:sldMkLst>
          <pc:docMk/>
          <pc:sldMk cId="0" sldId="286"/>
        </pc:sldMkLst>
      </pc:sldChg>
      <pc:sldChg chg="del">
        <pc:chgData name="Rohit Kumar Manne" userId="af6d3468c0029e55" providerId="LiveId" clId="{C46287AD-0BAB-4B45-8123-4025B9FC3AE0}" dt="2024-07-24T16:41:32.867" v="912" actId="47"/>
        <pc:sldMkLst>
          <pc:docMk/>
          <pc:sldMk cId="0" sldId="287"/>
        </pc:sldMkLst>
      </pc:sldChg>
      <pc:sldChg chg="del">
        <pc:chgData name="Rohit Kumar Manne" userId="af6d3468c0029e55" providerId="LiveId" clId="{C46287AD-0BAB-4B45-8123-4025B9FC3AE0}" dt="2024-07-24T16:41:32.867" v="912" actId="47"/>
        <pc:sldMkLst>
          <pc:docMk/>
          <pc:sldMk cId="0" sldId="288"/>
        </pc:sldMkLst>
      </pc:sldChg>
      <pc:sldChg chg="del">
        <pc:chgData name="Rohit Kumar Manne" userId="af6d3468c0029e55" providerId="LiveId" clId="{C46287AD-0BAB-4B45-8123-4025B9FC3AE0}" dt="2024-07-24T16:41:32.867" v="912" actId="47"/>
        <pc:sldMkLst>
          <pc:docMk/>
          <pc:sldMk cId="0" sldId="289"/>
        </pc:sldMkLst>
      </pc:sldChg>
      <pc:sldChg chg="del">
        <pc:chgData name="Rohit Kumar Manne" userId="af6d3468c0029e55" providerId="LiveId" clId="{C46287AD-0BAB-4B45-8123-4025B9FC3AE0}" dt="2024-07-24T16:41:32.867" v="912" actId="47"/>
        <pc:sldMkLst>
          <pc:docMk/>
          <pc:sldMk cId="0" sldId="290"/>
        </pc:sldMkLst>
      </pc:sldChg>
      <pc:sldChg chg="del">
        <pc:chgData name="Rohit Kumar Manne" userId="af6d3468c0029e55" providerId="LiveId" clId="{C46287AD-0BAB-4B45-8123-4025B9FC3AE0}" dt="2024-07-24T16:41:32.867" v="912" actId="47"/>
        <pc:sldMkLst>
          <pc:docMk/>
          <pc:sldMk cId="0" sldId="291"/>
        </pc:sldMkLst>
      </pc:sldChg>
      <pc:sldChg chg="del">
        <pc:chgData name="Rohit Kumar Manne" userId="af6d3468c0029e55" providerId="LiveId" clId="{C46287AD-0BAB-4B45-8123-4025B9FC3AE0}" dt="2024-07-24T16:41:32.867" v="912" actId="47"/>
        <pc:sldMkLst>
          <pc:docMk/>
          <pc:sldMk cId="0" sldId="292"/>
        </pc:sldMkLst>
      </pc:sldChg>
      <pc:sldChg chg="del">
        <pc:chgData name="Rohit Kumar Manne" userId="af6d3468c0029e55" providerId="LiveId" clId="{C46287AD-0BAB-4B45-8123-4025B9FC3AE0}" dt="2024-07-24T16:41:32.867" v="912" actId="47"/>
        <pc:sldMkLst>
          <pc:docMk/>
          <pc:sldMk cId="0" sldId="293"/>
        </pc:sldMkLst>
      </pc:sldChg>
      <pc:sldChg chg="del">
        <pc:chgData name="Rohit Kumar Manne" userId="af6d3468c0029e55" providerId="LiveId" clId="{C46287AD-0BAB-4B45-8123-4025B9FC3AE0}" dt="2024-07-24T16:41:32.867" v="912" actId="47"/>
        <pc:sldMkLst>
          <pc:docMk/>
          <pc:sldMk cId="0" sldId="294"/>
        </pc:sldMkLst>
      </pc:sldChg>
      <pc:sldChg chg="del">
        <pc:chgData name="Rohit Kumar Manne" userId="af6d3468c0029e55" providerId="LiveId" clId="{C46287AD-0BAB-4B45-8123-4025B9FC3AE0}" dt="2024-07-24T16:41:32.867" v="912" actId="47"/>
        <pc:sldMkLst>
          <pc:docMk/>
          <pc:sldMk cId="0" sldId="295"/>
        </pc:sldMkLst>
      </pc:sldChg>
      <pc:sldChg chg="modSp add mod">
        <pc:chgData name="Rohit Kumar Manne" userId="af6d3468c0029e55" providerId="LiveId" clId="{C46287AD-0BAB-4B45-8123-4025B9FC3AE0}" dt="2024-07-24T04:25:59.188" v="284" actId="14100"/>
        <pc:sldMkLst>
          <pc:docMk/>
          <pc:sldMk cId="3252615420" sldId="296"/>
        </pc:sldMkLst>
        <pc:spChg chg="mod">
          <ac:chgData name="Rohit Kumar Manne" userId="af6d3468c0029e55" providerId="LiveId" clId="{C46287AD-0BAB-4B45-8123-4025B9FC3AE0}" dt="2024-07-24T04:25:59.188" v="284" actId="14100"/>
          <ac:spMkLst>
            <pc:docMk/>
            <pc:sldMk cId="3252615420" sldId="296"/>
            <ac:spMk id="316" creationId="{00000000-0000-0000-0000-000000000000}"/>
          </ac:spMkLst>
        </pc:spChg>
        <pc:spChg chg="mod">
          <ac:chgData name="Rohit Kumar Manne" userId="af6d3468c0029e55" providerId="LiveId" clId="{C46287AD-0BAB-4B45-8123-4025B9FC3AE0}" dt="2024-07-24T04:25:03.467" v="271"/>
          <ac:spMkLst>
            <pc:docMk/>
            <pc:sldMk cId="3252615420" sldId="296"/>
            <ac:spMk id="317" creationId="{00000000-0000-0000-0000-000000000000}"/>
          </ac:spMkLst>
        </pc:spChg>
        <pc:picChg chg="mod">
          <ac:chgData name="Rohit Kumar Manne" userId="af6d3468c0029e55" providerId="LiveId" clId="{C46287AD-0BAB-4B45-8123-4025B9FC3AE0}" dt="2024-07-24T04:24:34.612" v="270" actId="1076"/>
          <ac:picMkLst>
            <pc:docMk/>
            <pc:sldMk cId="3252615420" sldId="296"/>
            <ac:picMk id="318" creationId="{00000000-0000-0000-0000-000000000000}"/>
          </ac:picMkLst>
        </pc:picChg>
      </pc:sldChg>
      <pc:sldChg chg="modSp add mod">
        <pc:chgData name="Rohit Kumar Manne" userId="af6d3468c0029e55" providerId="LiveId" clId="{C46287AD-0BAB-4B45-8123-4025B9FC3AE0}" dt="2024-07-24T04:23:43.241" v="264" actId="113"/>
        <pc:sldMkLst>
          <pc:docMk/>
          <pc:sldMk cId="1296773451" sldId="297"/>
        </pc:sldMkLst>
        <pc:spChg chg="mod">
          <ac:chgData name="Rohit Kumar Manne" userId="af6d3468c0029e55" providerId="LiveId" clId="{C46287AD-0BAB-4B45-8123-4025B9FC3AE0}" dt="2024-07-24T04:23:43.241" v="264" actId="113"/>
          <ac:spMkLst>
            <pc:docMk/>
            <pc:sldMk cId="1296773451" sldId="297"/>
            <ac:spMk id="316" creationId="{00000000-0000-0000-0000-000000000000}"/>
          </ac:spMkLst>
        </pc:spChg>
        <pc:spChg chg="mod">
          <ac:chgData name="Rohit Kumar Manne" userId="af6d3468c0029e55" providerId="LiveId" clId="{C46287AD-0BAB-4B45-8123-4025B9FC3AE0}" dt="2024-07-24T04:22:58.598" v="251"/>
          <ac:spMkLst>
            <pc:docMk/>
            <pc:sldMk cId="1296773451" sldId="297"/>
            <ac:spMk id="317" creationId="{00000000-0000-0000-0000-000000000000}"/>
          </ac:spMkLst>
        </pc:spChg>
        <pc:picChg chg="mod">
          <ac:chgData name="Rohit Kumar Manne" userId="af6d3468c0029e55" providerId="LiveId" clId="{C46287AD-0BAB-4B45-8123-4025B9FC3AE0}" dt="2024-07-24T04:22:42.601" v="250" actId="1076"/>
          <ac:picMkLst>
            <pc:docMk/>
            <pc:sldMk cId="1296773451" sldId="297"/>
            <ac:picMk id="318" creationId="{00000000-0000-0000-0000-000000000000}"/>
          </ac:picMkLst>
        </pc:picChg>
      </pc:sldChg>
      <pc:sldChg chg="modSp add mod">
        <pc:chgData name="Rohit Kumar Manne" userId="af6d3468c0029e55" providerId="LiveId" clId="{C46287AD-0BAB-4B45-8123-4025B9FC3AE0}" dt="2024-07-24T04:22:11.138" v="247" actId="14100"/>
        <pc:sldMkLst>
          <pc:docMk/>
          <pc:sldMk cId="1460993560" sldId="298"/>
        </pc:sldMkLst>
        <pc:spChg chg="mod">
          <ac:chgData name="Rohit Kumar Manne" userId="af6d3468c0029e55" providerId="LiveId" clId="{C46287AD-0BAB-4B45-8123-4025B9FC3AE0}" dt="2024-07-24T04:22:11.138" v="247" actId="14100"/>
          <ac:spMkLst>
            <pc:docMk/>
            <pc:sldMk cId="1460993560" sldId="298"/>
            <ac:spMk id="316" creationId="{00000000-0000-0000-0000-000000000000}"/>
          </ac:spMkLst>
        </pc:spChg>
        <pc:spChg chg="mod">
          <ac:chgData name="Rohit Kumar Manne" userId="af6d3468c0029e55" providerId="LiveId" clId="{C46287AD-0BAB-4B45-8123-4025B9FC3AE0}" dt="2024-07-24T04:20:16.666" v="222" actId="14100"/>
          <ac:spMkLst>
            <pc:docMk/>
            <pc:sldMk cId="1460993560" sldId="298"/>
            <ac:spMk id="317" creationId="{00000000-0000-0000-0000-000000000000}"/>
          </ac:spMkLst>
        </pc:spChg>
        <pc:picChg chg="mod">
          <ac:chgData name="Rohit Kumar Manne" userId="af6d3468c0029e55" providerId="LiveId" clId="{C46287AD-0BAB-4B45-8123-4025B9FC3AE0}" dt="2024-07-24T04:19:38.575" v="220" actId="14826"/>
          <ac:picMkLst>
            <pc:docMk/>
            <pc:sldMk cId="1460993560" sldId="298"/>
            <ac:picMk id="318" creationId="{00000000-0000-0000-0000-000000000000}"/>
          </ac:picMkLst>
        </pc:picChg>
      </pc:sldChg>
      <pc:sldChg chg="addSp delSp modSp add mod">
        <pc:chgData name="Rohit Kumar Manne" userId="af6d3468c0029e55" providerId="LiveId" clId="{C46287AD-0BAB-4B45-8123-4025B9FC3AE0}" dt="2024-07-24T16:42:08.285" v="918" actId="1076"/>
        <pc:sldMkLst>
          <pc:docMk/>
          <pc:sldMk cId="2195481258" sldId="299"/>
        </pc:sldMkLst>
        <pc:spChg chg="add del mod">
          <ac:chgData name="Rohit Kumar Manne" userId="af6d3468c0029e55" providerId="LiveId" clId="{C46287AD-0BAB-4B45-8123-4025B9FC3AE0}" dt="2024-07-24T15:51:03.403" v="419" actId="478"/>
          <ac:spMkLst>
            <pc:docMk/>
            <pc:sldMk cId="2195481258" sldId="299"/>
            <ac:spMk id="3" creationId="{3880B22C-B46B-0E99-BD38-13FBCDDFF70E}"/>
          </ac:spMkLst>
        </pc:spChg>
        <pc:spChg chg="mod">
          <ac:chgData name="Rohit Kumar Manne" userId="af6d3468c0029e55" providerId="LiveId" clId="{C46287AD-0BAB-4B45-8123-4025B9FC3AE0}" dt="2024-07-24T16:42:04.575" v="917"/>
          <ac:spMkLst>
            <pc:docMk/>
            <pc:sldMk cId="2195481258" sldId="299"/>
            <ac:spMk id="7" creationId="{442F6577-8BEF-0447-ED91-DAE962442758}"/>
          </ac:spMkLst>
        </pc:spChg>
        <pc:spChg chg="mod">
          <ac:chgData name="Rohit Kumar Manne" userId="af6d3468c0029e55" providerId="LiveId" clId="{C46287AD-0BAB-4B45-8123-4025B9FC3AE0}" dt="2024-07-24T16:42:04.575" v="917"/>
          <ac:spMkLst>
            <pc:docMk/>
            <pc:sldMk cId="2195481258" sldId="299"/>
            <ac:spMk id="8" creationId="{60B4EF16-AD86-E8B5-A1CB-D214391FA26D}"/>
          </ac:spMkLst>
        </pc:spChg>
        <pc:spChg chg="mod">
          <ac:chgData name="Rohit Kumar Manne" userId="af6d3468c0029e55" providerId="LiveId" clId="{C46287AD-0BAB-4B45-8123-4025B9FC3AE0}" dt="2024-07-24T16:42:04.575" v="917"/>
          <ac:spMkLst>
            <pc:docMk/>
            <pc:sldMk cId="2195481258" sldId="299"/>
            <ac:spMk id="9" creationId="{1557400B-7620-993A-195F-3599656C4600}"/>
          </ac:spMkLst>
        </pc:spChg>
        <pc:spChg chg="mod">
          <ac:chgData name="Rohit Kumar Manne" userId="af6d3468c0029e55" providerId="LiveId" clId="{C46287AD-0BAB-4B45-8123-4025B9FC3AE0}" dt="2024-07-24T16:42:04.575" v="917"/>
          <ac:spMkLst>
            <pc:docMk/>
            <pc:sldMk cId="2195481258" sldId="299"/>
            <ac:spMk id="10" creationId="{048E57D3-DD19-2AF9-F503-202B81C554F1}"/>
          </ac:spMkLst>
        </pc:spChg>
        <pc:spChg chg="mod">
          <ac:chgData name="Rohit Kumar Manne" userId="af6d3468c0029e55" providerId="LiveId" clId="{C46287AD-0BAB-4B45-8123-4025B9FC3AE0}" dt="2024-07-24T16:42:04.575" v="917"/>
          <ac:spMkLst>
            <pc:docMk/>
            <pc:sldMk cId="2195481258" sldId="299"/>
            <ac:spMk id="11" creationId="{4F2ECE0B-BF23-AC5A-687C-1E46DA156AC1}"/>
          </ac:spMkLst>
        </pc:spChg>
        <pc:spChg chg="mod">
          <ac:chgData name="Rohit Kumar Manne" userId="af6d3468c0029e55" providerId="LiveId" clId="{C46287AD-0BAB-4B45-8123-4025B9FC3AE0}" dt="2024-07-24T16:42:04.575" v="917"/>
          <ac:spMkLst>
            <pc:docMk/>
            <pc:sldMk cId="2195481258" sldId="299"/>
            <ac:spMk id="12" creationId="{AFE08F02-0B1C-19C5-A2A2-055B77D28D3E}"/>
          </ac:spMkLst>
        </pc:spChg>
        <pc:spChg chg="mod">
          <ac:chgData name="Rohit Kumar Manne" userId="af6d3468c0029e55" providerId="LiveId" clId="{C46287AD-0BAB-4B45-8123-4025B9FC3AE0}" dt="2024-07-24T16:42:04.575" v="917"/>
          <ac:spMkLst>
            <pc:docMk/>
            <pc:sldMk cId="2195481258" sldId="299"/>
            <ac:spMk id="13" creationId="{883987CC-CAFF-7B5B-9FD6-55A2B9A69384}"/>
          </ac:spMkLst>
        </pc:spChg>
        <pc:spChg chg="mod">
          <ac:chgData name="Rohit Kumar Manne" userId="af6d3468c0029e55" providerId="LiveId" clId="{C46287AD-0BAB-4B45-8123-4025B9FC3AE0}" dt="2024-07-24T16:42:04.575" v="917"/>
          <ac:spMkLst>
            <pc:docMk/>
            <pc:sldMk cId="2195481258" sldId="299"/>
            <ac:spMk id="14" creationId="{814B6949-6BE4-406D-59F7-93D8ECEB16D9}"/>
          </ac:spMkLst>
        </pc:spChg>
        <pc:spChg chg="mod">
          <ac:chgData name="Rohit Kumar Manne" userId="af6d3468c0029e55" providerId="LiveId" clId="{C46287AD-0BAB-4B45-8123-4025B9FC3AE0}" dt="2024-07-24T16:42:04.575" v="917"/>
          <ac:spMkLst>
            <pc:docMk/>
            <pc:sldMk cId="2195481258" sldId="299"/>
            <ac:spMk id="15" creationId="{A6C30EB0-46A4-4A60-04AA-974B1D4E20D8}"/>
          </ac:spMkLst>
        </pc:spChg>
        <pc:spChg chg="mod">
          <ac:chgData name="Rohit Kumar Manne" userId="af6d3468c0029e55" providerId="LiveId" clId="{C46287AD-0BAB-4B45-8123-4025B9FC3AE0}" dt="2024-07-24T16:42:04.575" v="917"/>
          <ac:spMkLst>
            <pc:docMk/>
            <pc:sldMk cId="2195481258" sldId="299"/>
            <ac:spMk id="16" creationId="{3F4D68CA-F990-F1B5-FE3B-71618D5B319D}"/>
          </ac:spMkLst>
        </pc:spChg>
        <pc:spChg chg="mod">
          <ac:chgData name="Rohit Kumar Manne" userId="af6d3468c0029e55" providerId="LiveId" clId="{C46287AD-0BAB-4B45-8123-4025B9FC3AE0}" dt="2024-07-24T16:42:04.575" v="917"/>
          <ac:spMkLst>
            <pc:docMk/>
            <pc:sldMk cId="2195481258" sldId="299"/>
            <ac:spMk id="17" creationId="{EFD79142-C490-5C92-95F2-161F194B3AF5}"/>
          </ac:spMkLst>
        </pc:spChg>
        <pc:spChg chg="mod">
          <ac:chgData name="Rohit Kumar Manne" userId="af6d3468c0029e55" providerId="LiveId" clId="{C46287AD-0BAB-4B45-8123-4025B9FC3AE0}" dt="2024-07-24T16:42:04.575" v="917"/>
          <ac:spMkLst>
            <pc:docMk/>
            <pc:sldMk cId="2195481258" sldId="299"/>
            <ac:spMk id="18" creationId="{203D854D-E38B-F156-04FE-10DB8E18E0A2}"/>
          </ac:spMkLst>
        </pc:spChg>
        <pc:spChg chg="mod">
          <ac:chgData name="Rohit Kumar Manne" userId="af6d3468c0029e55" providerId="LiveId" clId="{C46287AD-0BAB-4B45-8123-4025B9FC3AE0}" dt="2024-07-24T16:42:04.575" v="917"/>
          <ac:spMkLst>
            <pc:docMk/>
            <pc:sldMk cId="2195481258" sldId="299"/>
            <ac:spMk id="19" creationId="{C4C49C8B-9A25-73D6-A16C-DEC9358C9AC0}"/>
          </ac:spMkLst>
        </pc:spChg>
        <pc:spChg chg="mod">
          <ac:chgData name="Rohit Kumar Manne" userId="af6d3468c0029e55" providerId="LiveId" clId="{C46287AD-0BAB-4B45-8123-4025B9FC3AE0}" dt="2024-07-24T16:42:04.575" v="917"/>
          <ac:spMkLst>
            <pc:docMk/>
            <pc:sldMk cId="2195481258" sldId="299"/>
            <ac:spMk id="20" creationId="{0A1F7CF5-EE1E-0A41-777B-AF2C7360D755}"/>
          </ac:spMkLst>
        </pc:spChg>
        <pc:spChg chg="mod">
          <ac:chgData name="Rohit Kumar Manne" userId="af6d3468c0029e55" providerId="LiveId" clId="{C46287AD-0BAB-4B45-8123-4025B9FC3AE0}" dt="2024-07-24T16:42:04.575" v="917"/>
          <ac:spMkLst>
            <pc:docMk/>
            <pc:sldMk cId="2195481258" sldId="299"/>
            <ac:spMk id="21" creationId="{DC685115-3D63-E6DE-2F61-F210352D2C58}"/>
          </ac:spMkLst>
        </pc:spChg>
        <pc:spChg chg="mod">
          <ac:chgData name="Rohit Kumar Manne" userId="af6d3468c0029e55" providerId="LiveId" clId="{C46287AD-0BAB-4B45-8123-4025B9FC3AE0}" dt="2024-07-24T16:42:04.575" v="917"/>
          <ac:spMkLst>
            <pc:docMk/>
            <pc:sldMk cId="2195481258" sldId="299"/>
            <ac:spMk id="22" creationId="{0AB97EC4-D576-A4E1-7989-829C3BB8B98F}"/>
          </ac:spMkLst>
        </pc:spChg>
        <pc:spChg chg="mod">
          <ac:chgData name="Rohit Kumar Manne" userId="af6d3468c0029e55" providerId="LiveId" clId="{C46287AD-0BAB-4B45-8123-4025B9FC3AE0}" dt="2024-07-24T16:42:04.575" v="917"/>
          <ac:spMkLst>
            <pc:docMk/>
            <pc:sldMk cId="2195481258" sldId="299"/>
            <ac:spMk id="23" creationId="{2A71EFA5-86E8-9DD2-01C5-736A6DC3B4BC}"/>
          </ac:spMkLst>
        </pc:spChg>
        <pc:spChg chg="mod">
          <ac:chgData name="Rohit Kumar Manne" userId="af6d3468c0029e55" providerId="LiveId" clId="{C46287AD-0BAB-4B45-8123-4025B9FC3AE0}" dt="2024-07-24T16:42:04.575" v="917"/>
          <ac:spMkLst>
            <pc:docMk/>
            <pc:sldMk cId="2195481258" sldId="299"/>
            <ac:spMk id="24" creationId="{87295839-3AEF-5398-2C4D-A3CB434239D3}"/>
          </ac:spMkLst>
        </pc:spChg>
        <pc:spChg chg="mod">
          <ac:chgData name="Rohit Kumar Manne" userId="af6d3468c0029e55" providerId="LiveId" clId="{C46287AD-0BAB-4B45-8123-4025B9FC3AE0}" dt="2024-07-24T16:42:04.575" v="917"/>
          <ac:spMkLst>
            <pc:docMk/>
            <pc:sldMk cId="2195481258" sldId="299"/>
            <ac:spMk id="25" creationId="{A9F803F3-130B-FA02-F36D-FE45FBB87174}"/>
          </ac:spMkLst>
        </pc:spChg>
        <pc:spChg chg="mod">
          <ac:chgData name="Rohit Kumar Manne" userId="af6d3468c0029e55" providerId="LiveId" clId="{C46287AD-0BAB-4B45-8123-4025B9FC3AE0}" dt="2024-07-24T16:42:04.575" v="917"/>
          <ac:spMkLst>
            <pc:docMk/>
            <pc:sldMk cId="2195481258" sldId="299"/>
            <ac:spMk id="26" creationId="{9A2C161B-6171-A41F-DD06-2064F34ED93E}"/>
          </ac:spMkLst>
        </pc:spChg>
        <pc:spChg chg="mod">
          <ac:chgData name="Rohit Kumar Manne" userId="af6d3468c0029e55" providerId="LiveId" clId="{C46287AD-0BAB-4B45-8123-4025B9FC3AE0}" dt="2024-07-24T16:42:04.575" v="917"/>
          <ac:spMkLst>
            <pc:docMk/>
            <pc:sldMk cId="2195481258" sldId="299"/>
            <ac:spMk id="27" creationId="{13726EF9-B57B-E499-B3CE-54E2A02C3F16}"/>
          </ac:spMkLst>
        </pc:spChg>
        <pc:spChg chg="mod">
          <ac:chgData name="Rohit Kumar Manne" userId="af6d3468c0029e55" providerId="LiveId" clId="{C46287AD-0BAB-4B45-8123-4025B9FC3AE0}" dt="2024-07-24T16:42:04.575" v="917"/>
          <ac:spMkLst>
            <pc:docMk/>
            <pc:sldMk cId="2195481258" sldId="299"/>
            <ac:spMk id="28" creationId="{F8781767-C893-F7C8-73AD-CD46EB780AED}"/>
          </ac:spMkLst>
        </pc:spChg>
        <pc:spChg chg="mod">
          <ac:chgData name="Rohit Kumar Manne" userId="af6d3468c0029e55" providerId="LiveId" clId="{C46287AD-0BAB-4B45-8123-4025B9FC3AE0}" dt="2024-07-24T16:42:04.575" v="917"/>
          <ac:spMkLst>
            <pc:docMk/>
            <pc:sldMk cId="2195481258" sldId="299"/>
            <ac:spMk id="29" creationId="{54AC8A12-8ABD-1CAB-F414-C67C6989EE96}"/>
          </ac:spMkLst>
        </pc:spChg>
        <pc:spChg chg="mod">
          <ac:chgData name="Rohit Kumar Manne" userId="af6d3468c0029e55" providerId="LiveId" clId="{C46287AD-0BAB-4B45-8123-4025B9FC3AE0}" dt="2024-07-24T16:42:04.575" v="917"/>
          <ac:spMkLst>
            <pc:docMk/>
            <pc:sldMk cId="2195481258" sldId="299"/>
            <ac:spMk id="30" creationId="{ECBCCAD8-DC51-3D91-0F6C-5B5239915AAF}"/>
          </ac:spMkLst>
        </pc:spChg>
        <pc:spChg chg="mod">
          <ac:chgData name="Rohit Kumar Manne" userId="af6d3468c0029e55" providerId="LiveId" clId="{C46287AD-0BAB-4B45-8123-4025B9FC3AE0}" dt="2024-07-24T16:42:04.575" v="917"/>
          <ac:spMkLst>
            <pc:docMk/>
            <pc:sldMk cId="2195481258" sldId="299"/>
            <ac:spMk id="31" creationId="{A0BB3945-6B0B-C431-8F02-999B703A71F9}"/>
          </ac:spMkLst>
        </pc:spChg>
        <pc:spChg chg="mod">
          <ac:chgData name="Rohit Kumar Manne" userId="af6d3468c0029e55" providerId="LiveId" clId="{C46287AD-0BAB-4B45-8123-4025B9FC3AE0}" dt="2024-07-24T16:42:04.575" v="917"/>
          <ac:spMkLst>
            <pc:docMk/>
            <pc:sldMk cId="2195481258" sldId="299"/>
            <ac:spMk id="32" creationId="{E2A05D61-AEC9-2F67-A4C9-1DB1D12A8D3D}"/>
          </ac:spMkLst>
        </pc:spChg>
        <pc:spChg chg="mod">
          <ac:chgData name="Rohit Kumar Manne" userId="af6d3468c0029e55" providerId="LiveId" clId="{C46287AD-0BAB-4B45-8123-4025B9FC3AE0}" dt="2024-07-24T16:42:04.575" v="917"/>
          <ac:spMkLst>
            <pc:docMk/>
            <pc:sldMk cId="2195481258" sldId="299"/>
            <ac:spMk id="33" creationId="{322B6466-F447-243B-4125-01B1195E29CA}"/>
          </ac:spMkLst>
        </pc:spChg>
        <pc:spChg chg="mod">
          <ac:chgData name="Rohit Kumar Manne" userId="af6d3468c0029e55" providerId="LiveId" clId="{C46287AD-0BAB-4B45-8123-4025B9FC3AE0}" dt="2024-07-24T16:42:04.575" v="917"/>
          <ac:spMkLst>
            <pc:docMk/>
            <pc:sldMk cId="2195481258" sldId="299"/>
            <ac:spMk id="34" creationId="{828D7C68-00A1-371A-D142-9A435E188EAF}"/>
          </ac:spMkLst>
        </pc:spChg>
        <pc:spChg chg="mod">
          <ac:chgData name="Rohit Kumar Manne" userId="af6d3468c0029e55" providerId="LiveId" clId="{C46287AD-0BAB-4B45-8123-4025B9FC3AE0}" dt="2024-07-24T16:42:04.575" v="917"/>
          <ac:spMkLst>
            <pc:docMk/>
            <pc:sldMk cId="2195481258" sldId="299"/>
            <ac:spMk id="35" creationId="{DC801ACD-2FF0-F436-AF16-354880762993}"/>
          </ac:spMkLst>
        </pc:spChg>
        <pc:spChg chg="mod">
          <ac:chgData name="Rohit Kumar Manne" userId="af6d3468c0029e55" providerId="LiveId" clId="{C46287AD-0BAB-4B45-8123-4025B9FC3AE0}" dt="2024-07-24T16:42:04.575" v="917"/>
          <ac:spMkLst>
            <pc:docMk/>
            <pc:sldMk cId="2195481258" sldId="299"/>
            <ac:spMk id="36" creationId="{AB88F56F-9E07-ABAD-3F34-C03098D0ED93}"/>
          </ac:spMkLst>
        </pc:spChg>
        <pc:spChg chg="mod">
          <ac:chgData name="Rohit Kumar Manne" userId="af6d3468c0029e55" providerId="LiveId" clId="{C46287AD-0BAB-4B45-8123-4025B9FC3AE0}" dt="2024-07-24T16:42:04.575" v="917"/>
          <ac:spMkLst>
            <pc:docMk/>
            <pc:sldMk cId="2195481258" sldId="299"/>
            <ac:spMk id="37" creationId="{DC12376B-95DD-5324-EA0E-990399506916}"/>
          </ac:spMkLst>
        </pc:spChg>
        <pc:spChg chg="mod">
          <ac:chgData name="Rohit Kumar Manne" userId="af6d3468c0029e55" providerId="LiveId" clId="{C46287AD-0BAB-4B45-8123-4025B9FC3AE0}" dt="2024-07-24T16:42:04.575" v="917"/>
          <ac:spMkLst>
            <pc:docMk/>
            <pc:sldMk cId="2195481258" sldId="299"/>
            <ac:spMk id="38" creationId="{F6506DAB-D070-D14A-B463-9D04D9B759AF}"/>
          </ac:spMkLst>
        </pc:spChg>
        <pc:spChg chg="mod">
          <ac:chgData name="Rohit Kumar Manne" userId="af6d3468c0029e55" providerId="LiveId" clId="{C46287AD-0BAB-4B45-8123-4025B9FC3AE0}" dt="2024-07-24T16:42:04.575" v="917"/>
          <ac:spMkLst>
            <pc:docMk/>
            <pc:sldMk cId="2195481258" sldId="299"/>
            <ac:spMk id="39" creationId="{37606224-51D7-3EB6-A9F5-88C913ABCEC2}"/>
          </ac:spMkLst>
        </pc:spChg>
        <pc:spChg chg="mod">
          <ac:chgData name="Rohit Kumar Manne" userId="af6d3468c0029e55" providerId="LiveId" clId="{C46287AD-0BAB-4B45-8123-4025B9FC3AE0}" dt="2024-07-24T16:42:04.575" v="917"/>
          <ac:spMkLst>
            <pc:docMk/>
            <pc:sldMk cId="2195481258" sldId="299"/>
            <ac:spMk id="40" creationId="{737A6E89-8784-3EC1-DD2D-B9C82BC7B414}"/>
          </ac:spMkLst>
        </pc:spChg>
        <pc:spChg chg="mod">
          <ac:chgData name="Rohit Kumar Manne" userId="af6d3468c0029e55" providerId="LiveId" clId="{C46287AD-0BAB-4B45-8123-4025B9FC3AE0}" dt="2024-07-24T16:42:04.575" v="917"/>
          <ac:spMkLst>
            <pc:docMk/>
            <pc:sldMk cId="2195481258" sldId="299"/>
            <ac:spMk id="41" creationId="{1DD7DCFC-BB8A-816E-9291-B1D775B335E4}"/>
          </ac:spMkLst>
        </pc:spChg>
        <pc:spChg chg="mod">
          <ac:chgData name="Rohit Kumar Manne" userId="af6d3468c0029e55" providerId="LiveId" clId="{C46287AD-0BAB-4B45-8123-4025B9FC3AE0}" dt="2024-07-24T16:42:04.575" v="917"/>
          <ac:spMkLst>
            <pc:docMk/>
            <pc:sldMk cId="2195481258" sldId="299"/>
            <ac:spMk id="42" creationId="{95B8C101-B564-4037-90F4-56F2A4C45F74}"/>
          </ac:spMkLst>
        </pc:spChg>
        <pc:spChg chg="mod">
          <ac:chgData name="Rohit Kumar Manne" userId="af6d3468c0029e55" providerId="LiveId" clId="{C46287AD-0BAB-4B45-8123-4025B9FC3AE0}" dt="2024-07-24T16:42:04.575" v="917"/>
          <ac:spMkLst>
            <pc:docMk/>
            <pc:sldMk cId="2195481258" sldId="299"/>
            <ac:spMk id="43" creationId="{F323660E-B093-6D9E-96B5-55588A17AA11}"/>
          </ac:spMkLst>
        </pc:spChg>
        <pc:spChg chg="mod">
          <ac:chgData name="Rohit Kumar Manne" userId="af6d3468c0029e55" providerId="LiveId" clId="{C46287AD-0BAB-4B45-8123-4025B9FC3AE0}" dt="2024-07-24T16:42:04.575" v="917"/>
          <ac:spMkLst>
            <pc:docMk/>
            <pc:sldMk cId="2195481258" sldId="299"/>
            <ac:spMk id="44" creationId="{A46F57C5-B200-571D-A807-7AABFA73AAA0}"/>
          </ac:spMkLst>
        </pc:spChg>
        <pc:spChg chg="mod">
          <ac:chgData name="Rohit Kumar Manne" userId="af6d3468c0029e55" providerId="LiveId" clId="{C46287AD-0BAB-4B45-8123-4025B9FC3AE0}" dt="2024-07-24T16:42:04.575" v="917"/>
          <ac:spMkLst>
            <pc:docMk/>
            <pc:sldMk cId="2195481258" sldId="299"/>
            <ac:spMk id="45" creationId="{9D5EB3E7-2EEB-D0BE-E7DF-340631DA7854}"/>
          </ac:spMkLst>
        </pc:spChg>
        <pc:spChg chg="mod">
          <ac:chgData name="Rohit Kumar Manne" userId="af6d3468c0029e55" providerId="LiveId" clId="{C46287AD-0BAB-4B45-8123-4025B9FC3AE0}" dt="2024-07-24T16:42:04.575" v="917"/>
          <ac:spMkLst>
            <pc:docMk/>
            <pc:sldMk cId="2195481258" sldId="299"/>
            <ac:spMk id="46" creationId="{23D4A14B-896D-06F6-BB97-C0A20A39AF14}"/>
          </ac:spMkLst>
        </pc:spChg>
        <pc:spChg chg="mod">
          <ac:chgData name="Rohit Kumar Manne" userId="af6d3468c0029e55" providerId="LiveId" clId="{C46287AD-0BAB-4B45-8123-4025B9FC3AE0}" dt="2024-07-24T16:42:04.575" v="917"/>
          <ac:spMkLst>
            <pc:docMk/>
            <pc:sldMk cId="2195481258" sldId="299"/>
            <ac:spMk id="47" creationId="{4043F815-688B-B83B-B1FF-6CED6E5AB964}"/>
          </ac:spMkLst>
        </pc:spChg>
        <pc:spChg chg="mod">
          <ac:chgData name="Rohit Kumar Manne" userId="af6d3468c0029e55" providerId="LiveId" clId="{C46287AD-0BAB-4B45-8123-4025B9FC3AE0}" dt="2024-07-24T16:42:04.575" v="917"/>
          <ac:spMkLst>
            <pc:docMk/>
            <pc:sldMk cId="2195481258" sldId="299"/>
            <ac:spMk id="48" creationId="{F9378A12-8AD3-EC8F-4D38-20877D27A3C0}"/>
          </ac:spMkLst>
        </pc:spChg>
        <pc:spChg chg="mod">
          <ac:chgData name="Rohit Kumar Manne" userId="af6d3468c0029e55" providerId="LiveId" clId="{C46287AD-0BAB-4B45-8123-4025B9FC3AE0}" dt="2024-07-24T16:42:04.575" v="917"/>
          <ac:spMkLst>
            <pc:docMk/>
            <pc:sldMk cId="2195481258" sldId="299"/>
            <ac:spMk id="49" creationId="{E10EF0D1-F784-B1E9-C54F-7976753E21DB}"/>
          </ac:spMkLst>
        </pc:spChg>
        <pc:spChg chg="mod">
          <ac:chgData name="Rohit Kumar Manne" userId="af6d3468c0029e55" providerId="LiveId" clId="{C46287AD-0BAB-4B45-8123-4025B9FC3AE0}" dt="2024-07-24T16:42:04.575" v="917"/>
          <ac:spMkLst>
            <pc:docMk/>
            <pc:sldMk cId="2195481258" sldId="299"/>
            <ac:spMk id="50" creationId="{F813C0A9-32A2-4E38-92F5-2BCA808ADFFE}"/>
          </ac:spMkLst>
        </pc:spChg>
        <pc:spChg chg="mod">
          <ac:chgData name="Rohit Kumar Manne" userId="af6d3468c0029e55" providerId="LiveId" clId="{C46287AD-0BAB-4B45-8123-4025B9FC3AE0}" dt="2024-07-24T16:42:04.575" v="917"/>
          <ac:spMkLst>
            <pc:docMk/>
            <pc:sldMk cId="2195481258" sldId="299"/>
            <ac:spMk id="51" creationId="{B70F5EF2-661E-D1D5-6C6A-C98A2381C3B2}"/>
          </ac:spMkLst>
        </pc:spChg>
        <pc:spChg chg="mod">
          <ac:chgData name="Rohit Kumar Manne" userId="af6d3468c0029e55" providerId="LiveId" clId="{C46287AD-0BAB-4B45-8123-4025B9FC3AE0}" dt="2024-07-24T16:42:04.575" v="917"/>
          <ac:spMkLst>
            <pc:docMk/>
            <pc:sldMk cId="2195481258" sldId="299"/>
            <ac:spMk id="52" creationId="{9947E87D-AF30-882A-F846-277768B1F218}"/>
          </ac:spMkLst>
        </pc:spChg>
        <pc:spChg chg="mod">
          <ac:chgData name="Rohit Kumar Manne" userId="af6d3468c0029e55" providerId="LiveId" clId="{C46287AD-0BAB-4B45-8123-4025B9FC3AE0}" dt="2024-07-24T16:42:04.575" v="917"/>
          <ac:spMkLst>
            <pc:docMk/>
            <pc:sldMk cId="2195481258" sldId="299"/>
            <ac:spMk id="53" creationId="{873F2361-28CD-3019-6F7A-7CC28F0FB379}"/>
          </ac:spMkLst>
        </pc:spChg>
        <pc:spChg chg="mod">
          <ac:chgData name="Rohit Kumar Manne" userId="af6d3468c0029e55" providerId="LiveId" clId="{C46287AD-0BAB-4B45-8123-4025B9FC3AE0}" dt="2024-07-24T16:42:04.575" v="917"/>
          <ac:spMkLst>
            <pc:docMk/>
            <pc:sldMk cId="2195481258" sldId="299"/>
            <ac:spMk id="54" creationId="{64B2C423-2ED3-C15C-7F9A-ADCED61BEAE3}"/>
          </ac:spMkLst>
        </pc:spChg>
        <pc:spChg chg="mod">
          <ac:chgData name="Rohit Kumar Manne" userId="af6d3468c0029e55" providerId="LiveId" clId="{C46287AD-0BAB-4B45-8123-4025B9FC3AE0}" dt="2024-07-24T16:42:04.575" v="917"/>
          <ac:spMkLst>
            <pc:docMk/>
            <pc:sldMk cId="2195481258" sldId="299"/>
            <ac:spMk id="55" creationId="{7D4C44D4-F2B2-1175-7C3E-8FE4664CD67C}"/>
          </ac:spMkLst>
        </pc:spChg>
        <pc:spChg chg="mod">
          <ac:chgData name="Rohit Kumar Manne" userId="af6d3468c0029e55" providerId="LiveId" clId="{C46287AD-0BAB-4B45-8123-4025B9FC3AE0}" dt="2024-07-24T16:42:04.575" v="917"/>
          <ac:spMkLst>
            <pc:docMk/>
            <pc:sldMk cId="2195481258" sldId="299"/>
            <ac:spMk id="56" creationId="{9C7DA145-25DC-4DDE-9287-390F694458E5}"/>
          </ac:spMkLst>
        </pc:spChg>
        <pc:spChg chg="mod">
          <ac:chgData name="Rohit Kumar Manne" userId="af6d3468c0029e55" providerId="LiveId" clId="{C46287AD-0BAB-4B45-8123-4025B9FC3AE0}" dt="2024-07-24T16:42:04.575" v="917"/>
          <ac:spMkLst>
            <pc:docMk/>
            <pc:sldMk cId="2195481258" sldId="299"/>
            <ac:spMk id="57" creationId="{77AFD64C-3C79-3441-F26F-E3C41E748D02}"/>
          </ac:spMkLst>
        </pc:spChg>
        <pc:spChg chg="mod">
          <ac:chgData name="Rohit Kumar Manne" userId="af6d3468c0029e55" providerId="LiveId" clId="{C46287AD-0BAB-4B45-8123-4025B9FC3AE0}" dt="2024-07-24T16:42:04.575" v="917"/>
          <ac:spMkLst>
            <pc:docMk/>
            <pc:sldMk cId="2195481258" sldId="299"/>
            <ac:spMk id="58" creationId="{18BBEC4D-1E38-2F61-CDE9-63DD238166DD}"/>
          </ac:spMkLst>
        </pc:spChg>
        <pc:spChg chg="mod">
          <ac:chgData name="Rohit Kumar Manne" userId="af6d3468c0029e55" providerId="LiveId" clId="{C46287AD-0BAB-4B45-8123-4025B9FC3AE0}" dt="2024-07-24T16:42:04.575" v="917"/>
          <ac:spMkLst>
            <pc:docMk/>
            <pc:sldMk cId="2195481258" sldId="299"/>
            <ac:spMk id="59" creationId="{2E8CB4D2-4405-DF90-1392-251EB7DCF07C}"/>
          </ac:spMkLst>
        </pc:spChg>
        <pc:spChg chg="mod">
          <ac:chgData name="Rohit Kumar Manne" userId="af6d3468c0029e55" providerId="LiveId" clId="{C46287AD-0BAB-4B45-8123-4025B9FC3AE0}" dt="2024-07-24T16:42:04.575" v="917"/>
          <ac:spMkLst>
            <pc:docMk/>
            <pc:sldMk cId="2195481258" sldId="299"/>
            <ac:spMk id="60" creationId="{1FA2FC16-25C6-8A7B-CED6-4C792C4619FF}"/>
          </ac:spMkLst>
        </pc:spChg>
        <pc:spChg chg="mod">
          <ac:chgData name="Rohit Kumar Manne" userId="af6d3468c0029e55" providerId="LiveId" clId="{C46287AD-0BAB-4B45-8123-4025B9FC3AE0}" dt="2024-07-24T16:42:04.575" v="917"/>
          <ac:spMkLst>
            <pc:docMk/>
            <pc:sldMk cId="2195481258" sldId="299"/>
            <ac:spMk id="61" creationId="{366044D0-04C5-32EF-A7F9-802CD820D947}"/>
          </ac:spMkLst>
        </pc:spChg>
        <pc:spChg chg="mod">
          <ac:chgData name="Rohit Kumar Manne" userId="af6d3468c0029e55" providerId="LiveId" clId="{C46287AD-0BAB-4B45-8123-4025B9FC3AE0}" dt="2024-07-24T16:42:04.575" v="917"/>
          <ac:spMkLst>
            <pc:docMk/>
            <pc:sldMk cId="2195481258" sldId="299"/>
            <ac:spMk id="62" creationId="{96097DAF-4BC1-8229-4064-FB3B09335FDC}"/>
          </ac:spMkLst>
        </pc:spChg>
        <pc:spChg chg="mod">
          <ac:chgData name="Rohit Kumar Manne" userId="af6d3468c0029e55" providerId="LiveId" clId="{C46287AD-0BAB-4B45-8123-4025B9FC3AE0}" dt="2024-07-24T16:42:04.575" v="917"/>
          <ac:spMkLst>
            <pc:docMk/>
            <pc:sldMk cId="2195481258" sldId="299"/>
            <ac:spMk id="63" creationId="{6DEE135E-7EB7-1C89-5F62-02084E669228}"/>
          </ac:spMkLst>
        </pc:spChg>
        <pc:spChg chg="mod">
          <ac:chgData name="Rohit Kumar Manne" userId="af6d3468c0029e55" providerId="LiveId" clId="{C46287AD-0BAB-4B45-8123-4025B9FC3AE0}" dt="2024-07-24T16:42:04.575" v="917"/>
          <ac:spMkLst>
            <pc:docMk/>
            <pc:sldMk cId="2195481258" sldId="299"/>
            <ac:spMk id="1088" creationId="{C2BECA4A-E101-C26F-ABC9-D9841BB1D2AB}"/>
          </ac:spMkLst>
        </pc:spChg>
        <pc:spChg chg="mod">
          <ac:chgData name="Rohit Kumar Manne" userId="af6d3468c0029e55" providerId="LiveId" clId="{C46287AD-0BAB-4B45-8123-4025B9FC3AE0}" dt="2024-07-24T16:42:04.575" v="917"/>
          <ac:spMkLst>
            <pc:docMk/>
            <pc:sldMk cId="2195481258" sldId="299"/>
            <ac:spMk id="1089" creationId="{16150E5D-E5A7-D1FF-0C9D-3AC6285813E6}"/>
          </ac:spMkLst>
        </pc:spChg>
        <pc:spChg chg="mod">
          <ac:chgData name="Rohit Kumar Manne" userId="af6d3468c0029e55" providerId="LiveId" clId="{C46287AD-0BAB-4B45-8123-4025B9FC3AE0}" dt="2024-07-24T16:42:04.575" v="917"/>
          <ac:spMkLst>
            <pc:docMk/>
            <pc:sldMk cId="2195481258" sldId="299"/>
            <ac:spMk id="1090" creationId="{4021E990-A92E-D61D-FAFB-53288755A6BA}"/>
          </ac:spMkLst>
        </pc:spChg>
        <pc:spChg chg="mod">
          <ac:chgData name="Rohit Kumar Manne" userId="af6d3468c0029e55" providerId="LiveId" clId="{C46287AD-0BAB-4B45-8123-4025B9FC3AE0}" dt="2024-07-24T16:42:04.575" v="917"/>
          <ac:spMkLst>
            <pc:docMk/>
            <pc:sldMk cId="2195481258" sldId="299"/>
            <ac:spMk id="1091" creationId="{8C836C1F-04AE-609E-FA9A-E96FFFE3AC2F}"/>
          </ac:spMkLst>
        </pc:spChg>
        <pc:spChg chg="mod">
          <ac:chgData name="Rohit Kumar Manne" userId="af6d3468c0029e55" providerId="LiveId" clId="{C46287AD-0BAB-4B45-8123-4025B9FC3AE0}" dt="2024-07-24T16:42:04.575" v="917"/>
          <ac:spMkLst>
            <pc:docMk/>
            <pc:sldMk cId="2195481258" sldId="299"/>
            <ac:spMk id="1092" creationId="{601F4D95-3D23-F4BE-C36A-AD8D7FE132FA}"/>
          </ac:spMkLst>
        </pc:spChg>
        <pc:spChg chg="mod">
          <ac:chgData name="Rohit Kumar Manne" userId="af6d3468c0029e55" providerId="LiveId" clId="{C46287AD-0BAB-4B45-8123-4025B9FC3AE0}" dt="2024-07-24T16:42:04.575" v="917"/>
          <ac:spMkLst>
            <pc:docMk/>
            <pc:sldMk cId="2195481258" sldId="299"/>
            <ac:spMk id="1093" creationId="{DA159FB2-81BA-4C48-7035-2131EA2CABE7}"/>
          </ac:spMkLst>
        </pc:spChg>
        <pc:spChg chg="mod">
          <ac:chgData name="Rohit Kumar Manne" userId="af6d3468c0029e55" providerId="LiveId" clId="{C46287AD-0BAB-4B45-8123-4025B9FC3AE0}" dt="2024-07-24T16:42:04.575" v="917"/>
          <ac:spMkLst>
            <pc:docMk/>
            <pc:sldMk cId="2195481258" sldId="299"/>
            <ac:spMk id="1094" creationId="{9A5B5EE9-9909-98E8-A2A5-61E0730F62F5}"/>
          </ac:spMkLst>
        </pc:spChg>
        <pc:spChg chg="mod">
          <ac:chgData name="Rohit Kumar Manne" userId="af6d3468c0029e55" providerId="LiveId" clId="{C46287AD-0BAB-4B45-8123-4025B9FC3AE0}" dt="2024-07-24T16:42:04.575" v="917"/>
          <ac:spMkLst>
            <pc:docMk/>
            <pc:sldMk cId="2195481258" sldId="299"/>
            <ac:spMk id="1095" creationId="{ABF41AFE-4F16-11FA-A25E-5C3C81DEF6E2}"/>
          </ac:spMkLst>
        </pc:spChg>
        <pc:spChg chg="mod">
          <ac:chgData name="Rohit Kumar Manne" userId="af6d3468c0029e55" providerId="LiveId" clId="{C46287AD-0BAB-4B45-8123-4025B9FC3AE0}" dt="2024-07-24T16:42:04.575" v="917"/>
          <ac:spMkLst>
            <pc:docMk/>
            <pc:sldMk cId="2195481258" sldId="299"/>
            <ac:spMk id="1096" creationId="{00E2484E-0675-FAC4-F527-2B71BD473656}"/>
          </ac:spMkLst>
        </pc:spChg>
        <pc:spChg chg="mod">
          <ac:chgData name="Rohit Kumar Manne" userId="af6d3468c0029e55" providerId="LiveId" clId="{C46287AD-0BAB-4B45-8123-4025B9FC3AE0}" dt="2024-07-24T16:42:04.575" v="917"/>
          <ac:spMkLst>
            <pc:docMk/>
            <pc:sldMk cId="2195481258" sldId="299"/>
            <ac:spMk id="1097" creationId="{46D1B84F-E0E7-1A7A-1394-451B3970BFB3}"/>
          </ac:spMkLst>
        </pc:spChg>
        <pc:spChg chg="mod">
          <ac:chgData name="Rohit Kumar Manne" userId="af6d3468c0029e55" providerId="LiveId" clId="{C46287AD-0BAB-4B45-8123-4025B9FC3AE0}" dt="2024-07-24T16:42:04.575" v="917"/>
          <ac:spMkLst>
            <pc:docMk/>
            <pc:sldMk cId="2195481258" sldId="299"/>
            <ac:spMk id="1098" creationId="{641E050E-FFD6-BE97-8D87-15B0013343D8}"/>
          </ac:spMkLst>
        </pc:spChg>
        <pc:spChg chg="mod">
          <ac:chgData name="Rohit Kumar Manne" userId="af6d3468c0029e55" providerId="LiveId" clId="{C46287AD-0BAB-4B45-8123-4025B9FC3AE0}" dt="2024-07-24T16:42:04.575" v="917"/>
          <ac:spMkLst>
            <pc:docMk/>
            <pc:sldMk cId="2195481258" sldId="299"/>
            <ac:spMk id="1099" creationId="{FD3E75CE-D387-CBC4-BC8C-6CDBCC224D24}"/>
          </ac:spMkLst>
        </pc:spChg>
        <pc:spChg chg="mod">
          <ac:chgData name="Rohit Kumar Manne" userId="af6d3468c0029e55" providerId="LiveId" clId="{C46287AD-0BAB-4B45-8123-4025B9FC3AE0}" dt="2024-07-24T16:42:04.575" v="917"/>
          <ac:spMkLst>
            <pc:docMk/>
            <pc:sldMk cId="2195481258" sldId="299"/>
            <ac:spMk id="1100" creationId="{E2A4C5DE-D4E3-41DB-3F4B-FEDB45243AE3}"/>
          </ac:spMkLst>
        </pc:spChg>
        <pc:spChg chg="mod">
          <ac:chgData name="Rohit Kumar Manne" userId="af6d3468c0029e55" providerId="LiveId" clId="{C46287AD-0BAB-4B45-8123-4025B9FC3AE0}" dt="2024-07-24T16:42:04.575" v="917"/>
          <ac:spMkLst>
            <pc:docMk/>
            <pc:sldMk cId="2195481258" sldId="299"/>
            <ac:spMk id="1101" creationId="{E01C5ACC-9C64-3E9D-624F-E7D4C7122407}"/>
          </ac:spMkLst>
        </pc:spChg>
        <pc:spChg chg="mod">
          <ac:chgData name="Rohit Kumar Manne" userId="af6d3468c0029e55" providerId="LiveId" clId="{C46287AD-0BAB-4B45-8123-4025B9FC3AE0}" dt="2024-07-24T16:42:04.575" v="917"/>
          <ac:spMkLst>
            <pc:docMk/>
            <pc:sldMk cId="2195481258" sldId="299"/>
            <ac:spMk id="1102" creationId="{4A4BE4F5-2F04-00C0-CE80-2725FB7E540C}"/>
          </ac:spMkLst>
        </pc:spChg>
        <pc:spChg chg="mod">
          <ac:chgData name="Rohit Kumar Manne" userId="af6d3468c0029e55" providerId="LiveId" clId="{C46287AD-0BAB-4B45-8123-4025B9FC3AE0}" dt="2024-07-24T16:42:04.575" v="917"/>
          <ac:spMkLst>
            <pc:docMk/>
            <pc:sldMk cId="2195481258" sldId="299"/>
            <ac:spMk id="1103" creationId="{604B25EF-7E25-D7EE-D666-EF75CC1F9E3B}"/>
          </ac:spMkLst>
        </pc:spChg>
        <pc:spChg chg="mod">
          <ac:chgData name="Rohit Kumar Manne" userId="af6d3468c0029e55" providerId="LiveId" clId="{C46287AD-0BAB-4B45-8123-4025B9FC3AE0}" dt="2024-07-24T16:42:04.575" v="917"/>
          <ac:spMkLst>
            <pc:docMk/>
            <pc:sldMk cId="2195481258" sldId="299"/>
            <ac:spMk id="1104" creationId="{EBF5BE8B-8017-D992-ED84-DC8C13EB8C07}"/>
          </ac:spMkLst>
        </pc:spChg>
        <pc:spChg chg="mod">
          <ac:chgData name="Rohit Kumar Manne" userId="af6d3468c0029e55" providerId="LiveId" clId="{C46287AD-0BAB-4B45-8123-4025B9FC3AE0}" dt="2024-07-24T16:42:04.575" v="917"/>
          <ac:spMkLst>
            <pc:docMk/>
            <pc:sldMk cId="2195481258" sldId="299"/>
            <ac:spMk id="1105" creationId="{A5F8859B-8676-68CF-5CE7-CAE99C632B37}"/>
          </ac:spMkLst>
        </pc:spChg>
        <pc:spChg chg="mod">
          <ac:chgData name="Rohit Kumar Manne" userId="af6d3468c0029e55" providerId="LiveId" clId="{C46287AD-0BAB-4B45-8123-4025B9FC3AE0}" dt="2024-07-24T16:42:04.575" v="917"/>
          <ac:spMkLst>
            <pc:docMk/>
            <pc:sldMk cId="2195481258" sldId="299"/>
            <ac:spMk id="1106" creationId="{F9C41CF2-A95E-3CD8-D53A-264D9E4DEE75}"/>
          </ac:spMkLst>
        </pc:spChg>
        <pc:spChg chg="mod">
          <ac:chgData name="Rohit Kumar Manne" userId="af6d3468c0029e55" providerId="LiveId" clId="{C46287AD-0BAB-4B45-8123-4025B9FC3AE0}" dt="2024-07-24T16:42:04.575" v="917"/>
          <ac:spMkLst>
            <pc:docMk/>
            <pc:sldMk cId="2195481258" sldId="299"/>
            <ac:spMk id="1107" creationId="{57712BC1-C33D-C163-77FB-9B16D6AF5BFC}"/>
          </ac:spMkLst>
        </pc:spChg>
        <pc:spChg chg="mod">
          <ac:chgData name="Rohit Kumar Manne" userId="af6d3468c0029e55" providerId="LiveId" clId="{C46287AD-0BAB-4B45-8123-4025B9FC3AE0}" dt="2024-07-24T16:42:04.575" v="917"/>
          <ac:spMkLst>
            <pc:docMk/>
            <pc:sldMk cId="2195481258" sldId="299"/>
            <ac:spMk id="1108" creationId="{D8010F33-42C6-19D2-BD3D-0A7709CA15B9}"/>
          </ac:spMkLst>
        </pc:spChg>
        <pc:spChg chg="mod">
          <ac:chgData name="Rohit Kumar Manne" userId="af6d3468c0029e55" providerId="LiveId" clId="{C46287AD-0BAB-4B45-8123-4025B9FC3AE0}" dt="2024-07-24T15:50:54.092" v="417"/>
          <ac:spMkLst>
            <pc:docMk/>
            <pc:sldMk cId="2195481258" sldId="299"/>
            <ac:spMk id="1133" creationId="{00000000-0000-0000-0000-000000000000}"/>
          </ac:spMkLst>
        </pc:spChg>
        <pc:grpChg chg="add mod">
          <ac:chgData name="Rohit Kumar Manne" userId="af6d3468c0029e55" providerId="LiveId" clId="{C46287AD-0BAB-4B45-8123-4025B9FC3AE0}" dt="2024-07-24T16:42:08.285" v="918" actId="1076"/>
          <ac:grpSpMkLst>
            <pc:docMk/>
            <pc:sldMk cId="2195481258" sldId="299"/>
            <ac:grpSpMk id="6" creationId="{181AA709-105E-03C3-7F50-2238A158D2E0}"/>
          </ac:grpSpMkLst>
        </pc:grpChg>
        <pc:grpChg chg="del">
          <ac:chgData name="Rohit Kumar Manne" userId="af6d3468c0029e55" providerId="LiveId" clId="{C46287AD-0BAB-4B45-8123-4025B9FC3AE0}" dt="2024-07-24T16:42:04.042" v="916" actId="478"/>
          <ac:grpSpMkLst>
            <pc:docMk/>
            <pc:sldMk cId="2195481258" sldId="299"/>
            <ac:grpSpMk id="1134" creationId="{00000000-0000-0000-0000-000000000000}"/>
          </ac:grpSpMkLst>
        </pc:grpChg>
        <pc:picChg chg="del">
          <ac:chgData name="Rohit Kumar Manne" userId="af6d3468c0029e55" providerId="LiveId" clId="{C46287AD-0BAB-4B45-8123-4025B9FC3AE0}" dt="2024-07-24T15:50:56.312" v="418" actId="478"/>
          <ac:picMkLst>
            <pc:docMk/>
            <pc:sldMk cId="2195481258" sldId="299"/>
            <ac:picMk id="4" creationId="{37FE3E8B-8A25-FD96-29FE-A212F551895A}"/>
          </ac:picMkLst>
        </pc:picChg>
        <pc:picChg chg="add mod">
          <ac:chgData name="Rohit Kumar Manne" userId="af6d3468c0029e55" providerId="LiveId" clId="{C46287AD-0BAB-4B45-8123-4025B9FC3AE0}" dt="2024-07-24T15:57:00.956" v="437" actId="1440"/>
          <ac:picMkLst>
            <pc:docMk/>
            <pc:sldMk cId="2195481258" sldId="299"/>
            <ac:picMk id="5" creationId="{D673900E-7CA7-9F94-21C7-949F02F2739C}"/>
          </ac:picMkLst>
        </pc:picChg>
      </pc:sldChg>
      <pc:sldChg chg="addSp delSp modSp add mod">
        <pc:chgData name="Rohit Kumar Manne" userId="af6d3468c0029e55" providerId="LiveId" clId="{C46287AD-0BAB-4B45-8123-4025B9FC3AE0}" dt="2024-07-24T16:42:28.525" v="926" actId="1076"/>
        <pc:sldMkLst>
          <pc:docMk/>
          <pc:sldMk cId="547740980" sldId="300"/>
        </pc:sldMkLst>
        <pc:spChg chg="mod">
          <ac:chgData name="Rohit Kumar Manne" userId="af6d3468c0029e55" providerId="LiveId" clId="{C46287AD-0BAB-4B45-8123-4025B9FC3AE0}" dt="2024-07-24T16:42:13.401" v="920"/>
          <ac:spMkLst>
            <pc:docMk/>
            <pc:sldMk cId="547740980" sldId="300"/>
            <ac:spMk id="4" creationId="{609B3E8E-E787-2242-A5D3-578C2B4DDDF2}"/>
          </ac:spMkLst>
        </pc:spChg>
        <pc:spChg chg="mod">
          <ac:chgData name="Rohit Kumar Manne" userId="af6d3468c0029e55" providerId="LiveId" clId="{C46287AD-0BAB-4B45-8123-4025B9FC3AE0}" dt="2024-07-24T16:42:13.401" v="920"/>
          <ac:spMkLst>
            <pc:docMk/>
            <pc:sldMk cId="547740980" sldId="300"/>
            <ac:spMk id="6" creationId="{78F40D20-78DE-169A-DB48-EC9CBB1490AC}"/>
          </ac:spMkLst>
        </pc:spChg>
        <pc:spChg chg="mod">
          <ac:chgData name="Rohit Kumar Manne" userId="af6d3468c0029e55" providerId="LiveId" clId="{C46287AD-0BAB-4B45-8123-4025B9FC3AE0}" dt="2024-07-24T16:42:13.401" v="920"/>
          <ac:spMkLst>
            <pc:docMk/>
            <pc:sldMk cId="547740980" sldId="300"/>
            <ac:spMk id="7" creationId="{5DD35358-36F5-92AA-1AF0-8E113E19D526}"/>
          </ac:spMkLst>
        </pc:spChg>
        <pc:spChg chg="mod">
          <ac:chgData name="Rohit Kumar Manne" userId="af6d3468c0029e55" providerId="LiveId" clId="{C46287AD-0BAB-4B45-8123-4025B9FC3AE0}" dt="2024-07-24T16:42:13.401" v="920"/>
          <ac:spMkLst>
            <pc:docMk/>
            <pc:sldMk cId="547740980" sldId="300"/>
            <ac:spMk id="8" creationId="{BF99E36E-5856-B6B9-F7CF-6E8B2EF0FF80}"/>
          </ac:spMkLst>
        </pc:spChg>
        <pc:spChg chg="mod">
          <ac:chgData name="Rohit Kumar Manne" userId="af6d3468c0029e55" providerId="LiveId" clId="{C46287AD-0BAB-4B45-8123-4025B9FC3AE0}" dt="2024-07-24T16:42:13.401" v="920"/>
          <ac:spMkLst>
            <pc:docMk/>
            <pc:sldMk cId="547740980" sldId="300"/>
            <ac:spMk id="9" creationId="{E6D4AE37-7A57-29AA-D204-914779629326}"/>
          </ac:spMkLst>
        </pc:spChg>
        <pc:spChg chg="mod">
          <ac:chgData name="Rohit Kumar Manne" userId="af6d3468c0029e55" providerId="LiveId" clId="{C46287AD-0BAB-4B45-8123-4025B9FC3AE0}" dt="2024-07-24T16:42:13.401" v="920"/>
          <ac:spMkLst>
            <pc:docMk/>
            <pc:sldMk cId="547740980" sldId="300"/>
            <ac:spMk id="10" creationId="{CE8177F4-2EEE-4F40-CA98-9C667D8436CF}"/>
          </ac:spMkLst>
        </pc:spChg>
        <pc:spChg chg="mod">
          <ac:chgData name="Rohit Kumar Manne" userId="af6d3468c0029e55" providerId="LiveId" clId="{C46287AD-0BAB-4B45-8123-4025B9FC3AE0}" dt="2024-07-24T16:42:13.401" v="920"/>
          <ac:spMkLst>
            <pc:docMk/>
            <pc:sldMk cId="547740980" sldId="300"/>
            <ac:spMk id="11" creationId="{FB6791BF-BDA7-33C1-5FF2-519CFA7391AD}"/>
          </ac:spMkLst>
        </pc:spChg>
        <pc:spChg chg="mod">
          <ac:chgData name="Rohit Kumar Manne" userId="af6d3468c0029e55" providerId="LiveId" clId="{C46287AD-0BAB-4B45-8123-4025B9FC3AE0}" dt="2024-07-24T16:42:13.401" v="920"/>
          <ac:spMkLst>
            <pc:docMk/>
            <pc:sldMk cId="547740980" sldId="300"/>
            <ac:spMk id="12" creationId="{65148030-D241-5319-2CD1-FCA62D06B80A}"/>
          </ac:spMkLst>
        </pc:spChg>
        <pc:spChg chg="mod">
          <ac:chgData name="Rohit Kumar Manne" userId="af6d3468c0029e55" providerId="LiveId" clId="{C46287AD-0BAB-4B45-8123-4025B9FC3AE0}" dt="2024-07-24T16:42:13.401" v="920"/>
          <ac:spMkLst>
            <pc:docMk/>
            <pc:sldMk cId="547740980" sldId="300"/>
            <ac:spMk id="13" creationId="{48386681-03EF-A54F-2AFB-9C3C1BB77DE9}"/>
          </ac:spMkLst>
        </pc:spChg>
        <pc:spChg chg="mod">
          <ac:chgData name="Rohit Kumar Manne" userId="af6d3468c0029e55" providerId="LiveId" clId="{C46287AD-0BAB-4B45-8123-4025B9FC3AE0}" dt="2024-07-24T16:42:13.401" v="920"/>
          <ac:spMkLst>
            <pc:docMk/>
            <pc:sldMk cId="547740980" sldId="300"/>
            <ac:spMk id="14" creationId="{B23389E6-5DE4-67BA-99ED-581DAD901743}"/>
          </ac:spMkLst>
        </pc:spChg>
        <pc:spChg chg="mod">
          <ac:chgData name="Rohit Kumar Manne" userId="af6d3468c0029e55" providerId="LiveId" clId="{C46287AD-0BAB-4B45-8123-4025B9FC3AE0}" dt="2024-07-24T16:42:13.401" v="920"/>
          <ac:spMkLst>
            <pc:docMk/>
            <pc:sldMk cId="547740980" sldId="300"/>
            <ac:spMk id="15" creationId="{56803892-7040-4E0D-1DA3-58DE9E9EACEA}"/>
          </ac:spMkLst>
        </pc:spChg>
        <pc:spChg chg="mod">
          <ac:chgData name="Rohit Kumar Manne" userId="af6d3468c0029e55" providerId="LiveId" clId="{C46287AD-0BAB-4B45-8123-4025B9FC3AE0}" dt="2024-07-24T16:42:13.401" v="920"/>
          <ac:spMkLst>
            <pc:docMk/>
            <pc:sldMk cId="547740980" sldId="300"/>
            <ac:spMk id="16" creationId="{FB4C6F6E-8E55-7609-4C4B-5F07D695987B}"/>
          </ac:spMkLst>
        </pc:spChg>
        <pc:spChg chg="mod">
          <ac:chgData name="Rohit Kumar Manne" userId="af6d3468c0029e55" providerId="LiveId" clId="{C46287AD-0BAB-4B45-8123-4025B9FC3AE0}" dt="2024-07-24T16:42:13.401" v="920"/>
          <ac:spMkLst>
            <pc:docMk/>
            <pc:sldMk cId="547740980" sldId="300"/>
            <ac:spMk id="17" creationId="{25AA817E-5D9C-886A-AD82-C127EA96E06B}"/>
          </ac:spMkLst>
        </pc:spChg>
        <pc:spChg chg="mod">
          <ac:chgData name="Rohit Kumar Manne" userId="af6d3468c0029e55" providerId="LiveId" clId="{C46287AD-0BAB-4B45-8123-4025B9FC3AE0}" dt="2024-07-24T16:42:13.401" v="920"/>
          <ac:spMkLst>
            <pc:docMk/>
            <pc:sldMk cId="547740980" sldId="300"/>
            <ac:spMk id="18" creationId="{4B909478-6FB7-0871-D832-ED093EA182B0}"/>
          </ac:spMkLst>
        </pc:spChg>
        <pc:spChg chg="mod">
          <ac:chgData name="Rohit Kumar Manne" userId="af6d3468c0029e55" providerId="LiveId" clId="{C46287AD-0BAB-4B45-8123-4025B9FC3AE0}" dt="2024-07-24T16:42:13.401" v="920"/>
          <ac:spMkLst>
            <pc:docMk/>
            <pc:sldMk cId="547740980" sldId="300"/>
            <ac:spMk id="19" creationId="{B262E5CD-4F81-73DA-3582-27EA946F725D}"/>
          </ac:spMkLst>
        </pc:spChg>
        <pc:spChg chg="mod">
          <ac:chgData name="Rohit Kumar Manne" userId="af6d3468c0029e55" providerId="LiveId" clId="{C46287AD-0BAB-4B45-8123-4025B9FC3AE0}" dt="2024-07-24T16:42:13.401" v="920"/>
          <ac:spMkLst>
            <pc:docMk/>
            <pc:sldMk cId="547740980" sldId="300"/>
            <ac:spMk id="20" creationId="{10BFEBC6-A242-11CE-E672-784C11B6D018}"/>
          </ac:spMkLst>
        </pc:spChg>
        <pc:spChg chg="mod">
          <ac:chgData name="Rohit Kumar Manne" userId="af6d3468c0029e55" providerId="LiveId" clId="{C46287AD-0BAB-4B45-8123-4025B9FC3AE0}" dt="2024-07-24T16:42:13.401" v="920"/>
          <ac:spMkLst>
            <pc:docMk/>
            <pc:sldMk cId="547740980" sldId="300"/>
            <ac:spMk id="21" creationId="{F57875B4-5767-EF05-A779-939A0883DE11}"/>
          </ac:spMkLst>
        </pc:spChg>
        <pc:spChg chg="mod">
          <ac:chgData name="Rohit Kumar Manne" userId="af6d3468c0029e55" providerId="LiveId" clId="{C46287AD-0BAB-4B45-8123-4025B9FC3AE0}" dt="2024-07-24T16:42:13.401" v="920"/>
          <ac:spMkLst>
            <pc:docMk/>
            <pc:sldMk cId="547740980" sldId="300"/>
            <ac:spMk id="22" creationId="{B8F4CF2B-BB41-641F-BA4C-051D982B71DF}"/>
          </ac:spMkLst>
        </pc:spChg>
        <pc:spChg chg="mod">
          <ac:chgData name="Rohit Kumar Manne" userId="af6d3468c0029e55" providerId="LiveId" clId="{C46287AD-0BAB-4B45-8123-4025B9FC3AE0}" dt="2024-07-24T16:42:13.401" v="920"/>
          <ac:spMkLst>
            <pc:docMk/>
            <pc:sldMk cId="547740980" sldId="300"/>
            <ac:spMk id="23" creationId="{F11D3EC1-4A81-9DB1-9502-6191FF8AB20E}"/>
          </ac:spMkLst>
        </pc:spChg>
        <pc:spChg chg="mod">
          <ac:chgData name="Rohit Kumar Manne" userId="af6d3468c0029e55" providerId="LiveId" clId="{C46287AD-0BAB-4B45-8123-4025B9FC3AE0}" dt="2024-07-24T16:42:13.401" v="920"/>
          <ac:spMkLst>
            <pc:docMk/>
            <pc:sldMk cId="547740980" sldId="300"/>
            <ac:spMk id="24" creationId="{4BAF1E1F-BA48-EE97-8A8C-54B457F93107}"/>
          </ac:spMkLst>
        </pc:spChg>
        <pc:spChg chg="mod">
          <ac:chgData name="Rohit Kumar Manne" userId="af6d3468c0029e55" providerId="LiveId" clId="{C46287AD-0BAB-4B45-8123-4025B9FC3AE0}" dt="2024-07-24T16:42:13.401" v="920"/>
          <ac:spMkLst>
            <pc:docMk/>
            <pc:sldMk cId="547740980" sldId="300"/>
            <ac:spMk id="25" creationId="{EF4130A8-626A-CB37-E826-121CFA332EA8}"/>
          </ac:spMkLst>
        </pc:spChg>
        <pc:spChg chg="mod">
          <ac:chgData name="Rohit Kumar Manne" userId="af6d3468c0029e55" providerId="LiveId" clId="{C46287AD-0BAB-4B45-8123-4025B9FC3AE0}" dt="2024-07-24T16:42:13.401" v="920"/>
          <ac:spMkLst>
            <pc:docMk/>
            <pc:sldMk cId="547740980" sldId="300"/>
            <ac:spMk id="26" creationId="{22888F59-98C7-B1E9-9590-140F23645140}"/>
          </ac:spMkLst>
        </pc:spChg>
        <pc:spChg chg="mod">
          <ac:chgData name="Rohit Kumar Manne" userId="af6d3468c0029e55" providerId="LiveId" clId="{C46287AD-0BAB-4B45-8123-4025B9FC3AE0}" dt="2024-07-24T16:42:13.401" v="920"/>
          <ac:spMkLst>
            <pc:docMk/>
            <pc:sldMk cId="547740980" sldId="300"/>
            <ac:spMk id="27" creationId="{6FD5C99A-1DDD-2B55-D670-6DBC2E3C2276}"/>
          </ac:spMkLst>
        </pc:spChg>
        <pc:spChg chg="mod">
          <ac:chgData name="Rohit Kumar Manne" userId="af6d3468c0029e55" providerId="LiveId" clId="{C46287AD-0BAB-4B45-8123-4025B9FC3AE0}" dt="2024-07-24T16:42:13.401" v="920"/>
          <ac:spMkLst>
            <pc:docMk/>
            <pc:sldMk cId="547740980" sldId="300"/>
            <ac:spMk id="28" creationId="{9405B45D-D600-0329-1B25-0FC17F695825}"/>
          </ac:spMkLst>
        </pc:spChg>
        <pc:spChg chg="mod">
          <ac:chgData name="Rohit Kumar Manne" userId="af6d3468c0029e55" providerId="LiveId" clId="{C46287AD-0BAB-4B45-8123-4025B9FC3AE0}" dt="2024-07-24T16:42:13.401" v="920"/>
          <ac:spMkLst>
            <pc:docMk/>
            <pc:sldMk cId="547740980" sldId="300"/>
            <ac:spMk id="29" creationId="{D7EE63EF-81A1-DE06-20DF-4A87D94F8F93}"/>
          </ac:spMkLst>
        </pc:spChg>
        <pc:spChg chg="mod">
          <ac:chgData name="Rohit Kumar Manne" userId="af6d3468c0029e55" providerId="LiveId" clId="{C46287AD-0BAB-4B45-8123-4025B9FC3AE0}" dt="2024-07-24T16:42:13.401" v="920"/>
          <ac:spMkLst>
            <pc:docMk/>
            <pc:sldMk cId="547740980" sldId="300"/>
            <ac:spMk id="30" creationId="{03D62FD5-CC38-6FA7-0302-55A1BBD45DE6}"/>
          </ac:spMkLst>
        </pc:spChg>
        <pc:spChg chg="mod">
          <ac:chgData name="Rohit Kumar Manne" userId="af6d3468c0029e55" providerId="LiveId" clId="{C46287AD-0BAB-4B45-8123-4025B9FC3AE0}" dt="2024-07-24T16:42:13.401" v="920"/>
          <ac:spMkLst>
            <pc:docMk/>
            <pc:sldMk cId="547740980" sldId="300"/>
            <ac:spMk id="31" creationId="{832B4D74-77D3-33C2-A9AB-B5E5A4ECF3CD}"/>
          </ac:spMkLst>
        </pc:spChg>
        <pc:spChg chg="mod">
          <ac:chgData name="Rohit Kumar Manne" userId="af6d3468c0029e55" providerId="LiveId" clId="{C46287AD-0BAB-4B45-8123-4025B9FC3AE0}" dt="2024-07-24T16:42:13.401" v="920"/>
          <ac:spMkLst>
            <pc:docMk/>
            <pc:sldMk cId="547740980" sldId="300"/>
            <ac:spMk id="32" creationId="{8D435782-5611-9A4F-D504-749786451F50}"/>
          </ac:spMkLst>
        </pc:spChg>
        <pc:spChg chg="mod">
          <ac:chgData name="Rohit Kumar Manne" userId="af6d3468c0029e55" providerId="LiveId" clId="{C46287AD-0BAB-4B45-8123-4025B9FC3AE0}" dt="2024-07-24T16:42:13.401" v="920"/>
          <ac:spMkLst>
            <pc:docMk/>
            <pc:sldMk cId="547740980" sldId="300"/>
            <ac:spMk id="33" creationId="{AE25E97D-A3D0-8D6D-E715-1FFD9FE6750A}"/>
          </ac:spMkLst>
        </pc:spChg>
        <pc:spChg chg="mod">
          <ac:chgData name="Rohit Kumar Manne" userId="af6d3468c0029e55" providerId="LiveId" clId="{C46287AD-0BAB-4B45-8123-4025B9FC3AE0}" dt="2024-07-24T16:42:13.401" v="920"/>
          <ac:spMkLst>
            <pc:docMk/>
            <pc:sldMk cId="547740980" sldId="300"/>
            <ac:spMk id="34" creationId="{19DF07BF-78DD-E59A-6C4E-40DF58B302BA}"/>
          </ac:spMkLst>
        </pc:spChg>
        <pc:spChg chg="mod">
          <ac:chgData name="Rohit Kumar Manne" userId="af6d3468c0029e55" providerId="LiveId" clId="{C46287AD-0BAB-4B45-8123-4025B9FC3AE0}" dt="2024-07-24T16:42:13.401" v="920"/>
          <ac:spMkLst>
            <pc:docMk/>
            <pc:sldMk cId="547740980" sldId="300"/>
            <ac:spMk id="35" creationId="{040C7CC5-191A-10ED-94E2-6BD43513474E}"/>
          </ac:spMkLst>
        </pc:spChg>
        <pc:spChg chg="mod">
          <ac:chgData name="Rohit Kumar Manne" userId="af6d3468c0029e55" providerId="LiveId" clId="{C46287AD-0BAB-4B45-8123-4025B9FC3AE0}" dt="2024-07-24T16:42:13.401" v="920"/>
          <ac:spMkLst>
            <pc:docMk/>
            <pc:sldMk cId="547740980" sldId="300"/>
            <ac:spMk id="36" creationId="{A98A140F-9897-D5CF-1409-6B2D4759DF1E}"/>
          </ac:spMkLst>
        </pc:spChg>
        <pc:spChg chg="mod">
          <ac:chgData name="Rohit Kumar Manne" userId="af6d3468c0029e55" providerId="LiveId" clId="{C46287AD-0BAB-4B45-8123-4025B9FC3AE0}" dt="2024-07-24T16:42:13.401" v="920"/>
          <ac:spMkLst>
            <pc:docMk/>
            <pc:sldMk cId="547740980" sldId="300"/>
            <ac:spMk id="37" creationId="{14E015F7-D46A-FCA0-F7AF-88BFDFB616E8}"/>
          </ac:spMkLst>
        </pc:spChg>
        <pc:spChg chg="mod">
          <ac:chgData name="Rohit Kumar Manne" userId="af6d3468c0029e55" providerId="LiveId" clId="{C46287AD-0BAB-4B45-8123-4025B9FC3AE0}" dt="2024-07-24T16:42:13.401" v="920"/>
          <ac:spMkLst>
            <pc:docMk/>
            <pc:sldMk cId="547740980" sldId="300"/>
            <ac:spMk id="38" creationId="{69140D6B-031A-5F69-8E18-9A5DC1F2C8F1}"/>
          </ac:spMkLst>
        </pc:spChg>
        <pc:spChg chg="mod">
          <ac:chgData name="Rohit Kumar Manne" userId="af6d3468c0029e55" providerId="LiveId" clId="{C46287AD-0BAB-4B45-8123-4025B9FC3AE0}" dt="2024-07-24T16:42:13.401" v="920"/>
          <ac:spMkLst>
            <pc:docMk/>
            <pc:sldMk cId="547740980" sldId="300"/>
            <ac:spMk id="39" creationId="{8E664E11-BC31-C24E-0D5E-16D24D645FB9}"/>
          </ac:spMkLst>
        </pc:spChg>
        <pc:spChg chg="mod">
          <ac:chgData name="Rohit Kumar Manne" userId="af6d3468c0029e55" providerId="LiveId" clId="{C46287AD-0BAB-4B45-8123-4025B9FC3AE0}" dt="2024-07-24T16:42:13.401" v="920"/>
          <ac:spMkLst>
            <pc:docMk/>
            <pc:sldMk cId="547740980" sldId="300"/>
            <ac:spMk id="40" creationId="{4D2B188E-ABBC-497D-C0B5-7CA2F224FFDC}"/>
          </ac:spMkLst>
        </pc:spChg>
        <pc:spChg chg="mod">
          <ac:chgData name="Rohit Kumar Manne" userId="af6d3468c0029e55" providerId="LiveId" clId="{C46287AD-0BAB-4B45-8123-4025B9FC3AE0}" dt="2024-07-24T16:42:13.401" v="920"/>
          <ac:spMkLst>
            <pc:docMk/>
            <pc:sldMk cId="547740980" sldId="300"/>
            <ac:spMk id="41" creationId="{5DECF990-BDCF-488A-6227-1FE35EC7368D}"/>
          </ac:spMkLst>
        </pc:spChg>
        <pc:spChg chg="mod">
          <ac:chgData name="Rohit Kumar Manne" userId="af6d3468c0029e55" providerId="LiveId" clId="{C46287AD-0BAB-4B45-8123-4025B9FC3AE0}" dt="2024-07-24T16:42:13.401" v="920"/>
          <ac:spMkLst>
            <pc:docMk/>
            <pc:sldMk cId="547740980" sldId="300"/>
            <ac:spMk id="42" creationId="{F27162B6-B907-9229-D1C9-F4C7361E413F}"/>
          </ac:spMkLst>
        </pc:spChg>
        <pc:spChg chg="mod">
          <ac:chgData name="Rohit Kumar Manne" userId="af6d3468c0029e55" providerId="LiveId" clId="{C46287AD-0BAB-4B45-8123-4025B9FC3AE0}" dt="2024-07-24T16:42:13.401" v="920"/>
          <ac:spMkLst>
            <pc:docMk/>
            <pc:sldMk cId="547740980" sldId="300"/>
            <ac:spMk id="43" creationId="{DDB4D626-9793-EF69-432F-7A6E7500A809}"/>
          </ac:spMkLst>
        </pc:spChg>
        <pc:spChg chg="mod">
          <ac:chgData name="Rohit Kumar Manne" userId="af6d3468c0029e55" providerId="LiveId" clId="{C46287AD-0BAB-4B45-8123-4025B9FC3AE0}" dt="2024-07-24T16:42:13.401" v="920"/>
          <ac:spMkLst>
            <pc:docMk/>
            <pc:sldMk cId="547740980" sldId="300"/>
            <ac:spMk id="44" creationId="{104AB56D-0C2B-330A-17F1-E981F27D49AC}"/>
          </ac:spMkLst>
        </pc:spChg>
        <pc:spChg chg="mod">
          <ac:chgData name="Rohit Kumar Manne" userId="af6d3468c0029e55" providerId="LiveId" clId="{C46287AD-0BAB-4B45-8123-4025B9FC3AE0}" dt="2024-07-24T16:42:13.401" v="920"/>
          <ac:spMkLst>
            <pc:docMk/>
            <pc:sldMk cId="547740980" sldId="300"/>
            <ac:spMk id="45" creationId="{07347602-8EE4-057C-223A-2591E0D32157}"/>
          </ac:spMkLst>
        </pc:spChg>
        <pc:spChg chg="mod">
          <ac:chgData name="Rohit Kumar Manne" userId="af6d3468c0029e55" providerId="LiveId" clId="{C46287AD-0BAB-4B45-8123-4025B9FC3AE0}" dt="2024-07-24T16:42:13.401" v="920"/>
          <ac:spMkLst>
            <pc:docMk/>
            <pc:sldMk cId="547740980" sldId="300"/>
            <ac:spMk id="46" creationId="{F29B42CA-3E05-2AEB-D405-F6BE12D71888}"/>
          </ac:spMkLst>
        </pc:spChg>
        <pc:spChg chg="mod">
          <ac:chgData name="Rohit Kumar Manne" userId="af6d3468c0029e55" providerId="LiveId" clId="{C46287AD-0BAB-4B45-8123-4025B9FC3AE0}" dt="2024-07-24T16:42:13.401" v="920"/>
          <ac:spMkLst>
            <pc:docMk/>
            <pc:sldMk cId="547740980" sldId="300"/>
            <ac:spMk id="47" creationId="{D7BBE742-7D80-6CC0-4B19-06762E723E9B}"/>
          </ac:spMkLst>
        </pc:spChg>
        <pc:spChg chg="mod">
          <ac:chgData name="Rohit Kumar Manne" userId="af6d3468c0029e55" providerId="LiveId" clId="{C46287AD-0BAB-4B45-8123-4025B9FC3AE0}" dt="2024-07-24T16:42:13.401" v="920"/>
          <ac:spMkLst>
            <pc:docMk/>
            <pc:sldMk cId="547740980" sldId="300"/>
            <ac:spMk id="48" creationId="{11663674-A08A-189F-992E-13DCFFD9B695}"/>
          </ac:spMkLst>
        </pc:spChg>
        <pc:spChg chg="mod">
          <ac:chgData name="Rohit Kumar Manne" userId="af6d3468c0029e55" providerId="LiveId" clId="{C46287AD-0BAB-4B45-8123-4025B9FC3AE0}" dt="2024-07-24T16:42:13.401" v="920"/>
          <ac:spMkLst>
            <pc:docMk/>
            <pc:sldMk cId="547740980" sldId="300"/>
            <ac:spMk id="49" creationId="{DB1CA9E3-BCDD-533C-7F1E-A53F73795C2F}"/>
          </ac:spMkLst>
        </pc:spChg>
        <pc:spChg chg="mod">
          <ac:chgData name="Rohit Kumar Manne" userId="af6d3468c0029e55" providerId="LiveId" clId="{C46287AD-0BAB-4B45-8123-4025B9FC3AE0}" dt="2024-07-24T16:42:13.401" v="920"/>
          <ac:spMkLst>
            <pc:docMk/>
            <pc:sldMk cId="547740980" sldId="300"/>
            <ac:spMk id="50" creationId="{FDE33CA9-6098-4006-11D5-36AECD88EF10}"/>
          </ac:spMkLst>
        </pc:spChg>
        <pc:spChg chg="mod">
          <ac:chgData name="Rohit Kumar Manne" userId="af6d3468c0029e55" providerId="LiveId" clId="{C46287AD-0BAB-4B45-8123-4025B9FC3AE0}" dt="2024-07-24T16:42:13.401" v="920"/>
          <ac:spMkLst>
            <pc:docMk/>
            <pc:sldMk cId="547740980" sldId="300"/>
            <ac:spMk id="51" creationId="{FB01AA0E-405D-4B9F-3337-1234961FAAFF}"/>
          </ac:spMkLst>
        </pc:spChg>
        <pc:spChg chg="mod">
          <ac:chgData name="Rohit Kumar Manne" userId="af6d3468c0029e55" providerId="LiveId" clId="{C46287AD-0BAB-4B45-8123-4025B9FC3AE0}" dt="2024-07-24T16:42:13.401" v="920"/>
          <ac:spMkLst>
            <pc:docMk/>
            <pc:sldMk cId="547740980" sldId="300"/>
            <ac:spMk id="52" creationId="{641F41B0-BF5F-70B5-C01D-E4209ABAE4CB}"/>
          </ac:spMkLst>
        </pc:spChg>
        <pc:spChg chg="mod">
          <ac:chgData name="Rohit Kumar Manne" userId="af6d3468c0029e55" providerId="LiveId" clId="{C46287AD-0BAB-4B45-8123-4025B9FC3AE0}" dt="2024-07-24T16:42:13.401" v="920"/>
          <ac:spMkLst>
            <pc:docMk/>
            <pc:sldMk cId="547740980" sldId="300"/>
            <ac:spMk id="53" creationId="{6E369E1B-FD5B-8EFD-E1C5-BC6E39A6CB75}"/>
          </ac:spMkLst>
        </pc:spChg>
        <pc:spChg chg="mod">
          <ac:chgData name="Rohit Kumar Manne" userId="af6d3468c0029e55" providerId="LiveId" clId="{C46287AD-0BAB-4B45-8123-4025B9FC3AE0}" dt="2024-07-24T16:42:13.401" v="920"/>
          <ac:spMkLst>
            <pc:docMk/>
            <pc:sldMk cId="547740980" sldId="300"/>
            <ac:spMk id="54" creationId="{5B4EACB4-27B2-4F1D-FCFB-F302EED9A84E}"/>
          </ac:spMkLst>
        </pc:spChg>
        <pc:spChg chg="mod">
          <ac:chgData name="Rohit Kumar Manne" userId="af6d3468c0029e55" providerId="LiveId" clId="{C46287AD-0BAB-4B45-8123-4025B9FC3AE0}" dt="2024-07-24T16:42:13.401" v="920"/>
          <ac:spMkLst>
            <pc:docMk/>
            <pc:sldMk cId="547740980" sldId="300"/>
            <ac:spMk id="55" creationId="{0B9426D8-3614-9BE1-F4B9-CB8B792B668F}"/>
          </ac:spMkLst>
        </pc:spChg>
        <pc:spChg chg="mod">
          <ac:chgData name="Rohit Kumar Manne" userId="af6d3468c0029e55" providerId="LiveId" clId="{C46287AD-0BAB-4B45-8123-4025B9FC3AE0}" dt="2024-07-24T16:42:13.401" v="920"/>
          <ac:spMkLst>
            <pc:docMk/>
            <pc:sldMk cId="547740980" sldId="300"/>
            <ac:spMk id="56" creationId="{588C3513-B350-11A0-35F7-67A90B33BC57}"/>
          </ac:spMkLst>
        </pc:spChg>
        <pc:spChg chg="mod">
          <ac:chgData name="Rohit Kumar Manne" userId="af6d3468c0029e55" providerId="LiveId" clId="{C46287AD-0BAB-4B45-8123-4025B9FC3AE0}" dt="2024-07-24T16:42:13.401" v="920"/>
          <ac:spMkLst>
            <pc:docMk/>
            <pc:sldMk cId="547740980" sldId="300"/>
            <ac:spMk id="57" creationId="{B6EEAE09-9D8A-E79D-13B7-7DE798E48C6F}"/>
          </ac:spMkLst>
        </pc:spChg>
        <pc:spChg chg="mod">
          <ac:chgData name="Rohit Kumar Manne" userId="af6d3468c0029e55" providerId="LiveId" clId="{C46287AD-0BAB-4B45-8123-4025B9FC3AE0}" dt="2024-07-24T16:42:13.401" v="920"/>
          <ac:spMkLst>
            <pc:docMk/>
            <pc:sldMk cId="547740980" sldId="300"/>
            <ac:spMk id="58" creationId="{86F533AA-8217-7928-7791-EB4FD511B19A}"/>
          </ac:spMkLst>
        </pc:spChg>
        <pc:spChg chg="mod">
          <ac:chgData name="Rohit Kumar Manne" userId="af6d3468c0029e55" providerId="LiveId" clId="{C46287AD-0BAB-4B45-8123-4025B9FC3AE0}" dt="2024-07-24T16:42:13.401" v="920"/>
          <ac:spMkLst>
            <pc:docMk/>
            <pc:sldMk cId="547740980" sldId="300"/>
            <ac:spMk id="59" creationId="{15EDA4CD-1C84-5049-BBC5-0931C1D1EFCC}"/>
          </ac:spMkLst>
        </pc:spChg>
        <pc:spChg chg="mod">
          <ac:chgData name="Rohit Kumar Manne" userId="af6d3468c0029e55" providerId="LiveId" clId="{C46287AD-0BAB-4B45-8123-4025B9FC3AE0}" dt="2024-07-24T16:42:13.401" v="920"/>
          <ac:spMkLst>
            <pc:docMk/>
            <pc:sldMk cId="547740980" sldId="300"/>
            <ac:spMk id="60" creationId="{8F5FE347-5889-9B04-E578-7E1DF6020512}"/>
          </ac:spMkLst>
        </pc:spChg>
        <pc:spChg chg="mod">
          <ac:chgData name="Rohit Kumar Manne" userId="af6d3468c0029e55" providerId="LiveId" clId="{C46287AD-0BAB-4B45-8123-4025B9FC3AE0}" dt="2024-07-24T16:42:13.401" v="920"/>
          <ac:spMkLst>
            <pc:docMk/>
            <pc:sldMk cId="547740980" sldId="300"/>
            <ac:spMk id="61" creationId="{673F5685-142E-2FE1-F9A4-BFE72EFE2142}"/>
          </ac:spMkLst>
        </pc:spChg>
        <pc:spChg chg="mod">
          <ac:chgData name="Rohit Kumar Manne" userId="af6d3468c0029e55" providerId="LiveId" clId="{C46287AD-0BAB-4B45-8123-4025B9FC3AE0}" dt="2024-07-24T16:42:13.401" v="920"/>
          <ac:spMkLst>
            <pc:docMk/>
            <pc:sldMk cId="547740980" sldId="300"/>
            <ac:spMk id="62" creationId="{4405A021-9072-9FEE-846C-A9257ACB2A00}"/>
          </ac:spMkLst>
        </pc:spChg>
        <pc:spChg chg="mod">
          <ac:chgData name="Rohit Kumar Manne" userId="af6d3468c0029e55" providerId="LiveId" clId="{C46287AD-0BAB-4B45-8123-4025B9FC3AE0}" dt="2024-07-24T16:42:13.401" v="920"/>
          <ac:spMkLst>
            <pc:docMk/>
            <pc:sldMk cId="547740980" sldId="300"/>
            <ac:spMk id="63" creationId="{3B88B733-0BAB-2944-3C57-8E0D14A9D890}"/>
          </ac:spMkLst>
        </pc:spChg>
        <pc:spChg chg="mod">
          <ac:chgData name="Rohit Kumar Manne" userId="af6d3468c0029e55" providerId="LiveId" clId="{C46287AD-0BAB-4B45-8123-4025B9FC3AE0}" dt="2024-07-24T16:42:13.401" v="920"/>
          <ac:spMkLst>
            <pc:docMk/>
            <pc:sldMk cId="547740980" sldId="300"/>
            <ac:spMk id="1088" creationId="{BF3F5BA8-F11A-9B02-3C78-F3B56C52CCD0}"/>
          </ac:spMkLst>
        </pc:spChg>
        <pc:spChg chg="mod">
          <ac:chgData name="Rohit Kumar Manne" userId="af6d3468c0029e55" providerId="LiveId" clId="{C46287AD-0BAB-4B45-8123-4025B9FC3AE0}" dt="2024-07-24T16:42:13.401" v="920"/>
          <ac:spMkLst>
            <pc:docMk/>
            <pc:sldMk cId="547740980" sldId="300"/>
            <ac:spMk id="1089" creationId="{1DDFE168-E26C-4312-9DC7-51329CE57767}"/>
          </ac:spMkLst>
        </pc:spChg>
        <pc:spChg chg="mod">
          <ac:chgData name="Rohit Kumar Manne" userId="af6d3468c0029e55" providerId="LiveId" clId="{C46287AD-0BAB-4B45-8123-4025B9FC3AE0}" dt="2024-07-24T16:42:13.401" v="920"/>
          <ac:spMkLst>
            <pc:docMk/>
            <pc:sldMk cId="547740980" sldId="300"/>
            <ac:spMk id="1090" creationId="{F2D823A8-55FC-1074-57D0-DF012FA26F93}"/>
          </ac:spMkLst>
        </pc:spChg>
        <pc:spChg chg="mod">
          <ac:chgData name="Rohit Kumar Manne" userId="af6d3468c0029e55" providerId="LiveId" clId="{C46287AD-0BAB-4B45-8123-4025B9FC3AE0}" dt="2024-07-24T16:42:13.401" v="920"/>
          <ac:spMkLst>
            <pc:docMk/>
            <pc:sldMk cId="547740980" sldId="300"/>
            <ac:spMk id="1091" creationId="{8BAC76CD-D21C-C292-3FE4-DBFA538B8AB7}"/>
          </ac:spMkLst>
        </pc:spChg>
        <pc:spChg chg="mod">
          <ac:chgData name="Rohit Kumar Manne" userId="af6d3468c0029e55" providerId="LiveId" clId="{C46287AD-0BAB-4B45-8123-4025B9FC3AE0}" dt="2024-07-24T16:42:13.401" v="920"/>
          <ac:spMkLst>
            <pc:docMk/>
            <pc:sldMk cId="547740980" sldId="300"/>
            <ac:spMk id="1092" creationId="{7748EBC2-0BC2-F76A-6792-43039985CE44}"/>
          </ac:spMkLst>
        </pc:spChg>
        <pc:spChg chg="mod">
          <ac:chgData name="Rohit Kumar Manne" userId="af6d3468c0029e55" providerId="LiveId" clId="{C46287AD-0BAB-4B45-8123-4025B9FC3AE0}" dt="2024-07-24T16:42:13.401" v="920"/>
          <ac:spMkLst>
            <pc:docMk/>
            <pc:sldMk cId="547740980" sldId="300"/>
            <ac:spMk id="1093" creationId="{CB613D39-9AC1-3D09-5BF9-7DE3AD3BD2B8}"/>
          </ac:spMkLst>
        </pc:spChg>
        <pc:spChg chg="mod">
          <ac:chgData name="Rohit Kumar Manne" userId="af6d3468c0029e55" providerId="LiveId" clId="{C46287AD-0BAB-4B45-8123-4025B9FC3AE0}" dt="2024-07-24T16:42:13.401" v="920"/>
          <ac:spMkLst>
            <pc:docMk/>
            <pc:sldMk cId="547740980" sldId="300"/>
            <ac:spMk id="1094" creationId="{634E5BBB-28D8-1A45-C1D2-3EDEA601C41E}"/>
          </ac:spMkLst>
        </pc:spChg>
        <pc:spChg chg="mod">
          <ac:chgData name="Rohit Kumar Manne" userId="af6d3468c0029e55" providerId="LiveId" clId="{C46287AD-0BAB-4B45-8123-4025B9FC3AE0}" dt="2024-07-24T16:42:13.401" v="920"/>
          <ac:spMkLst>
            <pc:docMk/>
            <pc:sldMk cId="547740980" sldId="300"/>
            <ac:spMk id="1095" creationId="{ECAAC444-15BE-E3CC-85DC-BD929867754E}"/>
          </ac:spMkLst>
        </pc:spChg>
        <pc:spChg chg="mod">
          <ac:chgData name="Rohit Kumar Manne" userId="af6d3468c0029e55" providerId="LiveId" clId="{C46287AD-0BAB-4B45-8123-4025B9FC3AE0}" dt="2024-07-24T16:42:13.401" v="920"/>
          <ac:spMkLst>
            <pc:docMk/>
            <pc:sldMk cId="547740980" sldId="300"/>
            <ac:spMk id="1096" creationId="{653F607C-8A2B-8615-1231-1E322D7A00C2}"/>
          </ac:spMkLst>
        </pc:spChg>
        <pc:spChg chg="mod">
          <ac:chgData name="Rohit Kumar Manne" userId="af6d3468c0029e55" providerId="LiveId" clId="{C46287AD-0BAB-4B45-8123-4025B9FC3AE0}" dt="2024-07-24T16:42:13.401" v="920"/>
          <ac:spMkLst>
            <pc:docMk/>
            <pc:sldMk cId="547740980" sldId="300"/>
            <ac:spMk id="1097" creationId="{2BAD6F21-144E-1D10-1108-5ADCE1A116C2}"/>
          </ac:spMkLst>
        </pc:spChg>
        <pc:spChg chg="mod">
          <ac:chgData name="Rohit Kumar Manne" userId="af6d3468c0029e55" providerId="LiveId" clId="{C46287AD-0BAB-4B45-8123-4025B9FC3AE0}" dt="2024-07-24T16:42:13.401" v="920"/>
          <ac:spMkLst>
            <pc:docMk/>
            <pc:sldMk cId="547740980" sldId="300"/>
            <ac:spMk id="1098" creationId="{CB0E476C-D1D0-0EBB-2D9A-639D018CEF49}"/>
          </ac:spMkLst>
        </pc:spChg>
        <pc:spChg chg="mod">
          <ac:chgData name="Rohit Kumar Manne" userId="af6d3468c0029e55" providerId="LiveId" clId="{C46287AD-0BAB-4B45-8123-4025B9FC3AE0}" dt="2024-07-24T16:42:13.401" v="920"/>
          <ac:spMkLst>
            <pc:docMk/>
            <pc:sldMk cId="547740980" sldId="300"/>
            <ac:spMk id="1099" creationId="{19CBDD0A-F8C0-AA6E-E9BF-BB9F56227D97}"/>
          </ac:spMkLst>
        </pc:spChg>
        <pc:spChg chg="mod">
          <ac:chgData name="Rohit Kumar Manne" userId="af6d3468c0029e55" providerId="LiveId" clId="{C46287AD-0BAB-4B45-8123-4025B9FC3AE0}" dt="2024-07-24T16:42:13.401" v="920"/>
          <ac:spMkLst>
            <pc:docMk/>
            <pc:sldMk cId="547740980" sldId="300"/>
            <ac:spMk id="1100" creationId="{5B2BAA63-772D-ADA4-1497-4B6B2D797314}"/>
          </ac:spMkLst>
        </pc:spChg>
        <pc:spChg chg="mod">
          <ac:chgData name="Rohit Kumar Manne" userId="af6d3468c0029e55" providerId="LiveId" clId="{C46287AD-0BAB-4B45-8123-4025B9FC3AE0}" dt="2024-07-24T16:42:13.401" v="920"/>
          <ac:spMkLst>
            <pc:docMk/>
            <pc:sldMk cId="547740980" sldId="300"/>
            <ac:spMk id="1101" creationId="{7448F5F6-B6FD-49B6-D5EF-388211840764}"/>
          </ac:spMkLst>
        </pc:spChg>
        <pc:spChg chg="mod">
          <ac:chgData name="Rohit Kumar Manne" userId="af6d3468c0029e55" providerId="LiveId" clId="{C46287AD-0BAB-4B45-8123-4025B9FC3AE0}" dt="2024-07-24T16:42:13.401" v="920"/>
          <ac:spMkLst>
            <pc:docMk/>
            <pc:sldMk cId="547740980" sldId="300"/>
            <ac:spMk id="1102" creationId="{2B634D24-4B51-62E3-74DF-1E0982DD4B92}"/>
          </ac:spMkLst>
        </pc:spChg>
        <pc:spChg chg="mod">
          <ac:chgData name="Rohit Kumar Manne" userId="af6d3468c0029e55" providerId="LiveId" clId="{C46287AD-0BAB-4B45-8123-4025B9FC3AE0}" dt="2024-07-24T16:42:13.401" v="920"/>
          <ac:spMkLst>
            <pc:docMk/>
            <pc:sldMk cId="547740980" sldId="300"/>
            <ac:spMk id="1103" creationId="{71F85542-B7A7-BF83-7D68-1193ECCF0840}"/>
          </ac:spMkLst>
        </pc:spChg>
        <pc:spChg chg="mod">
          <ac:chgData name="Rohit Kumar Manne" userId="af6d3468c0029e55" providerId="LiveId" clId="{C46287AD-0BAB-4B45-8123-4025B9FC3AE0}" dt="2024-07-24T16:42:13.401" v="920"/>
          <ac:spMkLst>
            <pc:docMk/>
            <pc:sldMk cId="547740980" sldId="300"/>
            <ac:spMk id="1104" creationId="{D302DC27-6C24-A1DA-3630-787AD3975BFB}"/>
          </ac:spMkLst>
        </pc:spChg>
        <pc:spChg chg="mod">
          <ac:chgData name="Rohit Kumar Manne" userId="af6d3468c0029e55" providerId="LiveId" clId="{C46287AD-0BAB-4B45-8123-4025B9FC3AE0}" dt="2024-07-24T16:42:13.401" v="920"/>
          <ac:spMkLst>
            <pc:docMk/>
            <pc:sldMk cId="547740980" sldId="300"/>
            <ac:spMk id="1105" creationId="{0F74C44D-259D-BA0F-B34E-0B96BAC3CD99}"/>
          </ac:spMkLst>
        </pc:spChg>
        <pc:spChg chg="mod">
          <ac:chgData name="Rohit Kumar Manne" userId="af6d3468c0029e55" providerId="LiveId" clId="{C46287AD-0BAB-4B45-8123-4025B9FC3AE0}" dt="2024-07-24T16:42:13.401" v="920"/>
          <ac:spMkLst>
            <pc:docMk/>
            <pc:sldMk cId="547740980" sldId="300"/>
            <ac:spMk id="1106" creationId="{8AAE04C2-E29F-FE08-5CDC-89CBDFB7005C}"/>
          </ac:spMkLst>
        </pc:spChg>
        <pc:spChg chg="mod">
          <ac:chgData name="Rohit Kumar Manne" userId="af6d3468c0029e55" providerId="LiveId" clId="{C46287AD-0BAB-4B45-8123-4025B9FC3AE0}" dt="2024-07-24T15:56:22.219" v="429" actId="255"/>
          <ac:spMkLst>
            <pc:docMk/>
            <pc:sldMk cId="547740980" sldId="300"/>
            <ac:spMk id="1133" creationId="{00000000-0000-0000-0000-000000000000}"/>
          </ac:spMkLst>
        </pc:spChg>
        <pc:grpChg chg="add mod">
          <ac:chgData name="Rohit Kumar Manne" userId="af6d3468c0029e55" providerId="LiveId" clId="{C46287AD-0BAB-4B45-8123-4025B9FC3AE0}" dt="2024-07-24T16:42:28.525" v="926" actId="1076"/>
          <ac:grpSpMkLst>
            <pc:docMk/>
            <pc:sldMk cId="547740980" sldId="300"/>
            <ac:grpSpMk id="3" creationId="{F2BFB103-4392-E285-EA83-7DF8E6A3C233}"/>
          </ac:grpSpMkLst>
        </pc:grpChg>
        <pc:grpChg chg="del">
          <ac:chgData name="Rohit Kumar Manne" userId="af6d3468c0029e55" providerId="LiveId" clId="{C46287AD-0BAB-4B45-8123-4025B9FC3AE0}" dt="2024-07-24T16:42:11.961" v="919" actId="478"/>
          <ac:grpSpMkLst>
            <pc:docMk/>
            <pc:sldMk cId="547740980" sldId="300"/>
            <ac:grpSpMk id="1134" creationId="{00000000-0000-0000-0000-000000000000}"/>
          </ac:grpSpMkLst>
        </pc:grpChg>
        <pc:picChg chg="add mod">
          <ac:chgData name="Rohit Kumar Manne" userId="af6d3468c0029e55" providerId="LiveId" clId="{C46287AD-0BAB-4B45-8123-4025B9FC3AE0}" dt="2024-07-24T15:56:55.635" v="436" actId="1440"/>
          <ac:picMkLst>
            <pc:docMk/>
            <pc:sldMk cId="547740980" sldId="300"/>
            <ac:picMk id="2" creationId="{981E3C0D-1491-FBE7-342D-89C89F40319C}"/>
          </ac:picMkLst>
        </pc:picChg>
        <pc:picChg chg="del">
          <ac:chgData name="Rohit Kumar Manne" userId="af6d3468c0029e55" providerId="LiveId" clId="{C46287AD-0BAB-4B45-8123-4025B9FC3AE0}" dt="2024-07-24T15:56:23.917" v="430" actId="478"/>
          <ac:picMkLst>
            <pc:docMk/>
            <pc:sldMk cId="547740980" sldId="300"/>
            <ac:picMk id="5" creationId="{D673900E-7CA7-9F94-21C7-949F02F2739C}"/>
          </ac:picMkLst>
        </pc:picChg>
      </pc:sldChg>
      <pc:sldChg chg="addSp delSp modSp add mod">
        <pc:chgData name="Rohit Kumar Manne" userId="af6d3468c0029e55" providerId="LiveId" clId="{C46287AD-0BAB-4B45-8123-4025B9FC3AE0}" dt="2024-07-24T16:42:41.920" v="929" actId="1076"/>
        <pc:sldMkLst>
          <pc:docMk/>
          <pc:sldMk cId="2355462516" sldId="301"/>
        </pc:sldMkLst>
        <pc:spChg chg="mod">
          <ac:chgData name="Rohit Kumar Manne" userId="af6d3468c0029e55" providerId="LiveId" clId="{C46287AD-0BAB-4B45-8123-4025B9FC3AE0}" dt="2024-07-24T16:42:38.632" v="928"/>
          <ac:spMkLst>
            <pc:docMk/>
            <pc:sldMk cId="2355462516" sldId="301"/>
            <ac:spMk id="5" creationId="{2170D0A3-04BF-ED38-2010-7AFFFCEA6DE4}"/>
          </ac:spMkLst>
        </pc:spChg>
        <pc:spChg chg="mod">
          <ac:chgData name="Rohit Kumar Manne" userId="af6d3468c0029e55" providerId="LiveId" clId="{C46287AD-0BAB-4B45-8123-4025B9FC3AE0}" dt="2024-07-24T16:42:38.632" v="928"/>
          <ac:spMkLst>
            <pc:docMk/>
            <pc:sldMk cId="2355462516" sldId="301"/>
            <ac:spMk id="6" creationId="{3C84EA05-777E-B852-8DCA-EC1A12B7A3A8}"/>
          </ac:spMkLst>
        </pc:spChg>
        <pc:spChg chg="mod">
          <ac:chgData name="Rohit Kumar Manne" userId="af6d3468c0029e55" providerId="LiveId" clId="{C46287AD-0BAB-4B45-8123-4025B9FC3AE0}" dt="2024-07-24T16:42:38.632" v="928"/>
          <ac:spMkLst>
            <pc:docMk/>
            <pc:sldMk cId="2355462516" sldId="301"/>
            <ac:spMk id="7" creationId="{6DCC7E9D-2BF5-9877-6E4F-0E40855CAF72}"/>
          </ac:spMkLst>
        </pc:spChg>
        <pc:spChg chg="mod">
          <ac:chgData name="Rohit Kumar Manne" userId="af6d3468c0029e55" providerId="LiveId" clId="{C46287AD-0BAB-4B45-8123-4025B9FC3AE0}" dt="2024-07-24T16:42:38.632" v="928"/>
          <ac:spMkLst>
            <pc:docMk/>
            <pc:sldMk cId="2355462516" sldId="301"/>
            <ac:spMk id="8" creationId="{3F1DAA23-528C-118D-6558-82B5DB84F862}"/>
          </ac:spMkLst>
        </pc:spChg>
        <pc:spChg chg="mod">
          <ac:chgData name="Rohit Kumar Manne" userId="af6d3468c0029e55" providerId="LiveId" clId="{C46287AD-0BAB-4B45-8123-4025B9FC3AE0}" dt="2024-07-24T16:42:38.632" v="928"/>
          <ac:spMkLst>
            <pc:docMk/>
            <pc:sldMk cId="2355462516" sldId="301"/>
            <ac:spMk id="9" creationId="{8F40756A-7AC7-7F86-AEC7-B47C731A3581}"/>
          </ac:spMkLst>
        </pc:spChg>
        <pc:spChg chg="mod">
          <ac:chgData name="Rohit Kumar Manne" userId="af6d3468c0029e55" providerId="LiveId" clId="{C46287AD-0BAB-4B45-8123-4025B9FC3AE0}" dt="2024-07-24T16:42:38.632" v="928"/>
          <ac:spMkLst>
            <pc:docMk/>
            <pc:sldMk cId="2355462516" sldId="301"/>
            <ac:spMk id="10" creationId="{25433E7B-7300-35AD-AE9D-C4EE09BFEB3F}"/>
          </ac:spMkLst>
        </pc:spChg>
        <pc:spChg chg="mod">
          <ac:chgData name="Rohit Kumar Manne" userId="af6d3468c0029e55" providerId="LiveId" clId="{C46287AD-0BAB-4B45-8123-4025B9FC3AE0}" dt="2024-07-24T16:42:38.632" v="928"/>
          <ac:spMkLst>
            <pc:docMk/>
            <pc:sldMk cId="2355462516" sldId="301"/>
            <ac:spMk id="11" creationId="{DE3C9E86-715D-DF8E-4ABA-BC5E2B8C0E59}"/>
          </ac:spMkLst>
        </pc:spChg>
        <pc:spChg chg="mod">
          <ac:chgData name="Rohit Kumar Manne" userId="af6d3468c0029e55" providerId="LiveId" clId="{C46287AD-0BAB-4B45-8123-4025B9FC3AE0}" dt="2024-07-24T16:42:38.632" v="928"/>
          <ac:spMkLst>
            <pc:docMk/>
            <pc:sldMk cId="2355462516" sldId="301"/>
            <ac:spMk id="12" creationId="{C81C6623-BD9D-544E-B2B1-A9B0D25B18CE}"/>
          </ac:spMkLst>
        </pc:spChg>
        <pc:spChg chg="mod">
          <ac:chgData name="Rohit Kumar Manne" userId="af6d3468c0029e55" providerId="LiveId" clId="{C46287AD-0BAB-4B45-8123-4025B9FC3AE0}" dt="2024-07-24T16:42:38.632" v="928"/>
          <ac:spMkLst>
            <pc:docMk/>
            <pc:sldMk cId="2355462516" sldId="301"/>
            <ac:spMk id="13" creationId="{EBF6F5F2-0F03-6F51-8959-3E5FD7E2D61E}"/>
          </ac:spMkLst>
        </pc:spChg>
        <pc:spChg chg="mod">
          <ac:chgData name="Rohit Kumar Manne" userId="af6d3468c0029e55" providerId="LiveId" clId="{C46287AD-0BAB-4B45-8123-4025B9FC3AE0}" dt="2024-07-24T16:42:38.632" v="928"/>
          <ac:spMkLst>
            <pc:docMk/>
            <pc:sldMk cId="2355462516" sldId="301"/>
            <ac:spMk id="14" creationId="{46DCAA72-87C6-2BA4-0723-FEF9F9A597BC}"/>
          </ac:spMkLst>
        </pc:spChg>
        <pc:spChg chg="mod">
          <ac:chgData name="Rohit Kumar Manne" userId="af6d3468c0029e55" providerId="LiveId" clId="{C46287AD-0BAB-4B45-8123-4025B9FC3AE0}" dt="2024-07-24T16:42:38.632" v="928"/>
          <ac:spMkLst>
            <pc:docMk/>
            <pc:sldMk cId="2355462516" sldId="301"/>
            <ac:spMk id="15" creationId="{C65432A8-5DE9-AD27-3FD6-D964F580E61A}"/>
          </ac:spMkLst>
        </pc:spChg>
        <pc:spChg chg="mod">
          <ac:chgData name="Rohit Kumar Manne" userId="af6d3468c0029e55" providerId="LiveId" clId="{C46287AD-0BAB-4B45-8123-4025B9FC3AE0}" dt="2024-07-24T16:42:38.632" v="928"/>
          <ac:spMkLst>
            <pc:docMk/>
            <pc:sldMk cId="2355462516" sldId="301"/>
            <ac:spMk id="16" creationId="{A05D29B8-3B74-F697-3605-4572742D22EB}"/>
          </ac:spMkLst>
        </pc:spChg>
        <pc:spChg chg="mod">
          <ac:chgData name="Rohit Kumar Manne" userId="af6d3468c0029e55" providerId="LiveId" clId="{C46287AD-0BAB-4B45-8123-4025B9FC3AE0}" dt="2024-07-24T16:42:38.632" v="928"/>
          <ac:spMkLst>
            <pc:docMk/>
            <pc:sldMk cId="2355462516" sldId="301"/>
            <ac:spMk id="17" creationId="{129F1F5A-DC12-71DF-0D9B-DBFBA1165449}"/>
          </ac:spMkLst>
        </pc:spChg>
        <pc:spChg chg="mod">
          <ac:chgData name="Rohit Kumar Manne" userId="af6d3468c0029e55" providerId="LiveId" clId="{C46287AD-0BAB-4B45-8123-4025B9FC3AE0}" dt="2024-07-24T16:42:38.632" v="928"/>
          <ac:spMkLst>
            <pc:docMk/>
            <pc:sldMk cId="2355462516" sldId="301"/>
            <ac:spMk id="18" creationId="{5CE02DC2-9B53-1680-439B-B2DFD0761AF7}"/>
          </ac:spMkLst>
        </pc:spChg>
        <pc:spChg chg="mod">
          <ac:chgData name="Rohit Kumar Manne" userId="af6d3468c0029e55" providerId="LiveId" clId="{C46287AD-0BAB-4B45-8123-4025B9FC3AE0}" dt="2024-07-24T16:42:38.632" v="928"/>
          <ac:spMkLst>
            <pc:docMk/>
            <pc:sldMk cId="2355462516" sldId="301"/>
            <ac:spMk id="19" creationId="{507894A2-FD8F-B702-7E4B-2F1B1E4E69B5}"/>
          </ac:spMkLst>
        </pc:spChg>
        <pc:spChg chg="mod">
          <ac:chgData name="Rohit Kumar Manne" userId="af6d3468c0029e55" providerId="LiveId" clId="{C46287AD-0BAB-4B45-8123-4025B9FC3AE0}" dt="2024-07-24T16:42:38.632" v="928"/>
          <ac:spMkLst>
            <pc:docMk/>
            <pc:sldMk cId="2355462516" sldId="301"/>
            <ac:spMk id="20" creationId="{C3101AF9-2C97-E87E-71ED-A22AFC8037E5}"/>
          </ac:spMkLst>
        </pc:spChg>
        <pc:spChg chg="mod">
          <ac:chgData name="Rohit Kumar Manne" userId="af6d3468c0029e55" providerId="LiveId" clId="{C46287AD-0BAB-4B45-8123-4025B9FC3AE0}" dt="2024-07-24T16:42:38.632" v="928"/>
          <ac:spMkLst>
            <pc:docMk/>
            <pc:sldMk cId="2355462516" sldId="301"/>
            <ac:spMk id="21" creationId="{653192D3-66EB-B589-7FDF-18D05A0A37FA}"/>
          </ac:spMkLst>
        </pc:spChg>
        <pc:spChg chg="mod">
          <ac:chgData name="Rohit Kumar Manne" userId="af6d3468c0029e55" providerId="LiveId" clId="{C46287AD-0BAB-4B45-8123-4025B9FC3AE0}" dt="2024-07-24T16:42:38.632" v="928"/>
          <ac:spMkLst>
            <pc:docMk/>
            <pc:sldMk cId="2355462516" sldId="301"/>
            <ac:spMk id="22" creationId="{8881D2E5-0104-6EF2-20DD-763365231A2F}"/>
          </ac:spMkLst>
        </pc:spChg>
        <pc:spChg chg="mod">
          <ac:chgData name="Rohit Kumar Manne" userId="af6d3468c0029e55" providerId="LiveId" clId="{C46287AD-0BAB-4B45-8123-4025B9FC3AE0}" dt="2024-07-24T16:42:38.632" v="928"/>
          <ac:spMkLst>
            <pc:docMk/>
            <pc:sldMk cId="2355462516" sldId="301"/>
            <ac:spMk id="23" creationId="{1A2884B2-D241-BBD0-73F0-5FE0BE842AD9}"/>
          </ac:spMkLst>
        </pc:spChg>
        <pc:spChg chg="mod">
          <ac:chgData name="Rohit Kumar Manne" userId="af6d3468c0029e55" providerId="LiveId" clId="{C46287AD-0BAB-4B45-8123-4025B9FC3AE0}" dt="2024-07-24T16:42:38.632" v="928"/>
          <ac:spMkLst>
            <pc:docMk/>
            <pc:sldMk cId="2355462516" sldId="301"/>
            <ac:spMk id="24" creationId="{7B8E8F13-903B-EC9F-09C9-513B02BAA6D0}"/>
          </ac:spMkLst>
        </pc:spChg>
        <pc:spChg chg="mod">
          <ac:chgData name="Rohit Kumar Manne" userId="af6d3468c0029e55" providerId="LiveId" clId="{C46287AD-0BAB-4B45-8123-4025B9FC3AE0}" dt="2024-07-24T16:42:38.632" v="928"/>
          <ac:spMkLst>
            <pc:docMk/>
            <pc:sldMk cId="2355462516" sldId="301"/>
            <ac:spMk id="25" creationId="{769E083B-BD96-0D11-3AE1-F099B1877979}"/>
          </ac:spMkLst>
        </pc:spChg>
        <pc:spChg chg="mod">
          <ac:chgData name="Rohit Kumar Manne" userId="af6d3468c0029e55" providerId="LiveId" clId="{C46287AD-0BAB-4B45-8123-4025B9FC3AE0}" dt="2024-07-24T16:42:38.632" v="928"/>
          <ac:spMkLst>
            <pc:docMk/>
            <pc:sldMk cId="2355462516" sldId="301"/>
            <ac:spMk id="26" creationId="{5E512B60-5B85-A1D2-846F-032EC52AE738}"/>
          </ac:spMkLst>
        </pc:spChg>
        <pc:spChg chg="mod">
          <ac:chgData name="Rohit Kumar Manne" userId="af6d3468c0029e55" providerId="LiveId" clId="{C46287AD-0BAB-4B45-8123-4025B9FC3AE0}" dt="2024-07-24T16:42:38.632" v="928"/>
          <ac:spMkLst>
            <pc:docMk/>
            <pc:sldMk cId="2355462516" sldId="301"/>
            <ac:spMk id="27" creationId="{70A8DC92-E75D-DF47-0D5D-4C8508BAD19A}"/>
          </ac:spMkLst>
        </pc:spChg>
        <pc:spChg chg="mod">
          <ac:chgData name="Rohit Kumar Manne" userId="af6d3468c0029e55" providerId="LiveId" clId="{C46287AD-0BAB-4B45-8123-4025B9FC3AE0}" dt="2024-07-24T16:42:38.632" v="928"/>
          <ac:spMkLst>
            <pc:docMk/>
            <pc:sldMk cId="2355462516" sldId="301"/>
            <ac:spMk id="28" creationId="{8DE04F8F-201E-9495-84E9-4F08B49E404A}"/>
          </ac:spMkLst>
        </pc:spChg>
        <pc:spChg chg="mod">
          <ac:chgData name="Rohit Kumar Manne" userId="af6d3468c0029e55" providerId="LiveId" clId="{C46287AD-0BAB-4B45-8123-4025B9FC3AE0}" dt="2024-07-24T16:42:38.632" v="928"/>
          <ac:spMkLst>
            <pc:docMk/>
            <pc:sldMk cId="2355462516" sldId="301"/>
            <ac:spMk id="29" creationId="{7B2ABA21-37D9-184D-B83C-4D2481FEE0C8}"/>
          </ac:spMkLst>
        </pc:spChg>
        <pc:spChg chg="mod">
          <ac:chgData name="Rohit Kumar Manne" userId="af6d3468c0029e55" providerId="LiveId" clId="{C46287AD-0BAB-4B45-8123-4025B9FC3AE0}" dt="2024-07-24T16:42:38.632" v="928"/>
          <ac:spMkLst>
            <pc:docMk/>
            <pc:sldMk cId="2355462516" sldId="301"/>
            <ac:spMk id="30" creationId="{D605AEA6-C1C3-91E4-13F9-591626ACCC64}"/>
          </ac:spMkLst>
        </pc:spChg>
        <pc:spChg chg="mod">
          <ac:chgData name="Rohit Kumar Manne" userId="af6d3468c0029e55" providerId="LiveId" clId="{C46287AD-0BAB-4B45-8123-4025B9FC3AE0}" dt="2024-07-24T16:42:38.632" v="928"/>
          <ac:spMkLst>
            <pc:docMk/>
            <pc:sldMk cId="2355462516" sldId="301"/>
            <ac:spMk id="31" creationId="{F35E38B1-7ECB-7F70-3CD1-85AE403A8F0C}"/>
          </ac:spMkLst>
        </pc:spChg>
        <pc:spChg chg="mod">
          <ac:chgData name="Rohit Kumar Manne" userId="af6d3468c0029e55" providerId="LiveId" clId="{C46287AD-0BAB-4B45-8123-4025B9FC3AE0}" dt="2024-07-24T16:42:38.632" v="928"/>
          <ac:spMkLst>
            <pc:docMk/>
            <pc:sldMk cId="2355462516" sldId="301"/>
            <ac:spMk id="32" creationId="{CD5A8FF9-8755-7417-0860-179A6ABBC705}"/>
          </ac:spMkLst>
        </pc:spChg>
        <pc:spChg chg="mod">
          <ac:chgData name="Rohit Kumar Manne" userId="af6d3468c0029e55" providerId="LiveId" clId="{C46287AD-0BAB-4B45-8123-4025B9FC3AE0}" dt="2024-07-24T16:42:38.632" v="928"/>
          <ac:spMkLst>
            <pc:docMk/>
            <pc:sldMk cId="2355462516" sldId="301"/>
            <ac:spMk id="33" creationId="{21608B59-E755-4FBC-BA93-52B3FEEFB3EC}"/>
          </ac:spMkLst>
        </pc:spChg>
        <pc:spChg chg="mod">
          <ac:chgData name="Rohit Kumar Manne" userId="af6d3468c0029e55" providerId="LiveId" clId="{C46287AD-0BAB-4B45-8123-4025B9FC3AE0}" dt="2024-07-24T16:42:38.632" v="928"/>
          <ac:spMkLst>
            <pc:docMk/>
            <pc:sldMk cId="2355462516" sldId="301"/>
            <ac:spMk id="34" creationId="{CB061CBD-45DC-3B88-B106-75E1B8D0AF4A}"/>
          </ac:spMkLst>
        </pc:spChg>
        <pc:spChg chg="mod">
          <ac:chgData name="Rohit Kumar Manne" userId="af6d3468c0029e55" providerId="LiveId" clId="{C46287AD-0BAB-4B45-8123-4025B9FC3AE0}" dt="2024-07-24T16:42:38.632" v="928"/>
          <ac:spMkLst>
            <pc:docMk/>
            <pc:sldMk cId="2355462516" sldId="301"/>
            <ac:spMk id="35" creationId="{31E19651-56A9-35DD-EF1B-B5B0B02D083B}"/>
          </ac:spMkLst>
        </pc:spChg>
        <pc:spChg chg="mod">
          <ac:chgData name="Rohit Kumar Manne" userId="af6d3468c0029e55" providerId="LiveId" clId="{C46287AD-0BAB-4B45-8123-4025B9FC3AE0}" dt="2024-07-24T16:42:38.632" v="928"/>
          <ac:spMkLst>
            <pc:docMk/>
            <pc:sldMk cId="2355462516" sldId="301"/>
            <ac:spMk id="36" creationId="{E7E3B185-E5D0-8493-1CFC-BE1D30B3E64C}"/>
          </ac:spMkLst>
        </pc:spChg>
        <pc:spChg chg="mod">
          <ac:chgData name="Rohit Kumar Manne" userId="af6d3468c0029e55" providerId="LiveId" clId="{C46287AD-0BAB-4B45-8123-4025B9FC3AE0}" dt="2024-07-24T16:42:38.632" v="928"/>
          <ac:spMkLst>
            <pc:docMk/>
            <pc:sldMk cId="2355462516" sldId="301"/>
            <ac:spMk id="37" creationId="{AAF6B997-A56F-1DDA-28DE-6EE9CAFCCCF8}"/>
          </ac:spMkLst>
        </pc:spChg>
        <pc:spChg chg="mod">
          <ac:chgData name="Rohit Kumar Manne" userId="af6d3468c0029e55" providerId="LiveId" clId="{C46287AD-0BAB-4B45-8123-4025B9FC3AE0}" dt="2024-07-24T16:42:38.632" v="928"/>
          <ac:spMkLst>
            <pc:docMk/>
            <pc:sldMk cId="2355462516" sldId="301"/>
            <ac:spMk id="38" creationId="{7220B8F4-7380-BFC7-3062-78B229D97952}"/>
          </ac:spMkLst>
        </pc:spChg>
        <pc:spChg chg="mod">
          <ac:chgData name="Rohit Kumar Manne" userId="af6d3468c0029e55" providerId="LiveId" clId="{C46287AD-0BAB-4B45-8123-4025B9FC3AE0}" dt="2024-07-24T16:42:38.632" v="928"/>
          <ac:spMkLst>
            <pc:docMk/>
            <pc:sldMk cId="2355462516" sldId="301"/>
            <ac:spMk id="39" creationId="{4A705A7F-11D3-68E4-F0C7-FA73453ECE0C}"/>
          </ac:spMkLst>
        </pc:spChg>
        <pc:spChg chg="mod">
          <ac:chgData name="Rohit Kumar Manne" userId="af6d3468c0029e55" providerId="LiveId" clId="{C46287AD-0BAB-4B45-8123-4025B9FC3AE0}" dt="2024-07-24T16:42:38.632" v="928"/>
          <ac:spMkLst>
            <pc:docMk/>
            <pc:sldMk cId="2355462516" sldId="301"/>
            <ac:spMk id="40" creationId="{9555AC2F-E65F-6C2B-F39E-0BCE7B71B44B}"/>
          </ac:spMkLst>
        </pc:spChg>
        <pc:spChg chg="mod">
          <ac:chgData name="Rohit Kumar Manne" userId="af6d3468c0029e55" providerId="LiveId" clId="{C46287AD-0BAB-4B45-8123-4025B9FC3AE0}" dt="2024-07-24T16:42:38.632" v="928"/>
          <ac:spMkLst>
            <pc:docMk/>
            <pc:sldMk cId="2355462516" sldId="301"/>
            <ac:spMk id="41" creationId="{944D89B9-A656-6423-ABF8-E5593F56F452}"/>
          </ac:spMkLst>
        </pc:spChg>
        <pc:spChg chg="mod">
          <ac:chgData name="Rohit Kumar Manne" userId="af6d3468c0029e55" providerId="LiveId" clId="{C46287AD-0BAB-4B45-8123-4025B9FC3AE0}" dt="2024-07-24T16:42:38.632" v="928"/>
          <ac:spMkLst>
            <pc:docMk/>
            <pc:sldMk cId="2355462516" sldId="301"/>
            <ac:spMk id="42" creationId="{63F140AD-B8E1-F3E5-3022-001DAC6BE934}"/>
          </ac:spMkLst>
        </pc:spChg>
        <pc:spChg chg="mod">
          <ac:chgData name="Rohit Kumar Manne" userId="af6d3468c0029e55" providerId="LiveId" clId="{C46287AD-0BAB-4B45-8123-4025B9FC3AE0}" dt="2024-07-24T16:42:38.632" v="928"/>
          <ac:spMkLst>
            <pc:docMk/>
            <pc:sldMk cId="2355462516" sldId="301"/>
            <ac:spMk id="43" creationId="{B33CABD2-6575-033C-2EF2-03F93B787035}"/>
          </ac:spMkLst>
        </pc:spChg>
        <pc:spChg chg="mod">
          <ac:chgData name="Rohit Kumar Manne" userId="af6d3468c0029e55" providerId="LiveId" clId="{C46287AD-0BAB-4B45-8123-4025B9FC3AE0}" dt="2024-07-24T16:42:38.632" v="928"/>
          <ac:spMkLst>
            <pc:docMk/>
            <pc:sldMk cId="2355462516" sldId="301"/>
            <ac:spMk id="44" creationId="{B9B8385F-453B-5E74-EEA8-2E82C024C9EF}"/>
          </ac:spMkLst>
        </pc:spChg>
        <pc:spChg chg="mod">
          <ac:chgData name="Rohit Kumar Manne" userId="af6d3468c0029e55" providerId="LiveId" clId="{C46287AD-0BAB-4B45-8123-4025B9FC3AE0}" dt="2024-07-24T16:42:38.632" v="928"/>
          <ac:spMkLst>
            <pc:docMk/>
            <pc:sldMk cId="2355462516" sldId="301"/>
            <ac:spMk id="45" creationId="{4AD26E8C-A1F2-6AA3-08E0-B87A276CD5C2}"/>
          </ac:spMkLst>
        </pc:spChg>
        <pc:spChg chg="mod">
          <ac:chgData name="Rohit Kumar Manne" userId="af6d3468c0029e55" providerId="LiveId" clId="{C46287AD-0BAB-4B45-8123-4025B9FC3AE0}" dt="2024-07-24T16:42:38.632" v="928"/>
          <ac:spMkLst>
            <pc:docMk/>
            <pc:sldMk cId="2355462516" sldId="301"/>
            <ac:spMk id="46" creationId="{BD6E01CC-879A-DE95-7643-3F1E435DD09B}"/>
          </ac:spMkLst>
        </pc:spChg>
        <pc:spChg chg="mod">
          <ac:chgData name="Rohit Kumar Manne" userId="af6d3468c0029e55" providerId="LiveId" clId="{C46287AD-0BAB-4B45-8123-4025B9FC3AE0}" dt="2024-07-24T16:42:38.632" v="928"/>
          <ac:spMkLst>
            <pc:docMk/>
            <pc:sldMk cId="2355462516" sldId="301"/>
            <ac:spMk id="47" creationId="{7CA81C89-8755-4CDE-4ED8-1A35B68A5E8E}"/>
          </ac:spMkLst>
        </pc:spChg>
        <pc:spChg chg="mod">
          <ac:chgData name="Rohit Kumar Manne" userId="af6d3468c0029e55" providerId="LiveId" clId="{C46287AD-0BAB-4B45-8123-4025B9FC3AE0}" dt="2024-07-24T16:42:38.632" v="928"/>
          <ac:spMkLst>
            <pc:docMk/>
            <pc:sldMk cId="2355462516" sldId="301"/>
            <ac:spMk id="48" creationId="{52C2EBA6-EDAE-9F53-5343-8011F332EB53}"/>
          </ac:spMkLst>
        </pc:spChg>
        <pc:spChg chg="mod">
          <ac:chgData name="Rohit Kumar Manne" userId="af6d3468c0029e55" providerId="LiveId" clId="{C46287AD-0BAB-4B45-8123-4025B9FC3AE0}" dt="2024-07-24T16:42:38.632" v="928"/>
          <ac:spMkLst>
            <pc:docMk/>
            <pc:sldMk cId="2355462516" sldId="301"/>
            <ac:spMk id="49" creationId="{B36A8D2D-A2AC-3146-7F0A-4E2739D85CA2}"/>
          </ac:spMkLst>
        </pc:spChg>
        <pc:spChg chg="mod">
          <ac:chgData name="Rohit Kumar Manne" userId="af6d3468c0029e55" providerId="LiveId" clId="{C46287AD-0BAB-4B45-8123-4025B9FC3AE0}" dt="2024-07-24T16:42:38.632" v="928"/>
          <ac:spMkLst>
            <pc:docMk/>
            <pc:sldMk cId="2355462516" sldId="301"/>
            <ac:spMk id="50" creationId="{0D4C3499-A6B5-B115-7ED1-252449D18273}"/>
          </ac:spMkLst>
        </pc:spChg>
        <pc:spChg chg="mod">
          <ac:chgData name="Rohit Kumar Manne" userId="af6d3468c0029e55" providerId="LiveId" clId="{C46287AD-0BAB-4B45-8123-4025B9FC3AE0}" dt="2024-07-24T16:42:38.632" v="928"/>
          <ac:spMkLst>
            <pc:docMk/>
            <pc:sldMk cId="2355462516" sldId="301"/>
            <ac:spMk id="51" creationId="{36F99D76-FE8D-E39F-7C61-A6F4DB047404}"/>
          </ac:spMkLst>
        </pc:spChg>
        <pc:spChg chg="mod">
          <ac:chgData name="Rohit Kumar Manne" userId="af6d3468c0029e55" providerId="LiveId" clId="{C46287AD-0BAB-4B45-8123-4025B9FC3AE0}" dt="2024-07-24T16:42:38.632" v="928"/>
          <ac:spMkLst>
            <pc:docMk/>
            <pc:sldMk cId="2355462516" sldId="301"/>
            <ac:spMk id="52" creationId="{41680876-0DAB-0BE4-B842-5695AC03D28A}"/>
          </ac:spMkLst>
        </pc:spChg>
        <pc:spChg chg="mod">
          <ac:chgData name="Rohit Kumar Manne" userId="af6d3468c0029e55" providerId="LiveId" clId="{C46287AD-0BAB-4B45-8123-4025B9FC3AE0}" dt="2024-07-24T16:42:38.632" v="928"/>
          <ac:spMkLst>
            <pc:docMk/>
            <pc:sldMk cId="2355462516" sldId="301"/>
            <ac:spMk id="53" creationId="{A8C125CC-98A8-8F28-6C15-8B08EC61DE30}"/>
          </ac:spMkLst>
        </pc:spChg>
        <pc:spChg chg="mod">
          <ac:chgData name="Rohit Kumar Manne" userId="af6d3468c0029e55" providerId="LiveId" clId="{C46287AD-0BAB-4B45-8123-4025B9FC3AE0}" dt="2024-07-24T16:42:38.632" v="928"/>
          <ac:spMkLst>
            <pc:docMk/>
            <pc:sldMk cId="2355462516" sldId="301"/>
            <ac:spMk id="54" creationId="{7423A808-F035-A929-1114-DC95CC7057D6}"/>
          </ac:spMkLst>
        </pc:spChg>
        <pc:spChg chg="mod">
          <ac:chgData name="Rohit Kumar Manne" userId="af6d3468c0029e55" providerId="LiveId" clId="{C46287AD-0BAB-4B45-8123-4025B9FC3AE0}" dt="2024-07-24T16:42:38.632" v="928"/>
          <ac:spMkLst>
            <pc:docMk/>
            <pc:sldMk cId="2355462516" sldId="301"/>
            <ac:spMk id="55" creationId="{528A6FCA-67FE-F51C-F563-F3044A87E415}"/>
          </ac:spMkLst>
        </pc:spChg>
        <pc:spChg chg="mod">
          <ac:chgData name="Rohit Kumar Manne" userId="af6d3468c0029e55" providerId="LiveId" clId="{C46287AD-0BAB-4B45-8123-4025B9FC3AE0}" dt="2024-07-24T16:42:38.632" v="928"/>
          <ac:spMkLst>
            <pc:docMk/>
            <pc:sldMk cId="2355462516" sldId="301"/>
            <ac:spMk id="56" creationId="{731B88B7-FBF2-FE36-3EF4-3D9A4FEC2899}"/>
          </ac:spMkLst>
        </pc:spChg>
        <pc:spChg chg="mod">
          <ac:chgData name="Rohit Kumar Manne" userId="af6d3468c0029e55" providerId="LiveId" clId="{C46287AD-0BAB-4B45-8123-4025B9FC3AE0}" dt="2024-07-24T16:42:38.632" v="928"/>
          <ac:spMkLst>
            <pc:docMk/>
            <pc:sldMk cId="2355462516" sldId="301"/>
            <ac:spMk id="57" creationId="{6EECABBB-520E-2A03-7A88-5E024DD65A9C}"/>
          </ac:spMkLst>
        </pc:spChg>
        <pc:spChg chg="mod">
          <ac:chgData name="Rohit Kumar Manne" userId="af6d3468c0029e55" providerId="LiveId" clId="{C46287AD-0BAB-4B45-8123-4025B9FC3AE0}" dt="2024-07-24T16:42:38.632" v="928"/>
          <ac:spMkLst>
            <pc:docMk/>
            <pc:sldMk cId="2355462516" sldId="301"/>
            <ac:spMk id="58" creationId="{6F6B17CF-F238-1D9F-AB43-F1C63E255FD5}"/>
          </ac:spMkLst>
        </pc:spChg>
        <pc:spChg chg="mod">
          <ac:chgData name="Rohit Kumar Manne" userId="af6d3468c0029e55" providerId="LiveId" clId="{C46287AD-0BAB-4B45-8123-4025B9FC3AE0}" dt="2024-07-24T16:42:38.632" v="928"/>
          <ac:spMkLst>
            <pc:docMk/>
            <pc:sldMk cId="2355462516" sldId="301"/>
            <ac:spMk id="59" creationId="{6682147C-346D-0E7D-6095-EC7B55220B00}"/>
          </ac:spMkLst>
        </pc:spChg>
        <pc:spChg chg="mod">
          <ac:chgData name="Rohit Kumar Manne" userId="af6d3468c0029e55" providerId="LiveId" clId="{C46287AD-0BAB-4B45-8123-4025B9FC3AE0}" dt="2024-07-24T16:42:38.632" v="928"/>
          <ac:spMkLst>
            <pc:docMk/>
            <pc:sldMk cId="2355462516" sldId="301"/>
            <ac:spMk id="60" creationId="{BC0B5683-983B-D58B-CB88-5629CC5867D5}"/>
          </ac:spMkLst>
        </pc:spChg>
        <pc:spChg chg="mod">
          <ac:chgData name="Rohit Kumar Manne" userId="af6d3468c0029e55" providerId="LiveId" clId="{C46287AD-0BAB-4B45-8123-4025B9FC3AE0}" dt="2024-07-24T16:42:38.632" v="928"/>
          <ac:spMkLst>
            <pc:docMk/>
            <pc:sldMk cId="2355462516" sldId="301"/>
            <ac:spMk id="61" creationId="{5243ED6E-0D53-5621-A2B2-E34872F999AC}"/>
          </ac:spMkLst>
        </pc:spChg>
        <pc:spChg chg="mod">
          <ac:chgData name="Rohit Kumar Manne" userId="af6d3468c0029e55" providerId="LiveId" clId="{C46287AD-0BAB-4B45-8123-4025B9FC3AE0}" dt="2024-07-24T16:42:38.632" v="928"/>
          <ac:spMkLst>
            <pc:docMk/>
            <pc:sldMk cId="2355462516" sldId="301"/>
            <ac:spMk id="62" creationId="{BEF5FE8E-7A84-10BB-5160-45084A3E331D}"/>
          </ac:spMkLst>
        </pc:spChg>
        <pc:spChg chg="mod">
          <ac:chgData name="Rohit Kumar Manne" userId="af6d3468c0029e55" providerId="LiveId" clId="{C46287AD-0BAB-4B45-8123-4025B9FC3AE0}" dt="2024-07-24T16:42:38.632" v="928"/>
          <ac:spMkLst>
            <pc:docMk/>
            <pc:sldMk cId="2355462516" sldId="301"/>
            <ac:spMk id="63" creationId="{0BF48396-B2D3-70A9-9C7B-6BA0254C90FA}"/>
          </ac:spMkLst>
        </pc:spChg>
        <pc:spChg chg="mod">
          <ac:chgData name="Rohit Kumar Manne" userId="af6d3468c0029e55" providerId="LiveId" clId="{C46287AD-0BAB-4B45-8123-4025B9FC3AE0}" dt="2024-07-24T16:42:38.632" v="928"/>
          <ac:spMkLst>
            <pc:docMk/>
            <pc:sldMk cId="2355462516" sldId="301"/>
            <ac:spMk id="1088" creationId="{8F0730F0-1A0B-8F61-E90C-C93490F2136E}"/>
          </ac:spMkLst>
        </pc:spChg>
        <pc:spChg chg="mod">
          <ac:chgData name="Rohit Kumar Manne" userId="af6d3468c0029e55" providerId="LiveId" clId="{C46287AD-0BAB-4B45-8123-4025B9FC3AE0}" dt="2024-07-24T16:42:38.632" v="928"/>
          <ac:spMkLst>
            <pc:docMk/>
            <pc:sldMk cId="2355462516" sldId="301"/>
            <ac:spMk id="1089" creationId="{380ED5A9-C2A2-02BA-627F-6B741411EE32}"/>
          </ac:spMkLst>
        </pc:spChg>
        <pc:spChg chg="mod">
          <ac:chgData name="Rohit Kumar Manne" userId="af6d3468c0029e55" providerId="LiveId" clId="{C46287AD-0BAB-4B45-8123-4025B9FC3AE0}" dt="2024-07-24T16:42:38.632" v="928"/>
          <ac:spMkLst>
            <pc:docMk/>
            <pc:sldMk cId="2355462516" sldId="301"/>
            <ac:spMk id="1090" creationId="{11AC3200-651F-E46A-76DF-C3B797D86781}"/>
          </ac:spMkLst>
        </pc:spChg>
        <pc:spChg chg="mod">
          <ac:chgData name="Rohit Kumar Manne" userId="af6d3468c0029e55" providerId="LiveId" clId="{C46287AD-0BAB-4B45-8123-4025B9FC3AE0}" dt="2024-07-24T16:42:38.632" v="928"/>
          <ac:spMkLst>
            <pc:docMk/>
            <pc:sldMk cId="2355462516" sldId="301"/>
            <ac:spMk id="1091" creationId="{DBDF4AA5-D9EA-F2DC-456A-3D1D9E217E67}"/>
          </ac:spMkLst>
        </pc:spChg>
        <pc:spChg chg="mod">
          <ac:chgData name="Rohit Kumar Manne" userId="af6d3468c0029e55" providerId="LiveId" clId="{C46287AD-0BAB-4B45-8123-4025B9FC3AE0}" dt="2024-07-24T16:42:38.632" v="928"/>
          <ac:spMkLst>
            <pc:docMk/>
            <pc:sldMk cId="2355462516" sldId="301"/>
            <ac:spMk id="1092" creationId="{76A2C339-49CF-0D24-3CFC-09769ECFF665}"/>
          </ac:spMkLst>
        </pc:spChg>
        <pc:spChg chg="mod">
          <ac:chgData name="Rohit Kumar Manne" userId="af6d3468c0029e55" providerId="LiveId" clId="{C46287AD-0BAB-4B45-8123-4025B9FC3AE0}" dt="2024-07-24T16:42:38.632" v="928"/>
          <ac:spMkLst>
            <pc:docMk/>
            <pc:sldMk cId="2355462516" sldId="301"/>
            <ac:spMk id="1093" creationId="{DF56FBD8-EB27-9AE3-EA93-9EA5E1F8E951}"/>
          </ac:spMkLst>
        </pc:spChg>
        <pc:spChg chg="mod">
          <ac:chgData name="Rohit Kumar Manne" userId="af6d3468c0029e55" providerId="LiveId" clId="{C46287AD-0BAB-4B45-8123-4025B9FC3AE0}" dt="2024-07-24T16:42:38.632" v="928"/>
          <ac:spMkLst>
            <pc:docMk/>
            <pc:sldMk cId="2355462516" sldId="301"/>
            <ac:spMk id="1094" creationId="{E2969823-50E4-874B-F4FA-0F9A7859A5AD}"/>
          </ac:spMkLst>
        </pc:spChg>
        <pc:spChg chg="mod">
          <ac:chgData name="Rohit Kumar Manne" userId="af6d3468c0029e55" providerId="LiveId" clId="{C46287AD-0BAB-4B45-8123-4025B9FC3AE0}" dt="2024-07-24T16:42:38.632" v="928"/>
          <ac:spMkLst>
            <pc:docMk/>
            <pc:sldMk cId="2355462516" sldId="301"/>
            <ac:spMk id="1095" creationId="{234AA866-F2F3-C298-8BFA-D2C59ADD7852}"/>
          </ac:spMkLst>
        </pc:spChg>
        <pc:spChg chg="mod">
          <ac:chgData name="Rohit Kumar Manne" userId="af6d3468c0029e55" providerId="LiveId" clId="{C46287AD-0BAB-4B45-8123-4025B9FC3AE0}" dt="2024-07-24T16:42:38.632" v="928"/>
          <ac:spMkLst>
            <pc:docMk/>
            <pc:sldMk cId="2355462516" sldId="301"/>
            <ac:spMk id="1096" creationId="{C7ACE15F-0F1A-5644-CE2F-4607B8A25E02}"/>
          </ac:spMkLst>
        </pc:spChg>
        <pc:spChg chg="mod">
          <ac:chgData name="Rohit Kumar Manne" userId="af6d3468c0029e55" providerId="LiveId" clId="{C46287AD-0BAB-4B45-8123-4025B9FC3AE0}" dt="2024-07-24T16:42:38.632" v="928"/>
          <ac:spMkLst>
            <pc:docMk/>
            <pc:sldMk cId="2355462516" sldId="301"/>
            <ac:spMk id="1097" creationId="{1D46BDE6-BC1D-B925-9474-C40F89C949D4}"/>
          </ac:spMkLst>
        </pc:spChg>
        <pc:spChg chg="mod">
          <ac:chgData name="Rohit Kumar Manne" userId="af6d3468c0029e55" providerId="LiveId" clId="{C46287AD-0BAB-4B45-8123-4025B9FC3AE0}" dt="2024-07-24T16:42:38.632" v="928"/>
          <ac:spMkLst>
            <pc:docMk/>
            <pc:sldMk cId="2355462516" sldId="301"/>
            <ac:spMk id="1098" creationId="{73B72889-9793-1AE4-DC79-E8A164B13E16}"/>
          </ac:spMkLst>
        </pc:spChg>
        <pc:spChg chg="mod">
          <ac:chgData name="Rohit Kumar Manne" userId="af6d3468c0029e55" providerId="LiveId" clId="{C46287AD-0BAB-4B45-8123-4025B9FC3AE0}" dt="2024-07-24T16:42:38.632" v="928"/>
          <ac:spMkLst>
            <pc:docMk/>
            <pc:sldMk cId="2355462516" sldId="301"/>
            <ac:spMk id="1099" creationId="{4F623D42-11AF-6B37-C4EA-6C403453A310}"/>
          </ac:spMkLst>
        </pc:spChg>
        <pc:spChg chg="mod">
          <ac:chgData name="Rohit Kumar Manne" userId="af6d3468c0029e55" providerId="LiveId" clId="{C46287AD-0BAB-4B45-8123-4025B9FC3AE0}" dt="2024-07-24T16:42:38.632" v="928"/>
          <ac:spMkLst>
            <pc:docMk/>
            <pc:sldMk cId="2355462516" sldId="301"/>
            <ac:spMk id="1100" creationId="{0E4ED27C-7242-49C5-2DCD-2894090110A4}"/>
          </ac:spMkLst>
        </pc:spChg>
        <pc:spChg chg="mod">
          <ac:chgData name="Rohit Kumar Manne" userId="af6d3468c0029e55" providerId="LiveId" clId="{C46287AD-0BAB-4B45-8123-4025B9FC3AE0}" dt="2024-07-24T16:42:38.632" v="928"/>
          <ac:spMkLst>
            <pc:docMk/>
            <pc:sldMk cId="2355462516" sldId="301"/>
            <ac:spMk id="1101" creationId="{9316E953-3592-6350-E942-C84B8F5824CB}"/>
          </ac:spMkLst>
        </pc:spChg>
        <pc:spChg chg="mod">
          <ac:chgData name="Rohit Kumar Manne" userId="af6d3468c0029e55" providerId="LiveId" clId="{C46287AD-0BAB-4B45-8123-4025B9FC3AE0}" dt="2024-07-24T16:42:38.632" v="928"/>
          <ac:spMkLst>
            <pc:docMk/>
            <pc:sldMk cId="2355462516" sldId="301"/>
            <ac:spMk id="1102" creationId="{49EB2A2E-0343-D6C5-DDE3-F1065825D2B7}"/>
          </ac:spMkLst>
        </pc:spChg>
        <pc:spChg chg="mod">
          <ac:chgData name="Rohit Kumar Manne" userId="af6d3468c0029e55" providerId="LiveId" clId="{C46287AD-0BAB-4B45-8123-4025B9FC3AE0}" dt="2024-07-24T16:42:38.632" v="928"/>
          <ac:spMkLst>
            <pc:docMk/>
            <pc:sldMk cId="2355462516" sldId="301"/>
            <ac:spMk id="1103" creationId="{55289FC4-B040-A15B-711D-D9CD17CD8B78}"/>
          </ac:spMkLst>
        </pc:spChg>
        <pc:spChg chg="mod">
          <ac:chgData name="Rohit Kumar Manne" userId="af6d3468c0029e55" providerId="LiveId" clId="{C46287AD-0BAB-4B45-8123-4025B9FC3AE0}" dt="2024-07-24T16:42:38.632" v="928"/>
          <ac:spMkLst>
            <pc:docMk/>
            <pc:sldMk cId="2355462516" sldId="301"/>
            <ac:spMk id="1104" creationId="{D98561B8-41ED-7C1D-9856-8A9EE2084152}"/>
          </ac:spMkLst>
        </pc:spChg>
        <pc:spChg chg="mod">
          <ac:chgData name="Rohit Kumar Manne" userId="af6d3468c0029e55" providerId="LiveId" clId="{C46287AD-0BAB-4B45-8123-4025B9FC3AE0}" dt="2024-07-24T16:42:38.632" v="928"/>
          <ac:spMkLst>
            <pc:docMk/>
            <pc:sldMk cId="2355462516" sldId="301"/>
            <ac:spMk id="1105" creationId="{3E3C2FC6-99B9-4F32-2E2E-C8F93F538194}"/>
          </ac:spMkLst>
        </pc:spChg>
        <pc:spChg chg="mod">
          <ac:chgData name="Rohit Kumar Manne" userId="af6d3468c0029e55" providerId="LiveId" clId="{C46287AD-0BAB-4B45-8123-4025B9FC3AE0}" dt="2024-07-24T16:42:38.632" v="928"/>
          <ac:spMkLst>
            <pc:docMk/>
            <pc:sldMk cId="2355462516" sldId="301"/>
            <ac:spMk id="1106" creationId="{0D40A59A-53B6-BA8E-9DC6-B9BE64D52DDC}"/>
          </ac:spMkLst>
        </pc:spChg>
        <pc:spChg chg="mod">
          <ac:chgData name="Rohit Kumar Manne" userId="af6d3468c0029e55" providerId="LiveId" clId="{C46287AD-0BAB-4B45-8123-4025B9FC3AE0}" dt="2024-07-24T15:57:29.527" v="442" actId="14100"/>
          <ac:spMkLst>
            <pc:docMk/>
            <pc:sldMk cId="2355462516" sldId="301"/>
            <ac:spMk id="1133" creationId="{00000000-0000-0000-0000-000000000000}"/>
          </ac:spMkLst>
        </pc:spChg>
        <pc:grpChg chg="add mod">
          <ac:chgData name="Rohit Kumar Manne" userId="af6d3468c0029e55" providerId="LiveId" clId="{C46287AD-0BAB-4B45-8123-4025B9FC3AE0}" dt="2024-07-24T16:42:41.920" v="929" actId="1076"/>
          <ac:grpSpMkLst>
            <pc:docMk/>
            <pc:sldMk cId="2355462516" sldId="301"/>
            <ac:grpSpMk id="4" creationId="{2934B3DA-EE36-EA6D-DD96-C8D22A2DC403}"/>
          </ac:grpSpMkLst>
        </pc:grpChg>
        <pc:grpChg chg="del">
          <ac:chgData name="Rohit Kumar Manne" userId="af6d3468c0029e55" providerId="LiveId" clId="{C46287AD-0BAB-4B45-8123-4025B9FC3AE0}" dt="2024-07-24T16:42:37.725" v="927" actId="478"/>
          <ac:grpSpMkLst>
            <pc:docMk/>
            <pc:sldMk cId="2355462516" sldId="301"/>
            <ac:grpSpMk id="1134" creationId="{00000000-0000-0000-0000-000000000000}"/>
          </ac:grpSpMkLst>
        </pc:grpChg>
        <pc:picChg chg="del">
          <ac:chgData name="Rohit Kumar Manne" userId="af6d3468c0029e55" providerId="LiveId" clId="{C46287AD-0BAB-4B45-8123-4025B9FC3AE0}" dt="2024-07-24T15:57:31.046" v="443" actId="478"/>
          <ac:picMkLst>
            <pc:docMk/>
            <pc:sldMk cId="2355462516" sldId="301"/>
            <ac:picMk id="2" creationId="{981E3C0D-1491-FBE7-342D-89C89F40319C}"/>
          </ac:picMkLst>
        </pc:picChg>
        <pc:picChg chg="add mod">
          <ac:chgData name="Rohit Kumar Manne" userId="af6d3468c0029e55" providerId="LiveId" clId="{C46287AD-0BAB-4B45-8123-4025B9FC3AE0}" dt="2024-07-24T15:57:46.812" v="448" actId="1440"/>
          <ac:picMkLst>
            <pc:docMk/>
            <pc:sldMk cId="2355462516" sldId="301"/>
            <ac:picMk id="3" creationId="{C6C59F44-2931-8D33-6014-431B8D74120A}"/>
          </ac:picMkLst>
        </pc:picChg>
      </pc:sldChg>
      <pc:sldChg chg="addSp delSp modSp add mod">
        <pc:chgData name="Rohit Kumar Manne" userId="af6d3468c0029e55" providerId="LiveId" clId="{C46287AD-0BAB-4B45-8123-4025B9FC3AE0}" dt="2024-07-24T16:42:50.907" v="932" actId="1076"/>
        <pc:sldMkLst>
          <pc:docMk/>
          <pc:sldMk cId="1720641819" sldId="302"/>
        </pc:sldMkLst>
        <pc:spChg chg="mod">
          <ac:chgData name="Rohit Kumar Manne" userId="af6d3468c0029e55" providerId="LiveId" clId="{C46287AD-0BAB-4B45-8123-4025B9FC3AE0}" dt="2024-07-24T16:42:47.275" v="931"/>
          <ac:spMkLst>
            <pc:docMk/>
            <pc:sldMk cId="1720641819" sldId="302"/>
            <ac:spMk id="5" creationId="{D5707BA5-55CE-1D58-D031-6E834CE702F7}"/>
          </ac:spMkLst>
        </pc:spChg>
        <pc:spChg chg="mod">
          <ac:chgData name="Rohit Kumar Manne" userId="af6d3468c0029e55" providerId="LiveId" clId="{C46287AD-0BAB-4B45-8123-4025B9FC3AE0}" dt="2024-07-24T16:42:47.275" v="931"/>
          <ac:spMkLst>
            <pc:docMk/>
            <pc:sldMk cId="1720641819" sldId="302"/>
            <ac:spMk id="6" creationId="{CBA3302E-464B-BDDA-1427-26BB6729023C}"/>
          </ac:spMkLst>
        </pc:spChg>
        <pc:spChg chg="mod">
          <ac:chgData name="Rohit Kumar Manne" userId="af6d3468c0029e55" providerId="LiveId" clId="{C46287AD-0BAB-4B45-8123-4025B9FC3AE0}" dt="2024-07-24T16:42:47.275" v="931"/>
          <ac:spMkLst>
            <pc:docMk/>
            <pc:sldMk cId="1720641819" sldId="302"/>
            <ac:spMk id="7" creationId="{5126326B-736C-C8A1-B8C6-7A49675B5716}"/>
          </ac:spMkLst>
        </pc:spChg>
        <pc:spChg chg="mod">
          <ac:chgData name="Rohit Kumar Manne" userId="af6d3468c0029e55" providerId="LiveId" clId="{C46287AD-0BAB-4B45-8123-4025B9FC3AE0}" dt="2024-07-24T16:42:47.275" v="931"/>
          <ac:spMkLst>
            <pc:docMk/>
            <pc:sldMk cId="1720641819" sldId="302"/>
            <ac:spMk id="8" creationId="{39E526FC-6469-FCE4-D5BE-D72074B924A4}"/>
          </ac:spMkLst>
        </pc:spChg>
        <pc:spChg chg="mod">
          <ac:chgData name="Rohit Kumar Manne" userId="af6d3468c0029e55" providerId="LiveId" clId="{C46287AD-0BAB-4B45-8123-4025B9FC3AE0}" dt="2024-07-24T16:42:47.275" v="931"/>
          <ac:spMkLst>
            <pc:docMk/>
            <pc:sldMk cId="1720641819" sldId="302"/>
            <ac:spMk id="9" creationId="{14D22C20-BFDD-A438-ACB0-2EF721FCB216}"/>
          </ac:spMkLst>
        </pc:spChg>
        <pc:spChg chg="mod">
          <ac:chgData name="Rohit Kumar Manne" userId="af6d3468c0029e55" providerId="LiveId" clId="{C46287AD-0BAB-4B45-8123-4025B9FC3AE0}" dt="2024-07-24T16:42:47.275" v="931"/>
          <ac:spMkLst>
            <pc:docMk/>
            <pc:sldMk cId="1720641819" sldId="302"/>
            <ac:spMk id="10" creationId="{7053A7ED-722A-4DDC-8154-607E9581DA7D}"/>
          </ac:spMkLst>
        </pc:spChg>
        <pc:spChg chg="mod">
          <ac:chgData name="Rohit Kumar Manne" userId="af6d3468c0029e55" providerId="LiveId" clId="{C46287AD-0BAB-4B45-8123-4025B9FC3AE0}" dt="2024-07-24T16:42:47.275" v="931"/>
          <ac:spMkLst>
            <pc:docMk/>
            <pc:sldMk cId="1720641819" sldId="302"/>
            <ac:spMk id="11" creationId="{22C927F0-2C0E-CF68-537A-3010B18CE290}"/>
          </ac:spMkLst>
        </pc:spChg>
        <pc:spChg chg="mod">
          <ac:chgData name="Rohit Kumar Manne" userId="af6d3468c0029e55" providerId="LiveId" clId="{C46287AD-0BAB-4B45-8123-4025B9FC3AE0}" dt="2024-07-24T16:42:47.275" v="931"/>
          <ac:spMkLst>
            <pc:docMk/>
            <pc:sldMk cId="1720641819" sldId="302"/>
            <ac:spMk id="12" creationId="{5905CEBD-E485-53F7-DA9A-E9EBCA130A21}"/>
          </ac:spMkLst>
        </pc:spChg>
        <pc:spChg chg="mod">
          <ac:chgData name="Rohit Kumar Manne" userId="af6d3468c0029e55" providerId="LiveId" clId="{C46287AD-0BAB-4B45-8123-4025B9FC3AE0}" dt="2024-07-24T16:42:47.275" v="931"/>
          <ac:spMkLst>
            <pc:docMk/>
            <pc:sldMk cId="1720641819" sldId="302"/>
            <ac:spMk id="13" creationId="{A7150941-ECB7-1526-56DB-A13C821B3E37}"/>
          </ac:spMkLst>
        </pc:spChg>
        <pc:spChg chg="mod">
          <ac:chgData name="Rohit Kumar Manne" userId="af6d3468c0029e55" providerId="LiveId" clId="{C46287AD-0BAB-4B45-8123-4025B9FC3AE0}" dt="2024-07-24T16:42:47.275" v="931"/>
          <ac:spMkLst>
            <pc:docMk/>
            <pc:sldMk cId="1720641819" sldId="302"/>
            <ac:spMk id="14" creationId="{89C350FC-CB1E-7558-B5FE-E668E5E16B79}"/>
          </ac:spMkLst>
        </pc:spChg>
        <pc:spChg chg="mod">
          <ac:chgData name="Rohit Kumar Manne" userId="af6d3468c0029e55" providerId="LiveId" clId="{C46287AD-0BAB-4B45-8123-4025B9FC3AE0}" dt="2024-07-24T16:42:47.275" v="931"/>
          <ac:spMkLst>
            <pc:docMk/>
            <pc:sldMk cId="1720641819" sldId="302"/>
            <ac:spMk id="15" creationId="{8D39C960-7B4B-C44D-6C42-7BD64D9252C1}"/>
          </ac:spMkLst>
        </pc:spChg>
        <pc:spChg chg="mod">
          <ac:chgData name="Rohit Kumar Manne" userId="af6d3468c0029e55" providerId="LiveId" clId="{C46287AD-0BAB-4B45-8123-4025B9FC3AE0}" dt="2024-07-24T16:42:47.275" v="931"/>
          <ac:spMkLst>
            <pc:docMk/>
            <pc:sldMk cId="1720641819" sldId="302"/>
            <ac:spMk id="16" creationId="{816A0715-910D-5E95-7C47-F546B26547A8}"/>
          </ac:spMkLst>
        </pc:spChg>
        <pc:spChg chg="mod">
          <ac:chgData name="Rohit Kumar Manne" userId="af6d3468c0029e55" providerId="LiveId" clId="{C46287AD-0BAB-4B45-8123-4025B9FC3AE0}" dt="2024-07-24T16:42:47.275" v="931"/>
          <ac:spMkLst>
            <pc:docMk/>
            <pc:sldMk cId="1720641819" sldId="302"/>
            <ac:spMk id="17" creationId="{D93784F3-A9F2-B545-391E-2DF9893BA965}"/>
          </ac:spMkLst>
        </pc:spChg>
        <pc:spChg chg="mod">
          <ac:chgData name="Rohit Kumar Manne" userId="af6d3468c0029e55" providerId="LiveId" clId="{C46287AD-0BAB-4B45-8123-4025B9FC3AE0}" dt="2024-07-24T16:42:47.275" v="931"/>
          <ac:spMkLst>
            <pc:docMk/>
            <pc:sldMk cId="1720641819" sldId="302"/>
            <ac:spMk id="18" creationId="{840A9DF3-30EA-FF73-8CE1-BD17C0C644CC}"/>
          </ac:spMkLst>
        </pc:spChg>
        <pc:spChg chg="mod">
          <ac:chgData name="Rohit Kumar Manne" userId="af6d3468c0029e55" providerId="LiveId" clId="{C46287AD-0BAB-4B45-8123-4025B9FC3AE0}" dt="2024-07-24T16:42:47.275" v="931"/>
          <ac:spMkLst>
            <pc:docMk/>
            <pc:sldMk cId="1720641819" sldId="302"/>
            <ac:spMk id="19" creationId="{74097FDD-3ADD-BD64-E47D-EA897A6D93FB}"/>
          </ac:spMkLst>
        </pc:spChg>
        <pc:spChg chg="mod">
          <ac:chgData name="Rohit Kumar Manne" userId="af6d3468c0029e55" providerId="LiveId" clId="{C46287AD-0BAB-4B45-8123-4025B9FC3AE0}" dt="2024-07-24T16:42:47.275" v="931"/>
          <ac:spMkLst>
            <pc:docMk/>
            <pc:sldMk cId="1720641819" sldId="302"/>
            <ac:spMk id="20" creationId="{E15F27DF-AF51-58D8-E7D4-2E339EA89CC9}"/>
          </ac:spMkLst>
        </pc:spChg>
        <pc:spChg chg="mod">
          <ac:chgData name="Rohit Kumar Manne" userId="af6d3468c0029e55" providerId="LiveId" clId="{C46287AD-0BAB-4B45-8123-4025B9FC3AE0}" dt="2024-07-24T16:42:47.275" v="931"/>
          <ac:spMkLst>
            <pc:docMk/>
            <pc:sldMk cId="1720641819" sldId="302"/>
            <ac:spMk id="21" creationId="{9F3D3410-AE44-5392-5FD3-F926A66774E6}"/>
          </ac:spMkLst>
        </pc:spChg>
        <pc:spChg chg="mod">
          <ac:chgData name="Rohit Kumar Manne" userId="af6d3468c0029e55" providerId="LiveId" clId="{C46287AD-0BAB-4B45-8123-4025B9FC3AE0}" dt="2024-07-24T16:42:47.275" v="931"/>
          <ac:spMkLst>
            <pc:docMk/>
            <pc:sldMk cId="1720641819" sldId="302"/>
            <ac:spMk id="22" creationId="{23FAE266-714C-117C-5FEE-5D2DA672C19C}"/>
          </ac:spMkLst>
        </pc:spChg>
        <pc:spChg chg="mod">
          <ac:chgData name="Rohit Kumar Manne" userId="af6d3468c0029e55" providerId="LiveId" clId="{C46287AD-0BAB-4B45-8123-4025B9FC3AE0}" dt="2024-07-24T16:42:47.275" v="931"/>
          <ac:spMkLst>
            <pc:docMk/>
            <pc:sldMk cId="1720641819" sldId="302"/>
            <ac:spMk id="23" creationId="{A13E0D83-3793-5704-5ADA-8EF5FCC2E28A}"/>
          </ac:spMkLst>
        </pc:spChg>
        <pc:spChg chg="mod">
          <ac:chgData name="Rohit Kumar Manne" userId="af6d3468c0029e55" providerId="LiveId" clId="{C46287AD-0BAB-4B45-8123-4025B9FC3AE0}" dt="2024-07-24T16:42:47.275" v="931"/>
          <ac:spMkLst>
            <pc:docMk/>
            <pc:sldMk cId="1720641819" sldId="302"/>
            <ac:spMk id="24" creationId="{360BA25A-1143-2943-8313-18B58483333A}"/>
          </ac:spMkLst>
        </pc:spChg>
        <pc:spChg chg="mod">
          <ac:chgData name="Rohit Kumar Manne" userId="af6d3468c0029e55" providerId="LiveId" clId="{C46287AD-0BAB-4B45-8123-4025B9FC3AE0}" dt="2024-07-24T16:42:47.275" v="931"/>
          <ac:spMkLst>
            <pc:docMk/>
            <pc:sldMk cId="1720641819" sldId="302"/>
            <ac:spMk id="25" creationId="{8D54E3BB-378B-4E9D-41A4-D33E5155706B}"/>
          </ac:spMkLst>
        </pc:spChg>
        <pc:spChg chg="mod">
          <ac:chgData name="Rohit Kumar Manne" userId="af6d3468c0029e55" providerId="LiveId" clId="{C46287AD-0BAB-4B45-8123-4025B9FC3AE0}" dt="2024-07-24T16:42:47.275" v="931"/>
          <ac:spMkLst>
            <pc:docMk/>
            <pc:sldMk cId="1720641819" sldId="302"/>
            <ac:spMk id="26" creationId="{C0E195EA-E6C1-86CE-43DF-5226054EF9B4}"/>
          </ac:spMkLst>
        </pc:spChg>
        <pc:spChg chg="mod">
          <ac:chgData name="Rohit Kumar Manne" userId="af6d3468c0029e55" providerId="LiveId" clId="{C46287AD-0BAB-4B45-8123-4025B9FC3AE0}" dt="2024-07-24T16:42:47.275" v="931"/>
          <ac:spMkLst>
            <pc:docMk/>
            <pc:sldMk cId="1720641819" sldId="302"/>
            <ac:spMk id="27" creationId="{72BF0A24-DF8C-39EA-8014-F9543FE36961}"/>
          </ac:spMkLst>
        </pc:spChg>
        <pc:spChg chg="mod">
          <ac:chgData name="Rohit Kumar Manne" userId="af6d3468c0029e55" providerId="LiveId" clId="{C46287AD-0BAB-4B45-8123-4025B9FC3AE0}" dt="2024-07-24T16:42:47.275" v="931"/>
          <ac:spMkLst>
            <pc:docMk/>
            <pc:sldMk cId="1720641819" sldId="302"/>
            <ac:spMk id="28" creationId="{76F864FE-FE86-2B8B-CB7C-0E65AFD62E1B}"/>
          </ac:spMkLst>
        </pc:spChg>
        <pc:spChg chg="mod">
          <ac:chgData name="Rohit Kumar Manne" userId="af6d3468c0029e55" providerId="LiveId" clId="{C46287AD-0BAB-4B45-8123-4025B9FC3AE0}" dt="2024-07-24T16:42:47.275" v="931"/>
          <ac:spMkLst>
            <pc:docMk/>
            <pc:sldMk cId="1720641819" sldId="302"/>
            <ac:spMk id="29" creationId="{766AD668-9C38-48E0-319B-26D21C94BC75}"/>
          </ac:spMkLst>
        </pc:spChg>
        <pc:spChg chg="mod">
          <ac:chgData name="Rohit Kumar Manne" userId="af6d3468c0029e55" providerId="LiveId" clId="{C46287AD-0BAB-4B45-8123-4025B9FC3AE0}" dt="2024-07-24T16:42:47.275" v="931"/>
          <ac:spMkLst>
            <pc:docMk/>
            <pc:sldMk cId="1720641819" sldId="302"/>
            <ac:spMk id="30" creationId="{3893C9E4-5B75-3C79-33EF-56F8859EE14E}"/>
          </ac:spMkLst>
        </pc:spChg>
        <pc:spChg chg="mod">
          <ac:chgData name="Rohit Kumar Manne" userId="af6d3468c0029e55" providerId="LiveId" clId="{C46287AD-0BAB-4B45-8123-4025B9FC3AE0}" dt="2024-07-24T16:42:47.275" v="931"/>
          <ac:spMkLst>
            <pc:docMk/>
            <pc:sldMk cId="1720641819" sldId="302"/>
            <ac:spMk id="31" creationId="{5AABE887-2B38-DBDB-18EE-81C61006D2E6}"/>
          </ac:spMkLst>
        </pc:spChg>
        <pc:spChg chg="mod">
          <ac:chgData name="Rohit Kumar Manne" userId="af6d3468c0029e55" providerId="LiveId" clId="{C46287AD-0BAB-4B45-8123-4025B9FC3AE0}" dt="2024-07-24T16:42:47.275" v="931"/>
          <ac:spMkLst>
            <pc:docMk/>
            <pc:sldMk cId="1720641819" sldId="302"/>
            <ac:spMk id="32" creationId="{2932FA52-9C37-7652-06EB-D969EB2E6F56}"/>
          </ac:spMkLst>
        </pc:spChg>
        <pc:spChg chg="mod">
          <ac:chgData name="Rohit Kumar Manne" userId="af6d3468c0029e55" providerId="LiveId" clId="{C46287AD-0BAB-4B45-8123-4025B9FC3AE0}" dt="2024-07-24T16:42:47.275" v="931"/>
          <ac:spMkLst>
            <pc:docMk/>
            <pc:sldMk cId="1720641819" sldId="302"/>
            <ac:spMk id="33" creationId="{E8ED402D-D1C9-5B50-ACBB-5B79EB1C9571}"/>
          </ac:spMkLst>
        </pc:spChg>
        <pc:spChg chg="mod">
          <ac:chgData name="Rohit Kumar Manne" userId="af6d3468c0029e55" providerId="LiveId" clId="{C46287AD-0BAB-4B45-8123-4025B9FC3AE0}" dt="2024-07-24T16:42:47.275" v="931"/>
          <ac:spMkLst>
            <pc:docMk/>
            <pc:sldMk cId="1720641819" sldId="302"/>
            <ac:spMk id="34" creationId="{FB103512-7384-B102-520D-AD12A33B1521}"/>
          </ac:spMkLst>
        </pc:spChg>
        <pc:spChg chg="mod">
          <ac:chgData name="Rohit Kumar Manne" userId="af6d3468c0029e55" providerId="LiveId" clId="{C46287AD-0BAB-4B45-8123-4025B9FC3AE0}" dt="2024-07-24T16:42:47.275" v="931"/>
          <ac:spMkLst>
            <pc:docMk/>
            <pc:sldMk cId="1720641819" sldId="302"/>
            <ac:spMk id="35" creationId="{AC0EA034-A1F3-1B2F-4848-D5B4788A82A4}"/>
          </ac:spMkLst>
        </pc:spChg>
        <pc:spChg chg="mod">
          <ac:chgData name="Rohit Kumar Manne" userId="af6d3468c0029e55" providerId="LiveId" clId="{C46287AD-0BAB-4B45-8123-4025B9FC3AE0}" dt="2024-07-24T16:42:47.275" v="931"/>
          <ac:spMkLst>
            <pc:docMk/>
            <pc:sldMk cId="1720641819" sldId="302"/>
            <ac:spMk id="36" creationId="{B69A065F-FC53-1C22-5DB7-FFB3CB34ECBD}"/>
          </ac:spMkLst>
        </pc:spChg>
        <pc:spChg chg="mod">
          <ac:chgData name="Rohit Kumar Manne" userId="af6d3468c0029e55" providerId="LiveId" clId="{C46287AD-0BAB-4B45-8123-4025B9FC3AE0}" dt="2024-07-24T16:42:47.275" v="931"/>
          <ac:spMkLst>
            <pc:docMk/>
            <pc:sldMk cId="1720641819" sldId="302"/>
            <ac:spMk id="37" creationId="{BEDDC8D3-4608-BA16-E4D0-9F4E8FF5D63C}"/>
          </ac:spMkLst>
        </pc:spChg>
        <pc:spChg chg="mod">
          <ac:chgData name="Rohit Kumar Manne" userId="af6d3468c0029e55" providerId="LiveId" clId="{C46287AD-0BAB-4B45-8123-4025B9FC3AE0}" dt="2024-07-24T16:42:47.275" v="931"/>
          <ac:spMkLst>
            <pc:docMk/>
            <pc:sldMk cId="1720641819" sldId="302"/>
            <ac:spMk id="38" creationId="{BCFD3455-8FE0-AC7D-FC0F-5ECA8FC10890}"/>
          </ac:spMkLst>
        </pc:spChg>
        <pc:spChg chg="mod">
          <ac:chgData name="Rohit Kumar Manne" userId="af6d3468c0029e55" providerId="LiveId" clId="{C46287AD-0BAB-4B45-8123-4025B9FC3AE0}" dt="2024-07-24T16:42:47.275" v="931"/>
          <ac:spMkLst>
            <pc:docMk/>
            <pc:sldMk cId="1720641819" sldId="302"/>
            <ac:spMk id="39" creationId="{282A7BF7-FE6C-955D-A342-B707C31F5E68}"/>
          </ac:spMkLst>
        </pc:spChg>
        <pc:spChg chg="mod">
          <ac:chgData name="Rohit Kumar Manne" userId="af6d3468c0029e55" providerId="LiveId" clId="{C46287AD-0BAB-4B45-8123-4025B9FC3AE0}" dt="2024-07-24T16:42:47.275" v="931"/>
          <ac:spMkLst>
            <pc:docMk/>
            <pc:sldMk cId="1720641819" sldId="302"/>
            <ac:spMk id="40" creationId="{1616AEA0-34D7-696C-E5A8-C523738A72DE}"/>
          </ac:spMkLst>
        </pc:spChg>
        <pc:spChg chg="mod">
          <ac:chgData name="Rohit Kumar Manne" userId="af6d3468c0029e55" providerId="LiveId" clId="{C46287AD-0BAB-4B45-8123-4025B9FC3AE0}" dt="2024-07-24T16:42:47.275" v="931"/>
          <ac:spMkLst>
            <pc:docMk/>
            <pc:sldMk cId="1720641819" sldId="302"/>
            <ac:spMk id="41" creationId="{5F7D57CF-EB4F-5046-513F-A26CD7A0A00B}"/>
          </ac:spMkLst>
        </pc:spChg>
        <pc:spChg chg="mod">
          <ac:chgData name="Rohit Kumar Manne" userId="af6d3468c0029e55" providerId="LiveId" clId="{C46287AD-0BAB-4B45-8123-4025B9FC3AE0}" dt="2024-07-24T16:42:47.275" v="931"/>
          <ac:spMkLst>
            <pc:docMk/>
            <pc:sldMk cId="1720641819" sldId="302"/>
            <ac:spMk id="42" creationId="{1170FA86-D5BD-079B-A1BE-5846E6512EDE}"/>
          </ac:spMkLst>
        </pc:spChg>
        <pc:spChg chg="mod">
          <ac:chgData name="Rohit Kumar Manne" userId="af6d3468c0029e55" providerId="LiveId" clId="{C46287AD-0BAB-4B45-8123-4025B9FC3AE0}" dt="2024-07-24T16:42:47.275" v="931"/>
          <ac:spMkLst>
            <pc:docMk/>
            <pc:sldMk cId="1720641819" sldId="302"/>
            <ac:spMk id="43" creationId="{428C0D92-A8F8-0C93-C8DD-DD307FF78CCF}"/>
          </ac:spMkLst>
        </pc:spChg>
        <pc:spChg chg="mod">
          <ac:chgData name="Rohit Kumar Manne" userId="af6d3468c0029e55" providerId="LiveId" clId="{C46287AD-0BAB-4B45-8123-4025B9FC3AE0}" dt="2024-07-24T16:42:47.275" v="931"/>
          <ac:spMkLst>
            <pc:docMk/>
            <pc:sldMk cId="1720641819" sldId="302"/>
            <ac:spMk id="44" creationId="{F9844B85-1B76-52CD-F68D-0251A23FC38C}"/>
          </ac:spMkLst>
        </pc:spChg>
        <pc:spChg chg="mod">
          <ac:chgData name="Rohit Kumar Manne" userId="af6d3468c0029e55" providerId="LiveId" clId="{C46287AD-0BAB-4B45-8123-4025B9FC3AE0}" dt="2024-07-24T16:42:47.275" v="931"/>
          <ac:spMkLst>
            <pc:docMk/>
            <pc:sldMk cId="1720641819" sldId="302"/>
            <ac:spMk id="45" creationId="{A00F9149-1DE6-948F-C250-35372F3FA455}"/>
          </ac:spMkLst>
        </pc:spChg>
        <pc:spChg chg="mod">
          <ac:chgData name="Rohit Kumar Manne" userId="af6d3468c0029e55" providerId="LiveId" clId="{C46287AD-0BAB-4B45-8123-4025B9FC3AE0}" dt="2024-07-24T16:42:47.275" v="931"/>
          <ac:spMkLst>
            <pc:docMk/>
            <pc:sldMk cId="1720641819" sldId="302"/>
            <ac:spMk id="46" creationId="{6E1F9487-01F0-9074-B49B-1A27D54DB654}"/>
          </ac:spMkLst>
        </pc:spChg>
        <pc:spChg chg="mod">
          <ac:chgData name="Rohit Kumar Manne" userId="af6d3468c0029e55" providerId="LiveId" clId="{C46287AD-0BAB-4B45-8123-4025B9FC3AE0}" dt="2024-07-24T16:42:47.275" v="931"/>
          <ac:spMkLst>
            <pc:docMk/>
            <pc:sldMk cId="1720641819" sldId="302"/>
            <ac:spMk id="47" creationId="{3DBCD008-41A1-95F5-C578-30F2117B1704}"/>
          </ac:spMkLst>
        </pc:spChg>
        <pc:spChg chg="mod">
          <ac:chgData name="Rohit Kumar Manne" userId="af6d3468c0029e55" providerId="LiveId" clId="{C46287AD-0BAB-4B45-8123-4025B9FC3AE0}" dt="2024-07-24T16:42:47.275" v="931"/>
          <ac:spMkLst>
            <pc:docMk/>
            <pc:sldMk cId="1720641819" sldId="302"/>
            <ac:spMk id="48" creationId="{8857A5C6-44A7-A194-E60D-1B435348389F}"/>
          </ac:spMkLst>
        </pc:spChg>
        <pc:spChg chg="mod">
          <ac:chgData name="Rohit Kumar Manne" userId="af6d3468c0029e55" providerId="LiveId" clId="{C46287AD-0BAB-4B45-8123-4025B9FC3AE0}" dt="2024-07-24T16:42:47.275" v="931"/>
          <ac:spMkLst>
            <pc:docMk/>
            <pc:sldMk cId="1720641819" sldId="302"/>
            <ac:spMk id="49" creationId="{BE9FF4B2-ECBF-3FFE-8B92-DBD4D9A89AA8}"/>
          </ac:spMkLst>
        </pc:spChg>
        <pc:spChg chg="mod">
          <ac:chgData name="Rohit Kumar Manne" userId="af6d3468c0029e55" providerId="LiveId" clId="{C46287AD-0BAB-4B45-8123-4025B9FC3AE0}" dt="2024-07-24T16:42:47.275" v="931"/>
          <ac:spMkLst>
            <pc:docMk/>
            <pc:sldMk cId="1720641819" sldId="302"/>
            <ac:spMk id="50" creationId="{6BD6EF71-2A46-BF9E-302E-0030950842B1}"/>
          </ac:spMkLst>
        </pc:spChg>
        <pc:spChg chg="mod">
          <ac:chgData name="Rohit Kumar Manne" userId="af6d3468c0029e55" providerId="LiveId" clId="{C46287AD-0BAB-4B45-8123-4025B9FC3AE0}" dt="2024-07-24T16:42:47.275" v="931"/>
          <ac:spMkLst>
            <pc:docMk/>
            <pc:sldMk cId="1720641819" sldId="302"/>
            <ac:spMk id="51" creationId="{FAC7A464-9982-59DA-7BB6-EB543502CAB8}"/>
          </ac:spMkLst>
        </pc:spChg>
        <pc:spChg chg="mod">
          <ac:chgData name="Rohit Kumar Manne" userId="af6d3468c0029e55" providerId="LiveId" clId="{C46287AD-0BAB-4B45-8123-4025B9FC3AE0}" dt="2024-07-24T16:42:47.275" v="931"/>
          <ac:spMkLst>
            <pc:docMk/>
            <pc:sldMk cId="1720641819" sldId="302"/>
            <ac:spMk id="52" creationId="{CC62FA82-B574-A459-05AA-3F7921938A5B}"/>
          </ac:spMkLst>
        </pc:spChg>
        <pc:spChg chg="mod">
          <ac:chgData name="Rohit Kumar Manne" userId="af6d3468c0029e55" providerId="LiveId" clId="{C46287AD-0BAB-4B45-8123-4025B9FC3AE0}" dt="2024-07-24T16:42:47.275" v="931"/>
          <ac:spMkLst>
            <pc:docMk/>
            <pc:sldMk cId="1720641819" sldId="302"/>
            <ac:spMk id="53" creationId="{41BE9D2F-5D20-3A5B-EC8B-05D600AC2479}"/>
          </ac:spMkLst>
        </pc:spChg>
        <pc:spChg chg="mod">
          <ac:chgData name="Rohit Kumar Manne" userId="af6d3468c0029e55" providerId="LiveId" clId="{C46287AD-0BAB-4B45-8123-4025B9FC3AE0}" dt="2024-07-24T16:42:47.275" v="931"/>
          <ac:spMkLst>
            <pc:docMk/>
            <pc:sldMk cId="1720641819" sldId="302"/>
            <ac:spMk id="54" creationId="{837C8CE2-E69B-83DE-3908-C3C38ED1F961}"/>
          </ac:spMkLst>
        </pc:spChg>
        <pc:spChg chg="mod">
          <ac:chgData name="Rohit Kumar Manne" userId="af6d3468c0029e55" providerId="LiveId" clId="{C46287AD-0BAB-4B45-8123-4025B9FC3AE0}" dt="2024-07-24T16:42:47.275" v="931"/>
          <ac:spMkLst>
            <pc:docMk/>
            <pc:sldMk cId="1720641819" sldId="302"/>
            <ac:spMk id="55" creationId="{5BB94524-AFD6-5830-01D8-0B43155FD5F3}"/>
          </ac:spMkLst>
        </pc:spChg>
        <pc:spChg chg="mod">
          <ac:chgData name="Rohit Kumar Manne" userId="af6d3468c0029e55" providerId="LiveId" clId="{C46287AD-0BAB-4B45-8123-4025B9FC3AE0}" dt="2024-07-24T16:42:47.275" v="931"/>
          <ac:spMkLst>
            <pc:docMk/>
            <pc:sldMk cId="1720641819" sldId="302"/>
            <ac:spMk id="56" creationId="{53176FFA-6987-05A3-3C35-9F06F5C341B5}"/>
          </ac:spMkLst>
        </pc:spChg>
        <pc:spChg chg="mod">
          <ac:chgData name="Rohit Kumar Manne" userId="af6d3468c0029e55" providerId="LiveId" clId="{C46287AD-0BAB-4B45-8123-4025B9FC3AE0}" dt="2024-07-24T16:42:47.275" v="931"/>
          <ac:spMkLst>
            <pc:docMk/>
            <pc:sldMk cId="1720641819" sldId="302"/>
            <ac:spMk id="57" creationId="{39380BD3-28F3-1A56-185C-ECE6EC60899F}"/>
          </ac:spMkLst>
        </pc:spChg>
        <pc:spChg chg="mod">
          <ac:chgData name="Rohit Kumar Manne" userId="af6d3468c0029e55" providerId="LiveId" clId="{C46287AD-0BAB-4B45-8123-4025B9FC3AE0}" dt="2024-07-24T16:42:47.275" v="931"/>
          <ac:spMkLst>
            <pc:docMk/>
            <pc:sldMk cId="1720641819" sldId="302"/>
            <ac:spMk id="58" creationId="{6A2D9C3F-1E8C-19D8-C90D-1408F34696F0}"/>
          </ac:spMkLst>
        </pc:spChg>
        <pc:spChg chg="mod">
          <ac:chgData name="Rohit Kumar Manne" userId="af6d3468c0029e55" providerId="LiveId" clId="{C46287AD-0BAB-4B45-8123-4025B9FC3AE0}" dt="2024-07-24T16:42:47.275" v="931"/>
          <ac:spMkLst>
            <pc:docMk/>
            <pc:sldMk cId="1720641819" sldId="302"/>
            <ac:spMk id="59" creationId="{6EA9E555-1733-0F85-8EC9-E5532B75369E}"/>
          </ac:spMkLst>
        </pc:spChg>
        <pc:spChg chg="mod">
          <ac:chgData name="Rohit Kumar Manne" userId="af6d3468c0029e55" providerId="LiveId" clId="{C46287AD-0BAB-4B45-8123-4025B9FC3AE0}" dt="2024-07-24T16:42:47.275" v="931"/>
          <ac:spMkLst>
            <pc:docMk/>
            <pc:sldMk cId="1720641819" sldId="302"/>
            <ac:spMk id="60" creationId="{7DF40073-3F67-5E68-D684-D45198B7152E}"/>
          </ac:spMkLst>
        </pc:spChg>
        <pc:spChg chg="mod">
          <ac:chgData name="Rohit Kumar Manne" userId="af6d3468c0029e55" providerId="LiveId" clId="{C46287AD-0BAB-4B45-8123-4025B9FC3AE0}" dt="2024-07-24T16:42:47.275" v="931"/>
          <ac:spMkLst>
            <pc:docMk/>
            <pc:sldMk cId="1720641819" sldId="302"/>
            <ac:spMk id="61" creationId="{60D3EB8C-9433-9EC6-C56B-0EF9A656950C}"/>
          </ac:spMkLst>
        </pc:spChg>
        <pc:spChg chg="mod">
          <ac:chgData name="Rohit Kumar Manne" userId="af6d3468c0029e55" providerId="LiveId" clId="{C46287AD-0BAB-4B45-8123-4025B9FC3AE0}" dt="2024-07-24T16:42:47.275" v="931"/>
          <ac:spMkLst>
            <pc:docMk/>
            <pc:sldMk cId="1720641819" sldId="302"/>
            <ac:spMk id="62" creationId="{14758684-88F0-FD9C-860C-32709A3F4DBB}"/>
          </ac:spMkLst>
        </pc:spChg>
        <pc:spChg chg="mod">
          <ac:chgData name="Rohit Kumar Manne" userId="af6d3468c0029e55" providerId="LiveId" clId="{C46287AD-0BAB-4B45-8123-4025B9FC3AE0}" dt="2024-07-24T16:42:47.275" v="931"/>
          <ac:spMkLst>
            <pc:docMk/>
            <pc:sldMk cId="1720641819" sldId="302"/>
            <ac:spMk id="63" creationId="{E021DE95-E52E-D9D8-11C5-0C3C97CEF6E0}"/>
          </ac:spMkLst>
        </pc:spChg>
        <pc:spChg chg="mod">
          <ac:chgData name="Rohit Kumar Manne" userId="af6d3468c0029e55" providerId="LiveId" clId="{C46287AD-0BAB-4B45-8123-4025B9FC3AE0}" dt="2024-07-24T16:42:47.275" v="931"/>
          <ac:spMkLst>
            <pc:docMk/>
            <pc:sldMk cId="1720641819" sldId="302"/>
            <ac:spMk id="1088" creationId="{AA20B240-B058-0EE0-DE95-070284954A74}"/>
          </ac:spMkLst>
        </pc:spChg>
        <pc:spChg chg="mod">
          <ac:chgData name="Rohit Kumar Manne" userId="af6d3468c0029e55" providerId="LiveId" clId="{C46287AD-0BAB-4B45-8123-4025B9FC3AE0}" dt="2024-07-24T16:42:47.275" v="931"/>
          <ac:spMkLst>
            <pc:docMk/>
            <pc:sldMk cId="1720641819" sldId="302"/>
            <ac:spMk id="1089" creationId="{93C45115-40D2-D4B2-5FE4-FFC47B2677AE}"/>
          </ac:spMkLst>
        </pc:spChg>
        <pc:spChg chg="mod">
          <ac:chgData name="Rohit Kumar Manne" userId="af6d3468c0029e55" providerId="LiveId" clId="{C46287AD-0BAB-4B45-8123-4025B9FC3AE0}" dt="2024-07-24T16:42:47.275" v="931"/>
          <ac:spMkLst>
            <pc:docMk/>
            <pc:sldMk cId="1720641819" sldId="302"/>
            <ac:spMk id="1090" creationId="{8C4BD51F-DA61-2656-9470-0C78A9357DF7}"/>
          </ac:spMkLst>
        </pc:spChg>
        <pc:spChg chg="mod">
          <ac:chgData name="Rohit Kumar Manne" userId="af6d3468c0029e55" providerId="LiveId" clId="{C46287AD-0BAB-4B45-8123-4025B9FC3AE0}" dt="2024-07-24T16:42:47.275" v="931"/>
          <ac:spMkLst>
            <pc:docMk/>
            <pc:sldMk cId="1720641819" sldId="302"/>
            <ac:spMk id="1091" creationId="{61F3AFB2-E01C-C4E8-D148-0F4123F1D07A}"/>
          </ac:spMkLst>
        </pc:spChg>
        <pc:spChg chg="mod">
          <ac:chgData name="Rohit Kumar Manne" userId="af6d3468c0029e55" providerId="LiveId" clId="{C46287AD-0BAB-4B45-8123-4025B9FC3AE0}" dt="2024-07-24T16:42:47.275" v="931"/>
          <ac:spMkLst>
            <pc:docMk/>
            <pc:sldMk cId="1720641819" sldId="302"/>
            <ac:spMk id="1092" creationId="{3483213C-9804-E776-F91D-FAC9CF7315F0}"/>
          </ac:spMkLst>
        </pc:spChg>
        <pc:spChg chg="mod">
          <ac:chgData name="Rohit Kumar Manne" userId="af6d3468c0029e55" providerId="LiveId" clId="{C46287AD-0BAB-4B45-8123-4025B9FC3AE0}" dt="2024-07-24T16:42:47.275" v="931"/>
          <ac:spMkLst>
            <pc:docMk/>
            <pc:sldMk cId="1720641819" sldId="302"/>
            <ac:spMk id="1093" creationId="{E02D18D9-099B-4CD0-E4C8-95E207F1A987}"/>
          </ac:spMkLst>
        </pc:spChg>
        <pc:spChg chg="mod">
          <ac:chgData name="Rohit Kumar Manne" userId="af6d3468c0029e55" providerId="LiveId" clId="{C46287AD-0BAB-4B45-8123-4025B9FC3AE0}" dt="2024-07-24T16:42:47.275" v="931"/>
          <ac:spMkLst>
            <pc:docMk/>
            <pc:sldMk cId="1720641819" sldId="302"/>
            <ac:spMk id="1094" creationId="{6211D169-AA70-C120-7DA0-10F31F45E217}"/>
          </ac:spMkLst>
        </pc:spChg>
        <pc:spChg chg="mod">
          <ac:chgData name="Rohit Kumar Manne" userId="af6d3468c0029e55" providerId="LiveId" clId="{C46287AD-0BAB-4B45-8123-4025B9FC3AE0}" dt="2024-07-24T16:42:47.275" v="931"/>
          <ac:spMkLst>
            <pc:docMk/>
            <pc:sldMk cId="1720641819" sldId="302"/>
            <ac:spMk id="1095" creationId="{648FDA5D-9793-3B16-E0EE-B283ED378188}"/>
          </ac:spMkLst>
        </pc:spChg>
        <pc:spChg chg="mod">
          <ac:chgData name="Rohit Kumar Manne" userId="af6d3468c0029e55" providerId="LiveId" clId="{C46287AD-0BAB-4B45-8123-4025B9FC3AE0}" dt="2024-07-24T16:42:47.275" v="931"/>
          <ac:spMkLst>
            <pc:docMk/>
            <pc:sldMk cId="1720641819" sldId="302"/>
            <ac:spMk id="1096" creationId="{0375C48B-E62E-14A7-2DEC-9821F3F49454}"/>
          </ac:spMkLst>
        </pc:spChg>
        <pc:spChg chg="mod">
          <ac:chgData name="Rohit Kumar Manne" userId="af6d3468c0029e55" providerId="LiveId" clId="{C46287AD-0BAB-4B45-8123-4025B9FC3AE0}" dt="2024-07-24T16:42:47.275" v="931"/>
          <ac:spMkLst>
            <pc:docMk/>
            <pc:sldMk cId="1720641819" sldId="302"/>
            <ac:spMk id="1097" creationId="{CF423E1F-41EA-883B-5707-3E401AFD0EB8}"/>
          </ac:spMkLst>
        </pc:spChg>
        <pc:spChg chg="mod">
          <ac:chgData name="Rohit Kumar Manne" userId="af6d3468c0029e55" providerId="LiveId" clId="{C46287AD-0BAB-4B45-8123-4025B9FC3AE0}" dt="2024-07-24T16:42:47.275" v="931"/>
          <ac:spMkLst>
            <pc:docMk/>
            <pc:sldMk cId="1720641819" sldId="302"/>
            <ac:spMk id="1098" creationId="{2D475C03-963E-CD0F-621D-C3CFE041BD61}"/>
          </ac:spMkLst>
        </pc:spChg>
        <pc:spChg chg="mod">
          <ac:chgData name="Rohit Kumar Manne" userId="af6d3468c0029e55" providerId="LiveId" clId="{C46287AD-0BAB-4B45-8123-4025B9FC3AE0}" dt="2024-07-24T16:42:47.275" v="931"/>
          <ac:spMkLst>
            <pc:docMk/>
            <pc:sldMk cId="1720641819" sldId="302"/>
            <ac:spMk id="1099" creationId="{1F9A4ECD-45B9-2761-93C6-B44C880AD54C}"/>
          </ac:spMkLst>
        </pc:spChg>
        <pc:spChg chg="mod">
          <ac:chgData name="Rohit Kumar Manne" userId="af6d3468c0029e55" providerId="LiveId" clId="{C46287AD-0BAB-4B45-8123-4025B9FC3AE0}" dt="2024-07-24T16:42:47.275" v="931"/>
          <ac:spMkLst>
            <pc:docMk/>
            <pc:sldMk cId="1720641819" sldId="302"/>
            <ac:spMk id="1100" creationId="{E6F58DB0-7999-A008-B75E-F25ABA301A7D}"/>
          </ac:spMkLst>
        </pc:spChg>
        <pc:spChg chg="mod">
          <ac:chgData name="Rohit Kumar Manne" userId="af6d3468c0029e55" providerId="LiveId" clId="{C46287AD-0BAB-4B45-8123-4025B9FC3AE0}" dt="2024-07-24T16:42:47.275" v="931"/>
          <ac:spMkLst>
            <pc:docMk/>
            <pc:sldMk cId="1720641819" sldId="302"/>
            <ac:spMk id="1101" creationId="{DF73979F-3E81-1A13-5F90-EA7B5C509823}"/>
          </ac:spMkLst>
        </pc:spChg>
        <pc:spChg chg="mod">
          <ac:chgData name="Rohit Kumar Manne" userId="af6d3468c0029e55" providerId="LiveId" clId="{C46287AD-0BAB-4B45-8123-4025B9FC3AE0}" dt="2024-07-24T16:42:47.275" v="931"/>
          <ac:spMkLst>
            <pc:docMk/>
            <pc:sldMk cId="1720641819" sldId="302"/>
            <ac:spMk id="1102" creationId="{332F1C99-E196-8222-B584-1AA579EC0C41}"/>
          </ac:spMkLst>
        </pc:spChg>
        <pc:spChg chg="mod">
          <ac:chgData name="Rohit Kumar Manne" userId="af6d3468c0029e55" providerId="LiveId" clId="{C46287AD-0BAB-4B45-8123-4025B9FC3AE0}" dt="2024-07-24T16:42:47.275" v="931"/>
          <ac:spMkLst>
            <pc:docMk/>
            <pc:sldMk cId="1720641819" sldId="302"/>
            <ac:spMk id="1103" creationId="{3F062697-A849-8ADA-8C89-473189B876CC}"/>
          </ac:spMkLst>
        </pc:spChg>
        <pc:spChg chg="mod">
          <ac:chgData name="Rohit Kumar Manne" userId="af6d3468c0029e55" providerId="LiveId" clId="{C46287AD-0BAB-4B45-8123-4025B9FC3AE0}" dt="2024-07-24T16:42:47.275" v="931"/>
          <ac:spMkLst>
            <pc:docMk/>
            <pc:sldMk cId="1720641819" sldId="302"/>
            <ac:spMk id="1104" creationId="{EC6CE0CE-B169-1BF6-F626-4EBB3C9828C8}"/>
          </ac:spMkLst>
        </pc:spChg>
        <pc:spChg chg="mod">
          <ac:chgData name="Rohit Kumar Manne" userId="af6d3468c0029e55" providerId="LiveId" clId="{C46287AD-0BAB-4B45-8123-4025B9FC3AE0}" dt="2024-07-24T16:42:47.275" v="931"/>
          <ac:spMkLst>
            <pc:docMk/>
            <pc:sldMk cId="1720641819" sldId="302"/>
            <ac:spMk id="1105" creationId="{3CB8A05F-DEA2-C718-1FE2-D91093C08909}"/>
          </ac:spMkLst>
        </pc:spChg>
        <pc:spChg chg="mod">
          <ac:chgData name="Rohit Kumar Manne" userId="af6d3468c0029e55" providerId="LiveId" clId="{C46287AD-0BAB-4B45-8123-4025B9FC3AE0}" dt="2024-07-24T16:42:47.275" v="931"/>
          <ac:spMkLst>
            <pc:docMk/>
            <pc:sldMk cId="1720641819" sldId="302"/>
            <ac:spMk id="1106" creationId="{1DF945BF-AD95-757E-79A6-D1226904572A}"/>
          </ac:spMkLst>
        </pc:spChg>
        <pc:spChg chg="mod">
          <ac:chgData name="Rohit Kumar Manne" userId="af6d3468c0029e55" providerId="LiveId" clId="{C46287AD-0BAB-4B45-8123-4025B9FC3AE0}" dt="2024-07-24T15:58:11.648" v="451"/>
          <ac:spMkLst>
            <pc:docMk/>
            <pc:sldMk cId="1720641819" sldId="302"/>
            <ac:spMk id="1133" creationId="{00000000-0000-0000-0000-000000000000}"/>
          </ac:spMkLst>
        </pc:spChg>
        <pc:grpChg chg="add mod">
          <ac:chgData name="Rohit Kumar Manne" userId="af6d3468c0029e55" providerId="LiveId" clId="{C46287AD-0BAB-4B45-8123-4025B9FC3AE0}" dt="2024-07-24T16:42:50.907" v="932" actId="1076"/>
          <ac:grpSpMkLst>
            <pc:docMk/>
            <pc:sldMk cId="1720641819" sldId="302"/>
            <ac:grpSpMk id="4" creationId="{2213C88A-F067-06E4-4486-21BC5EED165C}"/>
          </ac:grpSpMkLst>
        </pc:grpChg>
        <pc:grpChg chg="del">
          <ac:chgData name="Rohit Kumar Manne" userId="af6d3468c0029e55" providerId="LiveId" clId="{C46287AD-0BAB-4B45-8123-4025B9FC3AE0}" dt="2024-07-24T16:42:46.446" v="930" actId="478"/>
          <ac:grpSpMkLst>
            <pc:docMk/>
            <pc:sldMk cId="1720641819" sldId="302"/>
            <ac:grpSpMk id="1134" creationId="{00000000-0000-0000-0000-000000000000}"/>
          </ac:grpSpMkLst>
        </pc:grpChg>
        <pc:picChg chg="add mod">
          <ac:chgData name="Rohit Kumar Manne" userId="af6d3468c0029e55" providerId="LiveId" clId="{C46287AD-0BAB-4B45-8123-4025B9FC3AE0}" dt="2024-07-24T15:58:34.813" v="458" actId="1440"/>
          <ac:picMkLst>
            <pc:docMk/>
            <pc:sldMk cId="1720641819" sldId="302"/>
            <ac:picMk id="2" creationId="{8372F310-B2C5-DAC0-CC6A-5520C28E2160}"/>
          </ac:picMkLst>
        </pc:picChg>
        <pc:picChg chg="del">
          <ac:chgData name="Rohit Kumar Manne" userId="af6d3468c0029e55" providerId="LiveId" clId="{C46287AD-0BAB-4B45-8123-4025B9FC3AE0}" dt="2024-07-24T15:58:13.577" v="452" actId="478"/>
          <ac:picMkLst>
            <pc:docMk/>
            <pc:sldMk cId="1720641819" sldId="302"/>
            <ac:picMk id="3" creationId="{C6C59F44-2931-8D33-6014-431B8D74120A}"/>
          </ac:picMkLst>
        </pc:picChg>
      </pc:sldChg>
      <pc:sldChg chg="addSp delSp modSp add mod ord">
        <pc:chgData name="Rohit Kumar Manne" userId="af6d3468c0029e55" providerId="LiveId" clId="{C46287AD-0BAB-4B45-8123-4025B9FC3AE0}" dt="2024-07-24T16:43:20.309" v="935" actId="113"/>
        <pc:sldMkLst>
          <pc:docMk/>
          <pc:sldMk cId="1529834322" sldId="303"/>
        </pc:sldMkLst>
        <pc:spChg chg="mod">
          <ac:chgData name="Rohit Kumar Manne" userId="af6d3468c0029e55" providerId="LiveId" clId="{C46287AD-0BAB-4B45-8123-4025B9FC3AE0}" dt="2024-07-24T16:43:20.309" v="935" actId="113"/>
          <ac:spMkLst>
            <pc:docMk/>
            <pc:sldMk cId="1529834322" sldId="303"/>
            <ac:spMk id="2" creationId="{B4E10593-520C-70F0-7E0A-9DFB6CDAFD1F}"/>
          </ac:spMkLst>
        </pc:spChg>
        <pc:spChg chg="add del mod">
          <ac:chgData name="Rohit Kumar Manne" userId="af6d3468c0029e55" providerId="LiveId" clId="{C46287AD-0BAB-4B45-8123-4025B9FC3AE0}" dt="2024-07-24T16:02:13.538" v="484" actId="478"/>
          <ac:spMkLst>
            <pc:docMk/>
            <pc:sldMk cId="1529834322" sldId="303"/>
            <ac:spMk id="3" creationId="{55E4FDCD-D2D7-CE02-CE70-0E4554A492A6}"/>
          </ac:spMkLst>
        </pc:spChg>
        <pc:spChg chg="mod">
          <ac:chgData name="Rohit Kumar Manne" userId="af6d3468c0029e55" providerId="LiveId" clId="{C46287AD-0BAB-4B45-8123-4025B9FC3AE0}" dt="2024-07-24T16:02:01.499" v="483"/>
          <ac:spMkLst>
            <pc:docMk/>
            <pc:sldMk cId="1529834322" sldId="303"/>
            <ac:spMk id="5" creationId="{079DC2FC-A580-A473-6B85-AD87FDDDA916}"/>
          </ac:spMkLst>
        </pc:spChg>
        <pc:spChg chg="mod">
          <ac:chgData name="Rohit Kumar Manne" userId="af6d3468c0029e55" providerId="LiveId" clId="{C46287AD-0BAB-4B45-8123-4025B9FC3AE0}" dt="2024-07-24T16:02:01.499" v="483"/>
          <ac:spMkLst>
            <pc:docMk/>
            <pc:sldMk cId="1529834322" sldId="303"/>
            <ac:spMk id="6" creationId="{A2E40E5F-5993-D044-D447-2382A1EEBFCF}"/>
          </ac:spMkLst>
        </pc:spChg>
        <pc:spChg chg="mod">
          <ac:chgData name="Rohit Kumar Manne" userId="af6d3468c0029e55" providerId="LiveId" clId="{C46287AD-0BAB-4B45-8123-4025B9FC3AE0}" dt="2024-07-24T16:02:01.499" v="483"/>
          <ac:spMkLst>
            <pc:docMk/>
            <pc:sldMk cId="1529834322" sldId="303"/>
            <ac:spMk id="7" creationId="{05589DDA-55D0-B67D-F204-B7C748221D94}"/>
          </ac:spMkLst>
        </pc:spChg>
        <pc:spChg chg="mod">
          <ac:chgData name="Rohit Kumar Manne" userId="af6d3468c0029e55" providerId="LiveId" clId="{C46287AD-0BAB-4B45-8123-4025B9FC3AE0}" dt="2024-07-24T16:02:01.499" v="483"/>
          <ac:spMkLst>
            <pc:docMk/>
            <pc:sldMk cId="1529834322" sldId="303"/>
            <ac:spMk id="8" creationId="{DAAB136A-FAD6-1B5C-F54B-07B030D328B1}"/>
          </ac:spMkLst>
        </pc:spChg>
        <pc:spChg chg="mod">
          <ac:chgData name="Rohit Kumar Manne" userId="af6d3468c0029e55" providerId="LiveId" clId="{C46287AD-0BAB-4B45-8123-4025B9FC3AE0}" dt="2024-07-24T16:02:01.499" v="483"/>
          <ac:spMkLst>
            <pc:docMk/>
            <pc:sldMk cId="1529834322" sldId="303"/>
            <ac:spMk id="9" creationId="{F940CF04-ADCD-D364-EC86-65F45A148361}"/>
          </ac:spMkLst>
        </pc:spChg>
        <pc:spChg chg="mod">
          <ac:chgData name="Rohit Kumar Manne" userId="af6d3468c0029e55" providerId="LiveId" clId="{C46287AD-0BAB-4B45-8123-4025B9FC3AE0}" dt="2024-07-24T16:02:01.499" v="483"/>
          <ac:spMkLst>
            <pc:docMk/>
            <pc:sldMk cId="1529834322" sldId="303"/>
            <ac:spMk id="10" creationId="{2ADE03CD-639D-AA07-B5A7-38A8784FC1E8}"/>
          </ac:spMkLst>
        </pc:spChg>
        <pc:spChg chg="mod">
          <ac:chgData name="Rohit Kumar Manne" userId="af6d3468c0029e55" providerId="LiveId" clId="{C46287AD-0BAB-4B45-8123-4025B9FC3AE0}" dt="2024-07-24T16:02:01.499" v="483"/>
          <ac:spMkLst>
            <pc:docMk/>
            <pc:sldMk cId="1529834322" sldId="303"/>
            <ac:spMk id="11" creationId="{3C5F33E9-504E-5ACD-F9DB-85ED016FB82F}"/>
          </ac:spMkLst>
        </pc:spChg>
        <pc:spChg chg="mod">
          <ac:chgData name="Rohit Kumar Manne" userId="af6d3468c0029e55" providerId="LiveId" clId="{C46287AD-0BAB-4B45-8123-4025B9FC3AE0}" dt="2024-07-24T16:02:01.499" v="483"/>
          <ac:spMkLst>
            <pc:docMk/>
            <pc:sldMk cId="1529834322" sldId="303"/>
            <ac:spMk id="12" creationId="{3B5F12C9-E620-8F2B-ED53-C9B120F059E4}"/>
          </ac:spMkLst>
        </pc:spChg>
        <pc:spChg chg="mod">
          <ac:chgData name="Rohit Kumar Manne" userId="af6d3468c0029e55" providerId="LiveId" clId="{C46287AD-0BAB-4B45-8123-4025B9FC3AE0}" dt="2024-07-24T16:02:01.499" v="483"/>
          <ac:spMkLst>
            <pc:docMk/>
            <pc:sldMk cId="1529834322" sldId="303"/>
            <ac:spMk id="13" creationId="{B23C3D54-7A97-D597-A62B-5731D2145B48}"/>
          </ac:spMkLst>
        </pc:spChg>
        <pc:spChg chg="mod">
          <ac:chgData name="Rohit Kumar Manne" userId="af6d3468c0029e55" providerId="LiveId" clId="{C46287AD-0BAB-4B45-8123-4025B9FC3AE0}" dt="2024-07-24T16:02:01.499" v="483"/>
          <ac:spMkLst>
            <pc:docMk/>
            <pc:sldMk cId="1529834322" sldId="303"/>
            <ac:spMk id="14" creationId="{C8563877-55DD-E3BE-0A60-CFD585994D9D}"/>
          </ac:spMkLst>
        </pc:spChg>
        <pc:spChg chg="mod">
          <ac:chgData name="Rohit Kumar Manne" userId="af6d3468c0029e55" providerId="LiveId" clId="{C46287AD-0BAB-4B45-8123-4025B9FC3AE0}" dt="2024-07-24T16:02:01.499" v="483"/>
          <ac:spMkLst>
            <pc:docMk/>
            <pc:sldMk cId="1529834322" sldId="303"/>
            <ac:spMk id="15" creationId="{63EBAAA1-99F9-35CA-955B-D362E0B7E2C3}"/>
          </ac:spMkLst>
        </pc:spChg>
        <pc:spChg chg="mod">
          <ac:chgData name="Rohit Kumar Manne" userId="af6d3468c0029e55" providerId="LiveId" clId="{C46287AD-0BAB-4B45-8123-4025B9FC3AE0}" dt="2024-07-24T16:02:01.499" v="483"/>
          <ac:spMkLst>
            <pc:docMk/>
            <pc:sldMk cId="1529834322" sldId="303"/>
            <ac:spMk id="16" creationId="{72ADF21E-A5F6-0959-E541-02C650C20AA7}"/>
          </ac:spMkLst>
        </pc:spChg>
        <pc:spChg chg="mod">
          <ac:chgData name="Rohit Kumar Manne" userId="af6d3468c0029e55" providerId="LiveId" clId="{C46287AD-0BAB-4B45-8123-4025B9FC3AE0}" dt="2024-07-24T16:02:01.499" v="483"/>
          <ac:spMkLst>
            <pc:docMk/>
            <pc:sldMk cId="1529834322" sldId="303"/>
            <ac:spMk id="17" creationId="{E66A1E61-524F-0EC5-B7EA-2391E1D7BE5B}"/>
          </ac:spMkLst>
        </pc:spChg>
        <pc:spChg chg="mod">
          <ac:chgData name="Rohit Kumar Manne" userId="af6d3468c0029e55" providerId="LiveId" clId="{C46287AD-0BAB-4B45-8123-4025B9FC3AE0}" dt="2024-07-24T16:02:01.499" v="483"/>
          <ac:spMkLst>
            <pc:docMk/>
            <pc:sldMk cId="1529834322" sldId="303"/>
            <ac:spMk id="18" creationId="{4577685E-6978-FD0E-0274-9BF09E86DFDA}"/>
          </ac:spMkLst>
        </pc:spChg>
        <pc:spChg chg="mod">
          <ac:chgData name="Rohit Kumar Manne" userId="af6d3468c0029e55" providerId="LiveId" clId="{C46287AD-0BAB-4B45-8123-4025B9FC3AE0}" dt="2024-07-24T16:02:01.499" v="483"/>
          <ac:spMkLst>
            <pc:docMk/>
            <pc:sldMk cId="1529834322" sldId="303"/>
            <ac:spMk id="19" creationId="{F251F8D9-FB01-83FC-F530-822D467A8634}"/>
          </ac:spMkLst>
        </pc:spChg>
        <pc:spChg chg="mod">
          <ac:chgData name="Rohit Kumar Manne" userId="af6d3468c0029e55" providerId="LiveId" clId="{C46287AD-0BAB-4B45-8123-4025B9FC3AE0}" dt="2024-07-24T16:02:01.499" v="483"/>
          <ac:spMkLst>
            <pc:docMk/>
            <pc:sldMk cId="1529834322" sldId="303"/>
            <ac:spMk id="20" creationId="{320CF148-E1BB-77A8-D741-F67CB3E1B174}"/>
          </ac:spMkLst>
        </pc:spChg>
        <pc:spChg chg="mod">
          <ac:chgData name="Rohit Kumar Manne" userId="af6d3468c0029e55" providerId="LiveId" clId="{C46287AD-0BAB-4B45-8123-4025B9FC3AE0}" dt="2024-07-24T16:02:01.499" v="483"/>
          <ac:spMkLst>
            <pc:docMk/>
            <pc:sldMk cId="1529834322" sldId="303"/>
            <ac:spMk id="21" creationId="{C5288C24-D817-C5F2-FBB4-A3742CCE7C81}"/>
          </ac:spMkLst>
        </pc:spChg>
        <pc:spChg chg="mod">
          <ac:chgData name="Rohit Kumar Manne" userId="af6d3468c0029e55" providerId="LiveId" clId="{C46287AD-0BAB-4B45-8123-4025B9FC3AE0}" dt="2024-07-24T16:02:01.499" v="483"/>
          <ac:spMkLst>
            <pc:docMk/>
            <pc:sldMk cId="1529834322" sldId="303"/>
            <ac:spMk id="22" creationId="{B1F08875-CE04-FFEC-229B-4B3FE45FB1F9}"/>
          </ac:spMkLst>
        </pc:spChg>
        <pc:spChg chg="mod">
          <ac:chgData name="Rohit Kumar Manne" userId="af6d3468c0029e55" providerId="LiveId" clId="{C46287AD-0BAB-4B45-8123-4025B9FC3AE0}" dt="2024-07-24T16:02:01.499" v="483"/>
          <ac:spMkLst>
            <pc:docMk/>
            <pc:sldMk cId="1529834322" sldId="303"/>
            <ac:spMk id="23" creationId="{AA8CC039-CF28-CC94-9403-735EADD860A6}"/>
          </ac:spMkLst>
        </pc:spChg>
        <pc:spChg chg="mod">
          <ac:chgData name="Rohit Kumar Manne" userId="af6d3468c0029e55" providerId="LiveId" clId="{C46287AD-0BAB-4B45-8123-4025B9FC3AE0}" dt="2024-07-24T16:02:01.499" v="483"/>
          <ac:spMkLst>
            <pc:docMk/>
            <pc:sldMk cId="1529834322" sldId="303"/>
            <ac:spMk id="24" creationId="{57EC5EB5-A58D-4854-41D7-07FE3AC04613}"/>
          </ac:spMkLst>
        </pc:spChg>
        <pc:spChg chg="mod">
          <ac:chgData name="Rohit Kumar Manne" userId="af6d3468c0029e55" providerId="LiveId" clId="{C46287AD-0BAB-4B45-8123-4025B9FC3AE0}" dt="2024-07-24T16:02:01.499" v="483"/>
          <ac:spMkLst>
            <pc:docMk/>
            <pc:sldMk cId="1529834322" sldId="303"/>
            <ac:spMk id="25" creationId="{BFD72956-368E-6596-47C0-14D10A6E3614}"/>
          </ac:spMkLst>
        </pc:spChg>
        <pc:spChg chg="mod">
          <ac:chgData name="Rohit Kumar Manne" userId="af6d3468c0029e55" providerId="LiveId" clId="{C46287AD-0BAB-4B45-8123-4025B9FC3AE0}" dt="2024-07-24T16:02:01.499" v="483"/>
          <ac:spMkLst>
            <pc:docMk/>
            <pc:sldMk cId="1529834322" sldId="303"/>
            <ac:spMk id="26" creationId="{E99E5260-EAED-AC11-8AC1-6D0EEBEAE8AB}"/>
          </ac:spMkLst>
        </pc:spChg>
        <pc:spChg chg="mod">
          <ac:chgData name="Rohit Kumar Manne" userId="af6d3468c0029e55" providerId="LiveId" clId="{C46287AD-0BAB-4B45-8123-4025B9FC3AE0}" dt="2024-07-24T16:02:01.499" v="483"/>
          <ac:spMkLst>
            <pc:docMk/>
            <pc:sldMk cId="1529834322" sldId="303"/>
            <ac:spMk id="27" creationId="{0924FD6C-39E4-E61D-9502-98DDEB34CC07}"/>
          </ac:spMkLst>
        </pc:spChg>
        <pc:spChg chg="mod">
          <ac:chgData name="Rohit Kumar Manne" userId="af6d3468c0029e55" providerId="LiveId" clId="{C46287AD-0BAB-4B45-8123-4025B9FC3AE0}" dt="2024-07-24T16:02:01.499" v="483"/>
          <ac:spMkLst>
            <pc:docMk/>
            <pc:sldMk cId="1529834322" sldId="303"/>
            <ac:spMk id="28" creationId="{F4F23AA2-066A-FA09-5163-0385A7D7A53E}"/>
          </ac:spMkLst>
        </pc:spChg>
        <pc:spChg chg="mod">
          <ac:chgData name="Rohit Kumar Manne" userId="af6d3468c0029e55" providerId="LiveId" clId="{C46287AD-0BAB-4B45-8123-4025B9FC3AE0}" dt="2024-07-24T16:02:01.499" v="483"/>
          <ac:spMkLst>
            <pc:docMk/>
            <pc:sldMk cId="1529834322" sldId="303"/>
            <ac:spMk id="29" creationId="{2E34EBD7-ECA6-AF58-F197-C11160B2F34A}"/>
          </ac:spMkLst>
        </pc:spChg>
        <pc:spChg chg="mod">
          <ac:chgData name="Rohit Kumar Manne" userId="af6d3468c0029e55" providerId="LiveId" clId="{C46287AD-0BAB-4B45-8123-4025B9FC3AE0}" dt="2024-07-24T16:02:01.499" v="483"/>
          <ac:spMkLst>
            <pc:docMk/>
            <pc:sldMk cId="1529834322" sldId="303"/>
            <ac:spMk id="30" creationId="{F4D221FF-5BAA-091D-B802-9638BAAF03EA}"/>
          </ac:spMkLst>
        </pc:spChg>
        <pc:spChg chg="mod">
          <ac:chgData name="Rohit Kumar Manne" userId="af6d3468c0029e55" providerId="LiveId" clId="{C46287AD-0BAB-4B45-8123-4025B9FC3AE0}" dt="2024-07-24T16:02:01.499" v="483"/>
          <ac:spMkLst>
            <pc:docMk/>
            <pc:sldMk cId="1529834322" sldId="303"/>
            <ac:spMk id="31" creationId="{E292B699-14F4-1155-B738-B44F1EAB3FDA}"/>
          </ac:spMkLst>
        </pc:spChg>
        <pc:spChg chg="mod">
          <ac:chgData name="Rohit Kumar Manne" userId="af6d3468c0029e55" providerId="LiveId" clId="{C46287AD-0BAB-4B45-8123-4025B9FC3AE0}" dt="2024-07-24T16:02:01.499" v="483"/>
          <ac:spMkLst>
            <pc:docMk/>
            <pc:sldMk cId="1529834322" sldId="303"/>
            <ac:spMk id="32" creationId="{B294F9B3-BCAC-364C-83FF-809E5947C5DC}"/>
          </ac:spMkLst>
        </pc:spChg>
        <pc:spChg chg="mod">
          <ac:chgData name="Rohit Kumar Manne" userId="af6d3468c0029e55" providerId="LiveId" clId="{C46287AD-0BAB-4B45-8123-4025B9FC3AE0}" dt="2024-07-24T16:02:01.499" v="483"/>
          <ac:spMkLst>
            <pc:docMk/>
            <pc:sldMk cId="1529834322" sldId="303"/>
            <ac:spMk id="33" creationId="{DAC62CEE-1B93-5277-0D39-E9DFFA481B81}"/>
          </ac:spMkLst>
        </pc:spChg>
        <pc:spChg chg="mod">
          <ac:chgData name="Rohit Kumar Manne" userId="af6d3468c0029e55" providerId="LiveId" clId="{C46287AD-0BAB-4B45-8123-4025B9FC3AE0}" dt="2024-07-24T16:02:01.499" v="483"/>
          <ac:spMkLst>
            <pc:docMk/>
            <pc:sldMk cId="1529834322" sldId="303"/>
            <ac:spMk id="34" creationId="{4B9CD44E-3AA1-4EED-A16F-8145D8FDFD43}"/>
          </ac:spMkLst>
        </pc:spChg>
        <pc:spChg chg="mod">
          <ac:chgData name="Rohit Kumar Manne" userId="af6d3468c0029e55" providerId="LiveId" clId="{C46287AD-0BAB-4B45-8123-4025B9FC3AE0}" dt="2024-07-24T16:02:01.499" v="483"/>
          <ac:spMkLst>
            <pc:docMk/>
            <pc:sldMk cId="1529834322" sldId="303"/>
            <ac:spMk id="35" creationId="{5CE4F4A4-9552-5F7B-AF89-0124FC3617C2}"/>
          </ac:spMkLst>
        </pc:spChg>
        <pc:spChg chg="mod">
          <ac:chgData name="Rohit Kumar Manne" userId="af6d3468c0029e55" providerId="LiveId" clId="{C46287AD-0BAB-4B45-8123-4025B9FC3AE0}" dt="2024-07-24T16:02:01.499" v="483"/>
          <ac:spMkLst>
            <pc:docMk/>
            <pc:sldMk cId="1529834322" sldId="303"/>
            <ac:spMk id="36" creationId="{C73CF30E-59FF-A6BB-A72C-5EAEB07F0FEB}"/>
          </ac:spMkLst>
        </pc:spChg>
        <pc:spChg chg="mod">
          <ac:chgData name="Rohit Kumar Manne" userId="af6d3468c0029e55" providerId="LiveId" clId="{C46287AD-0BAB-4B45-8123-4025B9FC3AE0}" dt="2024-07-24T16:02:01.499" v="483"/>
          <ac:spMkLst>
            <pc:docMk/>
            <pc:sldMk cId="1529834322" sldId="303"/>
            <ac:spMk id="37" creationId="{4FCCDD11-2F42-F00C-1FAD-0B2607DE9B07}"/>
          </ac:spMkLst>
        </pc:spChg>
        <pc:spChg chg="mod">
          <ac:chgData name="Rohit Kumar Manne" userId="af6d3468c0029e55" providerId="LiveId" clId="{C46287AD-0BAB-4B45-8123-4025B9FC3AE0}" dt="2024-07-24T16:02:01.499" v="483"/>
          <ac:spMkLst>
            <pc:docMk/>
            <pc:sldMk cId="1529834322" sldId="303"/>
            <ac:spMk id="38" creationId="{7CF2C672-2A18-33F2-14B5-864A283C2AA9}"/>
          </ac:spMkLst>
        </pc:spChg>
        <pc:spChg chg="mod">
          <ac:chgData name="Rohit Kumar Manne" userId="af6d3468c0029e55" providerId="LiveId" clId="{C46287AD-0BAB-4B45-8123-4025B9FC3AE0}" dt="2024-07-24T16:02:01.499" v="483"/>
          <ac:spMkLst>
            <pc:docMk/>
            <pc:sldMk cId="1529834322" sldId="303"/>
            <ac:spMk id="39" creationId="{18088FC2-9146-302D-7458-9DD81502C637}"/>
          </ac:spMkLst>
        </pc:spChg>
        <pc:spChg chg="mod">
          <ac:chgData name="Rohit Kumar Manne" userId="af6d3468c0029e55" providerId="LiveId" clId="{C46287AD-0BAB-4B45-8123-4025B9FC3AE0}" dt="2024-07-24T16:02:01.499" v="483"/>
          <ac:spMkLst>
            <pc:docMk/>
            <pc:sldMk cId="1529834322" sldId="303"/>
            <ac:spMk id="40" creationId="{7789DF2D-7AB4-6D38-610C-5C1C1B2D3D10}"/>
          </ac:spMkLst>
        </pc:spChg>
        <pc:spChg chg="mod">
          <ac:chgData name="Rohit Kumar Manne" userId="af6d3468c0029e55" providerId="LiveId" clId="{C46287AD-0BAB-4B45-8123-4025B9FC3AE0}" dt="2024-07-24T16:02:01.499" v="483"/>
          <ac:spMkLst>
            <pc:docMk/>
            <pc:sldMk cId="1529834322" sldId="303"/>
            <ac:spMk id="41" creationId="{DE632F62-141D-F7A2-C562-BF9BA5971B28}"/>
          </ac:spMkLst>
        </pc:spChg>
        <pc:spChg chg="mod">
          <ac:chgData name="Rohit Kumar Manne" userId="af6d3468c0029e55" providerId="LiveId" clId="{C46287AD-0BAB-4B45-8123-4025B9FC3AE0}" dt="2024-07-24T16:02:01.499" v="483"/>
          <ac:spMkLst>
            <pc:docMk/>
            <pc:sldMk cId="1529834322" sldId="303"/>
            <ac:spMk id="42" creationId="{745DE7B0-3A5E-4F43-0F81-DD19E6377E2E}"/>
          </ac:spMkLst>
        </pc:spChg>
        <pc:spChg chg="mod">
          <ac:chgData name="Rohit Kumar Manne" userId="af6d3468c0029e55" providerId="LiveId" clId="{C46287AD-0BAB-4B45-8123-4025B9FC3AE0}" dt="2024-07-24T16:02:01.499" v="483"/>
          <ac:spMkLst>
            <pc:docMk/>
            <pc:sldMk cId="1529834322" sldId="303"/>
            <ac:spMk id="43" creationId="{932D4932-BBCE-0E7F-45CF-8A1EF5723A70}"/>
          </ac:spMkLst>
        </pc:spChg>
        <pc:spChg chg="mod">
          <ac:chgData name="Rohit Kumar Manne" userId="af6d3468c0029e55" providerId="LiveId" clId="{C46287AD-0BAB-4B45-8123-4025B9FC3AE0}" dt="2024-07-24T16:02:01.499" v="483"/>
          <ac:spMkLst>
            <pc:docMk/>
            <pc:sldMk cId="1529834322" sldId="303"/>
            <ac:spMk id="44" creationId="{56F0B987-EB83-CA5B-0413-A6755918BABC}"/>
          </ac:spMkLst>
        </pc:spChg>
        <pc:spChg chg="mod">
          <ac:chgData name="Rohit Kumar Manne" userId="af6d3468c0029e55" providerId="LiveId" clId="{C46287AD-0BAB-4B45-8123-4025B9FC3AE0}" dt="2024-07-24T16:02:01.499" v="483"/>
          <ac:spMkLst>
            <pc:docMk/>
            <pc:sldMk cId="1529834322" sldId="303"/>
            <ac:spMk id="45" creationId="{29A0625E-4E7C-7B4A-CE16-8A39CB8E066E}"/>
          </ac:spMkLst>
        </pc:spChg>
        <pc:spChg chg="mod">
          <ac:chgData name="Rohit Kumar Manne" userId="af6d3468c0029e55" providerId="LiveId" clId="{C46287AD-0BAB-4B45-8123-4025B9FC3AE0}" dt="2024-07-24T16:02:01.499" v="483"/>
          <ac:spMkLst>
            <pc:docMk/>
            <pc:sldMk cId="1529834322" sldId="303"/>
            <ac:spMk id="46" creationId="{33528507-741A-4A2F-3CFF-CB78D105695D}"/>
          </ac:spMkLst>
        </pc:spChg>
        <pc:spChg chg="mod">
          <ac:chgData name="Rohit Kumar Manne" userId="af6d3468c0029e55" providerId="LiveId" clId="{C46287AD-0BAB-4B45-8123-4025B9FC3AE0}" dt="2024-07-24T16:02:01.499" v="483"/>
          <ac:spMkLst>
            <pc:docMk/>
            <pc:sldMk cId="1529834322" sldId="303"/>
            <ac:spMk id="47" creationId="{81EF56E8-BF30-481A-D3C5-A631BED4F3DC}"/>
          </ac:spMkLst>
        </pc:spChg>
        <pc:spChg chg="mod">
          <ac:chgData name="Rohit Kumar Manne" userId="af6d3468c0029e55" providerId="LiveId" clId="{C46287AD-0BAB-4B45-8123-4025B9FC3AE0}" dt="2024-07-24T16:02:01.499" v="483"/>
          <ac:spMkLst>
            <pc:docMk/>
            <pc:sldMk cId="1529834322" sldId="303"/>
            <ac:spMk id="48" creationId="{FC379994-9B2B-CCBA-1216-415949B2DC82}"/>
          </ac:spMkLst>
        </pc:spChg>
        <pc:spChg chg="mod">
          <ac:chgData name="Rohit Kumar Manne" userId="af6d3468c0029e55" providerId="LiveId" clId="{C46287AD-0BAB-4B45-8123-4025B9FC3AE0}" dt="2024-07-24T16:02:01.499" v="483"/>
          <ac:spMkLst>
            <pc:docMk/>
            <pc:sldMk cId="1529834322" sldId="303"/>
            <ac:spMk id="49" creationId="{5E81B68A-90A4-CB22-C13E-2F1F26ED1C90}"/>
          </ac:spMkLst>
        </pc:spChg>
        <pc:spChg chg="mod">
          <ac:chgData name="Rohit Kumar Manne" userId="af6d3468c0029e55" providerId="LiveId" clId="{C46287AD-0BAB-4B45-8123-4025B9FC3AE0}" dt="2024-07-24T16:02:01.499" v="483"/>
          <ac:spMkLst>
            <pc:docMk/>
            <pc:sldMk cId="1529834322" sldId="303"/>
            <ac:spMk id="50" creationId="{50B449A6-A44D-539D-6E5F-B85C09FF93A6}"/>
          </ac:spMkLst>
        </pc:spChg>
        <pc:spChg chg="mod">
          <ac:chgData name="Rohit Kumar Manne" userId="af6d3468c0029e55" providerId="LiveId" clId="{C46287AD-0BAB-4B45-8123-4025B9FC3AE0}" dt="2024-07-24T16:02:01.499" v="483"/>
          <ac:spMkLst>
            <pc:docMk/>
            <pc:sldMk cId="1529834322" sldId="303"/>
            <ac:spMk id="51" creationId="{819317C8-FC01-E467-7F51-7EEF3C49F154}"/>
          </ac:spMkLst>
        </pc:spChg>
        <pc:spChg chg="mod">
          <ac:chgData name="Rohit Kumar Manne" userId="af6d3468c0029e55" providerId="LiveId" clId="{C46287AD-0BAB-4B45-8123-4025B9FC3AE0}" dt="2024-07-24T16:02:01.499" v="483"/>
          <ac:spMkLst>
            <pc:docMk/>
            <pc:sldMk cId="1529834322" sldId="303"/>
            <ac:spMk id="52" creationId="{E6500990-1CF1-9B77-9CF4-24B7DACF6935}"/>
          </ac:spMkLst>
        </pc:spChg>
        <pc:spChg chg="mod">
          <ac:chgData name="Rohit Kumar Manne" userId="af6d3468c0029e55" providerId="LiveId" clId="{C46287AD-0BAB-4B45-8123-4025B9FC3AE0}" dt="2024-07-24T16:02:01.499" v="483"/>
          <ac:spMkLst>
            <pc:docMk/>
            <pc:sldMk cId="1529834322" sldId="303"/>
            <ac:spMk id="53" creationId="{29DC0E01-3152-D05B-1312-44F7C097DE67}"/>
          </ac:spMkLst>
        </pc:spChg>
        <pc:spChg chg="mod">
          <ac:chgData name="Rohit Kumar Manne" userId="af6d3468c0029e55" providerId="LiveId" clId="{C46287AD-0BAB-4B45-8123-4025B9FC3AE0}" dt="2024-07-24T16:02:01.499" v="483"/>
          <ac:spMkLst>
            <pc:docMk/>
            <pc:sldMk cId="1529834322" sldId="303"/>
            <ac:spMk id="54" creationId="{8975A3C3-67AD-78B5-ECBA-F055E23D1FF3}"/>
          </ac:spMkLst>
        </pc:spChg>
        <pc:spChg chg="mod">
          <ac:chgData name="Rohit Kumar Manne" userId="af6d3468c0029e55" providerId="LiveId" clId="{C46287AD-0BAB-4B45-8123-4025B9FC3AE0}" dt="2024-07-24T16:02:01.499" v="483"/>
          <ac:spMkLst>
            <pc:docMk/>
            <pc:sldMk cId="1529834322" sldId="303"/>
            <ac:spMk id="55" creationId="{59EC0844-5131-EA33-D45E-DCB2194358D6}"/>
          </ac:spMkLst>
        </pc:spChg>
        <pc:spChg chg="mod">
          <ac:chgData name="Rohit Kumar Manne" userId="af6d3468c0029e55" providerId="LiveId" clId="{C46287AD-0BAB-4B45-8123-4025B9FC3AE0}" dt="2024-07-24T16:02:01.499" v="483"/>
          <ac:spMkLst>
            <pc:docMk/>
            <pc:sldMk cId="1529834322" sldId="303"/>
            <ac:spMk id="56" creationId="{A991CD71-5A03-611B-7E13-9347434A7BBA}"/>
          </ac:spMkLst>
        </pc:spChg>
        <pc:spChg chg="mod">
          <ac:chgData name="Rohit Kumar Manne" userId="af6d3468c0029e55" providerId="LiveId" clId="{C46287AD-0BAB-4B45-8123-4025B9FC3AE0}" dt="2024-07-24T16:02:01.499" v="483"/>
          <ac:spMkLst>
            <pc:docMk/>
            <pc:sldMk cId="1529834322" sldId="303"/>
            <ac:spMk id="57" creationId="{56B4E8E3-D4D3-E03D-FCD1-F841A4AF5325}"/>
          </ac:spMkLst>
        </pc:spChg>
        <pc:spChg chg="mod">
          <ac:chgData name="Rohit Kumar Manne" userId="af6d3468c0029e55" providerId="LiveId" clId="{C46287AD-0BAB-4B45-8123-4025B9FC3AE0}" dt="2024-07-24T16:02:01.499" v="483"/>
          <ac:spMkLst>
            <pc:docMk/>
            <pc:sldMk cId="1529834322" sldId="303"/>
            <ac:spMk id="58" creationId="{82D5B903-6A4A-5478-A502-B12C120AE89F}"/>
          </ac:spMkLst>
        </pc:spChg>
        <pc:spChg chg="mod">
          <ac:chgData name="Rohit Kumar Manne" userId="af6d3468c0029e55" providerId="LiveId" clId="{C46287AD-0BAB-4B45-8123-4025B9FC3AE0}" dt="2024-07-24T16:02:01.499" v="483"/>
          <ac:spMkLst>
            <pc:docMk/>
            <pc:sldMk cId="1529834322" sldId="303"/>
            <ac:spMk id="59" creationId="{5EDB1369-98B4-DC0F-E2DF-F5F313E1CB6C}"/>
          </ac:spMkLst>
        </pc:spChg>
        <pc:spChg chg="mod">
          <ac:chgData name="Rohit Kumar Manne" userId="af6d3468c0029e55" providerId="LiveId" clId="{C46287AD-0BAB-4B45-8123-4025B9FC3AE0}" dt="2024-07-24T16:02:01.499" v="483"/>
          <ac:spMkLst>
            <pc:docMk/>
            <pc:sldMk cId="1529834322" sldId="303"/>
            <ac:spMk id="60" creationId="{162C1B39-51F7-6BA1-9BB6-C0D0F7FA6A19}"/>
          </ac:spMkLst>
        </pc:spChg>
        <pc:spChg chg="mod">
          <ac:chgData name="Rohit Kumar Manne" userId="af6d3468c0029e55" providerId="LiveId" clId="{C46287AD-0BAB-4B45-8123-4025B9FC3AE0}" dt="2024-07-24T16:02:01.499" v="483"/>
          <ac:spMkLst>
            <pc:docMk/>
            <pc:sldMk cId="1529834322" sldId="303"/>
            <ac:spMk id="61" creationId="{F4CDA40A-0A57-30B5-6FC2-07E1D083320E}"/>
          </ac:spMkLst>
        </pc:spChg>
        <pc:spChg chg="mod">
          <ac:chgData name="Rohit Kumar Manne" userId="af6d3468c0029e55" providerId="LiveId" clId="{C46287AD-0BAB-4B45-8123-4025B9FC3AE0}" dt="2024-07-24T15:59:54.365" v="467" actId="1076"/>
          <ac:spMkLst>
            <pc:docMk/>
            <pc:sldMk cId="1529834322" sldId="303"/>
            <ac:spMk id="325" creationId="{00000000-0000-0000-0000-000000000000}"/>
          </ac:spMkLst>
        </pc:spChg>
        <pc:grpChg chg="add mod">
          <ac:chgData name="Rohit Kumar Manne" userId="af6d3468c0029e55" providerId="LiveId" clId="{C46287AD-0BAB-4B45-8123-4025B9FC3AE0}" dt="2024-07-24T16:02:01.499" v="483"/>
          <ac:grpSpMkLst>
            <pc:docMk/>
            <pc:sldMk cId="1529834322" sldId="303"/>
            <ac:grpSpMk id="4" creationId="{3F3FE640-B642-A9E7-C8C3-271A7E730CE1}"/>
          </ac:grpSpMkLst>
        </pc:grpChg>
        <pc:grpChg chg="add del">
          <ac:chgData name="Rohit Kumar Manne" userId="af6d3468c0029e55" providerId="LiveId" clId="{C46287AD-0BAB-4B45-8123-4025B9FC3AE0}" dt="2024-07-24T16:02:14.759" v="485" actId="478"/>
          <ac:grpSpMkLst>
            <pc:docMk/>
            <pc:sldMk cId="1529834322" sldId="303"/>
            <ac:grpSpMk id="326" creationId="{00000000-0000-0000-0000-000000000000}"/>
          </ac:grpSpMkLst>
        </pc:grpChg>
      </pc:sldChg>
      <pc:sldChg chg="addSp delSp modSp add mod ord">
        <pc:chgData name="Rohit Kumar Manne" userId="af6d3468c0029e55" providerId="LiveId" clId="{C46287AD-0BAB-4B45-8123-4025B9FC3AE0}" dt="2024-07-24T16:05:05.104" v="519" actId="12"/>
        <pc:sldMkLst>
          <pc:docMk/>
          <pc:sldMk cId="793686735" sldId="304"/>
        </pc:sldMkLst>
        <pc:spChg chg="mod">
          <ac:chgData name="Rohit Kumar Manne" userId="af6d3468c0029e55" providerId="LiveId" clId="{C46287AD-0BAB-4B45-8123-4025B9FC3AE0}" dt="2024-07-24T16:05:05.104" v="519" actId="12"/>
          <ac:spMkLst>
            <pc:docMk/>
            <pc:sldMk cId="793686735" sldId="304"/>
            <ac:spMk id="2" creationId="{B4E10593-520C-70F0-7E0A-9DFB6CDAFD1F}"/>
          </ac:spMkLst>
        </pc:spChg>
        <pc:spChg chg="mod">
          <ac:chgData name="Rohit Kumar Manne" userId="af6d3468c0029e55" providerId="LiveId" clId="{C46287AD-0BAB-4B45-8123-4025B9FC3AE0}" dt="2024-07-24T16:02:41.147" v="490"/>
          <ac:spMkLst>
            <pc:docMk/>
            <pc:sldMk cId="793686735" sldId="304"/>
            <ac:spMk id="4" creationId="{019188E8-CFDC-9464-A914-D4BE5214B5EE}"/>
          </ac:spMkLst>
        </pc:spChg>
        <pc:spChg chg="mod">
          <ac:chgData name="Rohit Kumar Manne" userId="af6d3468c0029e55" providerId="LiveId" clId="{C46287AD-0BAB-4B45-8123-4025B9FC3AE0}" dt="2024-07-24T16:02:41.147" v="490"/>
          <ac:spMkLst>
            <pc:docMk/>
            <pc:sldMk cId="793686735" sldId="304"/>
            <ac:spMk id="5" creationId="{AB8BB49B-C37E-03F6-4839-CDA194CFC988}"/>
          </ac:spMkLst>
        </pc:spChg>
        <pc:spChg chg="mod">
          <ac:chgData name="Rohit Kumar Manne" userId="af6d3468c0029e55" providerId="LiveId" clId="{C46287AD-0BAB-4B45-8123-4025B9FC3AE0}" dt="2024-07-24T16:02:41.147" v="490"/>
          <ac:spMkLst>
            <pc:docMk/>
            <pc:sldMk cId="793686735" sldId="304"/>
            <ac:spMk id="6" creationId="{ADC1B5E3-0821-9AAF-11E8-5BF69922FFB2}"/>
          </ac:spMkLst>
        </pc:spChg>
        <pc:spChg chg="mod">
          <ac:chgData name="Rohit Kumar Manne" userId="af6d3468c0029e55" providerId="LiveId" clId="{C46287AD-0BAB-4B45-8123-4025B9FC3AE0}" dt="2024-07-24T16:02:41.147" v="490"/>
          <ac:spMkLst>
            <pc:docMk/>
            <pc:sldMk cId="793686735" sldId="304"/>
            <ac:spMk id="7" creationId="{31CCA9C2-C772-A5D8-30D6-72371E0D9510}"/>
          </ac:spMkLst>
        </pc:spChg>
        <pc:spChg chg="mod">
          <ac:chgData name="Rohit Kumar Manne" userId="af6d3468c0029e55" providerId="LiveId" clId="{C46287AD-0BAB-4B45-8123-4025B9FC3AE0}" dt="2024-07-24T16:02:41.147" v="490"/>
          <ac:spMkLst>
            <pc:docMk/>
            <pc:sldMk cId="793686735" sldId="304"/>
            <ac:spMk id="8" creationId="{7C7D9C56-17EF-4E23-C3BF-D23B072BA96A}"/>
          </ac:spMkLst>
        </pc:spChg>
        <pc:spChg chg="mod">
          <ac:chgData name="Rohit Kumar Manne" userId="af6d3468c0029e55" providerId="LiveId" clId="{C46287AD-0BAB-4B45-8123-4025B9FC3AE0}" dt="2024-07-24T16:02:41.147" v="490"/>
          <ac:spMkLst>
            <pc:docMk/>
            <pc:sldMk cId="793686735" sldId="304"/>
            <ac:spMk id="9" creationId="{4C507BB7-120E-7DFB-4190-77C6437CB21D}"/>
          </ac:spMkLst>
        </pc:spChg>
        <pc:spChg chg="mod">
          <ac:chgData name="Rohit Kumar Manne" userId="af6d3468c0029e55" providerId="LiveId" clId="{C46287AD-0BAB-4B45-8123-4025B9FC3AE0}" dt="2024-07-24T16:02:41.147" v="490"/>
          <ac:spMkLst>
            <pc:docMk/>
            <pc:sldMk cId="793686735" sldId="304"/>
            <ac:spMk id="10" creationId="{A64A09FC-3303-2D6A-DB48-04B0DDED84BE}"/>
          </ac:spMkLst>
        </pc:spChg>
        <pc:spChg chg="mod">
          <ac:chgData name="Rohit Kumar Manne" userId="af6d3468c0029e55" providerId="LiveId" clId="{C46287AD-0BAB-4B45-8123-4025B9FC3AE0}" dt="2024-07-24T16:02:41.147" v="490"/>
          <ac:spMkLst>
            <pc:docMk/>
            <pc:sldMk cId="793686735" sldId="304"/>
            <ac:spMk id="11" creationId="{5FABD6F8-FDCA-C6C8-7D60-8E9F0C94059F}"/>
          </ac:spMkLst>
        </pc:spChg>
        <pc:spChg chg="mod">
          <ac:chgData name="Rohit Kumar Manne" userId="af6d3468c0029e55" providerId="LiveId" clId="{C46287AD-0BAB-4B45-8123-4025B9FC3AE0}" dt="2024-07-24T16:02:41.147" v="490"/>
          <ac:spMkLst>
            <pc:docMk/>
            <pc:sldMk cId="793686735" sldId="304"/>
            <ac:spMk id="12" creationId="{D3A27A1F-F5CA-9517-7DFA-09F9B6D2DE72}"/>
          </ac:spMkLst>
        </pc:spChg>
        <pc:spChg chg="mod">
          <ac:chgData name="Rohit Kumar Manne" userId="af6d3468c0029e55" providerId="LiveId" clId="{C46287AD-0BAB-4B45-8123-4025B9FC3AE0}" dt="2024-07-24T16:02:41.147" v="490"/>
          <ac:spMkLst>
            <pc:docMk/>
            <pc:sldMk cId="793686735" sldId="304"/>
            <ac:spMk id="13" creationId="{76B479AA-D5C6-B416-16FC-F2B05691B0D6}"/>
          </ac:spMkLst>
        </pc:spChg>
        <pc:spChg chg="mod">
          <ac:chgData name="Rohit Kumar Manne" userId="af6d3468c0029e55" providerId="LiveId" clId="{C46287AD-0BAB-4B45-8123-4025B9FC3AE0}" dt="2024-07-24T16:02:41.147" v="490"/>
          <ac:spMkLst>
            <pc:docMk/>
            <pc:sldMk cId="793686735" sldId="304"/>
            <ac:spMk id="14" creationId="{CE91DB4B-8FE5-58E5-E5E1-0ABF487E0799}"/>
          </ac:spMkLst>
        </pc:spChg>
        <pc:spChg chg="mod">
          <ac:chgData name="Rohit Kumar Manne" userId="af6d3468c0029e55" providerId="LiveId" clId="{C46287AD-0BAB-4B45-8123-4025B9FC3AE0}" dt="2024-07-24T16:02:41.147" v="490"/>
          <ac:spMkLst>
            <pc:docMk/>
            <pc:sldMk cId="793686735" sldId="304"/>
            <ac:spMk id="15" creationId="{319D5C5E-E50F-0A9F-AEDB-A2474EDB54AF}"/>
          </ac:spMkLst>
        </pc:spChg>
        <pc:spChg chg="mod">
          <ac:chgData name="Rohit Kumar Manne" userId="af6d3468c0029e55" providerId="LiveId" clId="{C46287AD-0BAB-4B45-8123-4025B9FC3AE0}" dt="2024-07-24T16:02:41.147" v="490"/>
          <ac:spMkLst>
            <pc:docMk/>
            <pc:sldMk cId="793686735" sldId="304"/>
            <ac:spMk id="16" creationId="{A2CB21A3-C8CF-10E1-77FA-A7D8C1320AE0}"/>
          </ac:spMkLst>
        </pc:spChg>
        <pc:spChg chg="mod">
          <ac:chgData name="Rohit Kumar Manne" userId="af6d3468c0029e55" providerId="LiveId" clId="{C46287AD-0BAB-4B45-8123-4025B9FC3AE0}" dt="2024-07-24T16:02:41.147" v="490"/>
          <ac:spMkLst>
            <pc:docMk/>
            <pc:sldMk cId="793686735" sldId="304"/>
            <ac:spMk id="17" creationId="{7DB69229-49B4-FB77-C4E1-4D1AF4645BB1}"/>
          </ac:spMkLst>
        </pc:spChg>
        <pc:spChg chg="mod">
          <ac:chgData name="Rohit Kumar Manne" userId="af6d3468c0029e55" providerId="LiveId" clId="{C46287AD-0BAB-4B45-8123-4025B9FC3AE0}" dt="2024-07-24T16:02:41.147" v="490"/>
          <ac:spMkLst>
            <pc:docMk/>
            <pc:sldMk cId="793686735" sldId="304"/>
            <ac:spMk id="18" creationId="{CCB26FF3-7DF7-F454-7781-E5E32F093131}"/>
          </ac:spMkLst>
        </pc:spChg>
        <pc:spChg chg="mod">
          <ac:chgData name="Rohit Kumar Manne" userId="af6d3468c0029e55" providerId="LiveId" clId="{C46287AD-0BAB-4B45-8123-4025B9FC3AE0}" dt="2024-07-24T16:02:41.147" v="490"/>
          <ac:spMkLst>
            <pc:docMk/>
            <pc:sldMk cId="793686735" sldId="304"/>
            <ac:spMk id="19" creationId="{AA69245F-1D7D-165A-DCB8-53EA7ECE535B}"/>
          </ac:spMkLst>
        </pc:spChg>
        <pc:spChg chg="mod">
          <ac:chgData name="Rohit Kumar Manne" userId="af6d3468c0029e55" providerId="LiveId" clId="{C46287AD-0BAB-4B45-8123-4025B9FC3AE0}" dt="2024-07-24T16:02:41.147" v="490"/>
          <ac:spMkLst>
            <pc:docMk/>
            <pc:sldMk cId="793686735" sldId="304"/>
            <ac:spMk id="20" creationId="{0DE40AA0-3C62-8981-565F-E8DD659E79D1}"/>
          </ac:spMkLst>
        </pc:spChg>
        <pc:spChg chg="mod">
          <ac:chgData name="Rohit Kumar Manne" userId="af6d3468c0029e55" providerId="LiveId" clId="{C46287AD-0BAB-4B45-8123-4025B9FC3AE0}" dt="2024-07-24T16:02:41.147" v="490"/>
          <ac:spMkLst>
            <pc:docMk/>
            <pc:sldMk cId="793686735" sldId="304"/>
            <ac:spMk id="21" creationId="{6194C833-1BE7-555B-2955-413D7A7534FA}"/>
          </ac:spMkLst>
        </pc:spChg>
        <pc:spChg chg="mod">
          <ac:chgData name="Rohit Kumar Manne" userId="af6d3468c0029e55" providerId="LiveId" clId="{C46287AD-0BAB-4B45-8123-4025B9FC3AE0}" dt="2024-07-24T16:02:41.147" v="490"/>
          <ac:spMkLst>
            <pc:docMk/>
            <pc:sldMk cId="793686735" sldId="304"/>
            <ac:spMk id="22" creationId="{8E74DA06-A0B8-AFFF-DB1F-4A9DDB592A2A}"/>
          </ac:spMkLst>
        </pc:spChg>
        <pc:spChg chg="mod">
          <ac:chgData name="Rohit Kumar Manne" userId="af6d3468c0029e55" providerId="LiveId" clId="{C46287AD-0BAB-4B45-8123-4025B9FC3AE0}" dt="2024-07-24T16:02:41.147" v="490"/>
          <ac:spMkLst>
            <pc:docMk/>
            <pc:sldMk cId="793686735" sldId="304"/>
            <ac:spMk id="23" creationId="{C5B0B425-2FD5-8253-515E-A034E2E75CBE}"/>
          </ac:spMkLst>
        </pc:spChg>
        <pc:spChg chg="mod">
          <ac:chgData name="Rohit Kumar Manne" userId="af6d3468c0029e55" providerId="LiveId" clId="{C46287AD-0BAB-4B45-8123-4025B9FC3AE0}" dt="2024-07-24T16:02:41.147" v="490"/>
          <ac:spMkLst>
            <pc:docMk/>
            <pc:sldMk cId="793686735" sldId="304"/>
            <ac:spMk id="24" creationId="{4F90F174-2517-E202-76E3-1D084F311BAC}"/>
          </ac:spMkLst>
        </pc:spChg>
        <pc:spChg chg="mod">
          <ac:chgData name="Rohit Kumar Manne" userId="af6d3468c0029e55" providerId="LiveId" clId="{C46287AD-0BAB-4B45-8123-4025B9FC3AE0}" dt="2024-07-24T16:02:41.147" v="490"/>
          <ac:spMkLst>
            <pc:docMk/>
            <pc:sldMk cId="793686735" sldId="304"/>
            <ac:spMk id="25" creationId="{6BB12333-E393-A458-131A-543D58955CEC}"/>
          </ac:spMkLst>
        </pc:spChg>
        <pc:spChg chg="mod">
          <ac:chgData name="Rohit Kumar Manne" userId="af6d3468c0029e55" providerId="LiveId" clId="{C46287AD-0BAB-4B45-8123-4025B9FC3AE0}" dt="2024-07-24T16:02:41.147" v="490"/>
          <ac:spMkLst>
            <pc:docMk/>
            <pc:sldMk cId="793686735" sldId="304"/>
            <ac:spMk id="26" creationId="{BA8BBE9A-3E57-C981-1BB7-8F8618925AF9}"/>
          </ac:spMkLst>
        </pc:spChg>
        <pc:spChg chg="mod">
          <ac:chgData name="Rohit Kumar Manne" userId="af6d3468c0029e55" providerId="LiveId" clId="{C46287AD-0BAB-4B45-8123-4025B9FC3AE0}" dt="2024-07-24T16:02:41.147" v="490"/>
          <ac:spMkLst>
            <pc:docMk/>
            <pc:sldMk cId="793686735" sldId="304"/>
            <ac:spMk id="27" creationId="{3E94DB76-D048-81B2-7F2F-BF89C21A745C}"/>
          </ac:spMkLst>
        </pc:spChg>
        <pc:spChg chg="mod">
          <ac:chgData name="Rohit Kumar Manne" userId="af6d3468c0029e55" providerId="LiveId" clId="{C46287AD-0BAB-4B45-8123-4025B9FC3AE0}" dt="2024-07-24T16:02:41.147" v="490"/>
          <ac:spMkLst>
            <pc:docMk/>
            <pc:sldMk cId="793686735" sldId="304"/>
            <ac:spMk id="28" creationId="{ACC15946-C5BC-1D58-898C-7E7906C3B49B}"/>
          </ac:spMkLst>
        </pc:spChg>
        <pc:spChg chg="mod">
          <ac:chgData name="Rohit Kumar Manne" userId="af6d3468c0029e55" providerId="LiveId" clId="{C46287AD-0BAB-4B45-8123-4025B9FC3AE0}" dt="2024-07-24T16:02:41.147" v="490"/>
          <ac:spMkLst>
            <pc:docMk/>
            <pc:sldMk cId="793686735" sldId="304"/>
            <ac:spMk id="29" creationId="{BD29363E-AB95-F30C-739F-8A83405FE76A}"/>
          </ac:spMkLst>
        </pc:spChg>
        <pc:spChg chg="mod">
          <ac:chgData name="Rohit Kumar Manne" userId="af6d3468c0029e55" providerId="LiveId" clId="{C46287AD-0BAB-4B45-8123-4025B9FC3AE0}" dt="2024-07-24T16:02:41.147" v="490"/>
          <ac:spMkLst>
            <pc:docMk/>
            <pc:sldMk cId="793686735" sldId="304"/>
            <ac:spMk id="30" creationId="{175AAEF3-B852-ADF9-7F8C-D5EE92E801D3}"/>
          </ac:spMkLst>
        </pc:spChg>
        <pc:spChg chg="mod">
          <ac:chgData name="Rohit Kumar Manne" userId="af6d3468c0029e55" providerId="LiveId" clId="{C46287AD-0BAB-4B45-8123-4025B9FC3AE0}" dt="2024-07-24T16:02:41.147" v="490"/>
          <ac:spMkLst>
            <pc:docMk/>
            <pc:sldMk cId="793686735" sldId="304"/>
            <ac:spMk id="31" creationId="{ED6DEB0E-31EF-1CC0-B92C-DFC198341A11}"/>
          </ac:spMkLst>
        </pc:spChg>
        <pc:spChg chg="mod">
          <ac:chgData name="Rohit Kumar Manne" userId="af6d3468c0029e55" providerId="LiveId" clId="{C46287AD-0BAB-4B45-8123-4025B9FC3AE0}" dt="2024-07-24T16:02:41.147" v="490"/>
          <ac:spMkLst>
            <pc:docMk/>
            <pc:sldMk cId="793686735" sldId="304"/>
            <ac:spMk id="32" creationId="{2346D169-CA24-6259-1920-B96EE4615B8E}"/>
          </ac:spMkLst>
        </pc:spChg>
        <pc:spChg chg="mod">
          <ac:chgData name="Rohit Kumar Manne" userId="af6d3468c0029e55" providerId="LiveId" clId="{C46287AD-0BAB-4B45-8123-4025B9FC3AE0}" dt="2024-07-24T16:02:41.147" v="490"/>
          <ac:spMkLst>
            <pc:docMk/>
            <pc:sldMk cId="793686735" sldId="304"/>
            <ac:spMk id="33" creationId="{CB5ABD80-871E-B43A-B93A-F9AAEF99CE97}"/>
          </ac:spMkLst>
        </pc:spChg>
        <pc:spChg chg="mod">
          <ac:chgData name="Rohit Kumar Manne" userId="af6d3468c0029e55" providerId="LiveId" clId="{C46287AD-0BAB-4B45-8123-4025B9FC3AE0}" dt="2024-07-24T16:02:41.147" v="490"/>
          <ac:spMkLst>
            <pc:docMk/>
            <pc:sldMk cId="793686735" sldId="304"/>
            <ac:spMk id="34" creationId="{057A39EF-258A-A23F-A96D-C05D80E42FED}"/>
          </ac:spMkLst>
        </pc:spChg>
        <pc:spChg chg="mod">
          <ac:chgData name="Rohit Kumar Manne" userId="af6d3468c0029e55" providerId="LiveId" clId="{C46287AD-0BAB-4B45-8123-4025B9FC3AE0}" dt="2024-07-24T16:02:41.147" v="490"/>
          <ac:spMkLst>
            <pc:docMk/>
            <pc:sldMk cId="793686735" sldId="304"/>
            <ac:spMk id="35" creationId="{7DE97528-29DF-B05B-3097-B7924D9E3E67}"/>
          </ac:spMkLst>
        </pc:spChg>
        <pc:spChg chg="mod">
          <ac:chgData name="Rohit Kumar Manne" userId="af6d3468c0029e55" providerId="LiveId" clId="{C46287AD-0BAB-4B45-8123-4025B9FC3AE0}" dt="2024-07-24T16:02:41.147" v="490"/>
          <ac:spMkLst>
            <pc:docMk/>
            <pc:sldMk cId="793686735" sldId="304"/>
            <ac:spMk id="36" creationId="{D5CFAE4A-3C53-A877-D1A3-06E1DB8968ED}"/>
          </ac:spMkLst>
        </pc:spChg>
        <pc:spChg chg="mod">
          <ac:chgData name="Rohit Kumar Manne" userId="af6d3468c0029e55" providerId="LiveId" clId="{C46287AD-0BAB-4B45-8123-4025B9FC3AE0}" dt="2024-07-24T16:02:41.147" v="490"/>
          <ac:spMkLst>
            <pc:docMk/>
            <pc:sldMk cId="793686735" sldId="304"/>
            <ac:spMk id="37" creationId="{31DFBA8D-ACFF-ECAB-203B-26A98CAE2CFC}"/>
          </ac:spMkLst>
        </pc:spChg>
        <pc:spChg chg="mod">
          <ac:chgData name="Rohit Kumar Manne" userId="af6d3468c0029e55" providerId="LiveId" clId="{C46287AD-0BAB-4B45-8123-4025B9FC3AE0}" dt="2024-07-24T16:02:41.147" v="490"/>
          <ac:spMkLst>
            <pc:docMk/>
            <pc:sldMk cId="793686735" sldId="304"/>
            <ac:spMk id="38" creationId="{1D8FDDAB-D2EA-266F-360E-B020B887062F}"/>
          </ac:spMkLst>
        </pc:spChg>
        <pc:spChg chg="mod">
          <ac:chgData name="Rohit Kumar Manne" userId="af6d3468c0029e55" providerId="LiveId" clId="{C46287AD-0BAB-4B45-8123-4025B9FC3AE0}" dt="2024-07-24T16:02:41.147" v="490"/>
          <ac:spMkLst>
            <pc:docMk/>
            <pc:sldMk cId="793686735" sldId="304"/>
            <ac:spMk id="39" creationId="{95276E1F-7E97-D543-1BCB-6FBB66B919E1}"/>
          </ac:spMkLst>
        </pc:spChg>
        <pc:spChg chg="mod">
          <ac:chgData name="Rohit Kumar Manne" userId="af6d3468c0029e55" providerId="LiveId" clId="{C46287AD-0BAB-4B45-8123-4025B9FC3AE0}" dt="2024-07-24T16:02:41.147" v="490"/>
          <ac:spMkLst>
            <pc:docMk/>
            <pc:sldMk cId="793686735" sldId="304"/>
            <ac:spMk id="40" creationId="{D17714AC-5C72-3F53-F4EC-DBBFF24959B4}"/>
          </ac:spMkLst>
        </pc:spChg>
        <pc:spChg chg="mod">
          <ac:chgData name="Rohit Kumar Manne" userId="af6d3468c0029e55" providerId="LiveId" clId="{C46287AD-0BAB-4B45-8123-4025B9FC3AE0}" dt="2024-07-24T16:02:41.147" v="490"/>
          <ac:spMkLst>
            <pc:docMk/>
            <pc:sldMk cId="793686735" sldId="304"/>
            <ac:spMk id="41" creationId="{292E505B-29C7-A06B-2BF2-0F43A55BF7FF}"/>
          </ac:spMkLst>
        </pc:spChg>
        <pc:spChg chg="mod">
          <ac:chgData name="Rohit Kumar Manne" userId="af6d3468c0029e55" providerId="LiveId" clId="{C46287AD-0BAB-4B45-8123-4025B9FC3AE0}" dt="2024-07-24T16:02:41.147" v="490"/>
          <ac:spMkLst>
            <pc:docMk/>
            <pc:sldMk cId="793686735" sldId="304"/>
            <ac:spMk id="42" creationId="{1675CACB-DC0D-438D-FA22-48D3A0FCEC43}"/>
          </ac:spMkLst>
        </pc:spChg>
        <pc:spChg chg="mod">
          <ac:chgData name="Rohit Kumar Manne" userId="af6d3468c0029e55" providerId="LiveId" clId="{C46287AD-0BAB-4B45-8123-4025B9FC3AE0}" dt="2024-07-24T16:02:41.147" v="490"/>
          <ac:spMkLst>
            <pc:docMk/>
            <pc:sldMk cId="793686735" sldId="304"/>
            <ac:spMk id="43" creationId="{570C811A-E761-71C1-6D2C-DB0E87116833}"/>
          </ac:spMkLst>
        </pc:spChg>
        <pc:spChg chg="mod">
          <ac:chgData name="Rohit Kumar Manne" userId="af6d3468c0029e55" providerId="LiveId" clId="{C46287AD-0BAB-4B45-8123-4025B9FC3AE0}" dt="2024-07-24T16:02:41.147" v="490"/>
          <ac:spMkLst>
            <pc:docMk/>
            <pc:sldMk cId="793686735" sldId="304"/>
            <ac:spMk id="44" creationId="{BB212C9F-183B-ECBF-0DC2-4B08EC4A72A3}"/>
          </ac:spMkLst>
        </pc:spChg>
        <pc:spChg chg="mod">
          <ac:chgData name="Rohit Kumar Manne" userId="af6d3468c0029e55" providerId="LiveId" clId="{C46287AD-0BAB-4B45-8123-4025B9FC3AE0}" dt="2024-07-24T16:02:41.147" v="490"/>
          <ac:spMkLst>
            <pc:docMk/>
            <pc:sldMk cId="793686735" sldId="304"/>
            <ac:spMk id="45" creationId="{13A5EC65-12C1-B87F-7A29-6020149B933D}"/>
          </ac:spMkLst>
        </pc:spChg>
        <pc:spChg chg="mod">
          <ac:chgData name="Rohit Kumar Manne" userId="af6d3468c0029e55" providerId="LiveId" clId="{C46287AD-0BAB-4B45-8123-4025B9FC3AE0}" dt="2024-07-24T16:02:41.147" v="490"/>
          <ac:spMkLst>
            <pc:docMk/>
            <pc:sldMk cId="793686735" sldId="304"/>
            <ac:spMk id="46" creationId="{AC1CC56C-CAFE-30C6-B34A-388F2E9A000F}"/>
          </ac:spMkLst>
        </pc:spChg>
        <pc:spChg chg="mod">
          <ac:chgData name="Rohit Kumar Manne" userId="af6d3468c0029e55" providerId="LiveId" clId="{C46287AD-0BAB-4B45-8123-4025B9FC3AE0}" dt="2024-07-24T16:02:41.147" v="490"/>
          <ac:spMkLst>
            <pc:docMk/>
            <pc:sldMk cId="793686735" sldId="304"/>
            <ac:spMk id="47" creationId="{F3221C32-1080-29FC-BD70-3CE19949F11E}"/>
          </ac:spMkLst>
        </pc:spChg>
        <pc:spChg chg="mod">
          <ac:chgData name="Rohit Kumar Manne" userId="af6d3468c0029e55" providerId="LiveId" clId="{C46287AD-0BAB-4B45-8123-4025B9FC3AE0}" dt="2024-07-24T16:02:41.147" v="490"/>
          <ac:spMkLst>
            <pc:docMk/>
            <pc:sldMk cId="793686735" sldId="304"/>
            <ac:spMk id="48" creationId="{D482AFE4-8A09-1DD5-911F-0F2790DE582F}"/>
          </ac:spMkLst>
        </pc:spChg>
        <pc:spChg chg="mod">
          <ac:chgData name="Rohit Kumar Manne" userId="af6d3468c0029e55" providerId="LiveId" clId="{C46287AD-0BAB-4B45-8123-4025B9FC3AE0}" dt="2024-07-24T16:02:41.147" v="490"/>
          <ac:spMkLst>
            <pc:docMk/>
            <pc:sldMk cId="793686735" sldId="304"/>
            <ac:spMk id="49" creationId="{C869AF84-8B7C-6E1E-2557-8F552FB02E51}"/>
          </ac:spMkLst>
        </pc:spChg>
        <pc:spChg chg="mod">
          <ac:chgData name="Rohit Kumar Manne" userId="af6d3468c0029e55" providerId="LiveId" clId="{C46287AD-0BAB-4B45-8123-4025B9FC3AE0}" dt="2024-07-24T16:02:41.147" v="490"/>
          <ac:spMkLst>
            <pc:docMk/>
            <pc:sldMk cId="793686735" sldId="304"/>
            <ac:spMk id="50" creationId="{84884AE3-1AA4-6C21-3D93-6A2722AD1AC3}"/>
          </ac:spMkLst>
        </pc:spChg>
        <pc:spChg chg="mod">
          <ac:chgData name="Rohit Kumar Manne" userId="af6d3468c0029e55" providerId="LiveId" clId="{C46287AD-0BAB-4B45-8123-4025B9FC3AE0}" dt="2024-07-24T16:02:41.147" v="490"/>
          <ac:spMkLst>
            <pc:docMk/>
            <pc:sldMk cId="793686735" sldId="304"/>
            <ac:spMk id="51" creationId="{B1E5B695-8B7F-98F2-F40A-93646E9C31A3}"/>
          </ac:spMkLst>
        </pc:spChg>
        <pc:spChg chg="mod">
          <ac:chgData name="Rohit Kumar Manne" userId="af6d3468c0029e55" providerId="LiveId" clId="{C46287AD-0BAB-4B45-8123-4025B9FC3AE0}" dt="2024-07-24T16:02:41.147" v="490"/>
          <ac:spMkLst>
            <pc:docMk/>
            <pc:sldMk cId="793686735" sldId="304"/>
            <ac:spMk id="52" creationId="{1BA10A01-A32C-2135-D685-C32F897328F4}"/>
          </ac:spMkLst>
        </pc:spChg>
        <pc:spChg chg="mod">
          <ac:chgData name="Rohit Kumar Manne" userId="af6d3468c0029e55" providerId="LiveId" clId="{C46287AD-0BAB-4B45-8123-4025B9FC3AE0}" dt="2024-07-24T16:02:41.147" v="490"/>
          <ac:spMkLst>
            <pc:docMk/>
            <pc:sldMk cId="793686735" sldId="304"/>
            <ac:spMk id="53" creationId="{02DF7782-D86A-A37B-F41E-4CFA6E92BAEB}"/>
          </ac:spMkLst>
        </pc:spChg>
        <pc:spChg chg="mod">
          <ac:chgData name="Rohit Kumar Manne" userId="af6d3468c0029e55" providerId="LiveId" clId="{C46287AD-0BAB-4B45-8123-4025B9FC3AE0}" dt="2024-07-24T16:02:41.147" v="490"/>
          <ac:spMkLst>
            <pc:docMk/>
            <pc:sldMk cId="793686735" sldId="304"/>
            <ac:spMk id="54" creationId="{D9425B61-1370-05A1-35E5-26156981588D}"/>
          </ac:spMkLst>
        </pc:spChg>
        <pc:spChg chg="mod">
          <ac:chgData name="Rohit Kumar Manne" userId="af6d3468c0029e55" providerId="LiveId" clId="{C46287AD-0BAB-4B45-8123-4025B9FC3AE0}" dt="2024-07-24T16:02:41.147" v="490"/>
          <ac:spMkLst>
            <pc:docMk/>
            <pc:sldMk cId="793686735" sldId="304"/>
            <ac:spMk id="55" creationId="{678434C4-D078-B5F1-B3A7-C8F4B5AA8A6E}"/>
          </ac:spMkLst>
        </pc:spChg>
        <pc:spChg chg="mod">
          <ac:chgData name="Rohit Kumar Manne" userId="af6d3468c0029e55" providerId="LiveId" clId="{C46287AD-0BAB-4B45-8123-4025B9FC3AE0}" dt="2024-07-24T16:02:41.147" v="490"/>
          <ac:spMkLst>
            <pc:docMk/>
            <pc:sldMk cId="793686735" sldId="304"/>
            <ac:spMk id="56" creationId="{E298D4A0-A3CD-09A4-CD71-4C3A4D771963}"/>
          </ac:spMkLst>
        </pc:spChg>
        <pc:spChg chg="mod">
          <ac:chgData name="Rohit Kumar Manne" userId="af6d3468c0029e55" providerId="LiveId" clId="{C46287AD-0BAB-4B45-8123-4025B9FC3AE0}" dt="2024-07-24T16:02:41.147" v="490"/>
          <ac:spMkLst>
            <pc:docMk/>
            <pc:sldMk cId="793686735" sldId="304"/>
            <ac:spMk id="57" creationId="{A4A39D89-B97A-718E-1320-95064719388B}"/>
          </ac:spMkLst>
        </pc:spChg>
        <pc:spChg chg="mod">
          <ac:chgData name="Rohit Kumar Manne" userId="af6d3468c0029e55" providerId="LiveId" clId="{C46287AD-0BAB-4B45-8123-4025B9FC3AE0}" dt="2024-07-24T16:02:41.147" v="490"/>
          <ac:spMkLst>
            <pc:docMk/>
            <pc:sldMk cId="793686735" sldId="304"/>
            <ac:spMk id="58" creationId="{0C1D3A46-0687-D62B-E536-E2453361DDF6}"/>
          </ac:spMkLst>
        </pc:spChg>
        <pc:spChg chg="mod">
          <ac:chgData name="Rohit Kumar Manne" userId="af6d3468c0029e55" providerId="LiveId" clId="{C46287AD-0BAB-4B45-8123-4025B9FC3AE0}" dt="2024-07-24T16:02:41.147" v="490"/>
          <ac:spMkLst>
            <pc:docMk/>
            <pc:sldMk cId="793686735" sldId="304"/>
            <ac:spMk id="59" creationId="{6ACE208F-7A69-C464-0031-8970A08F8221}"/>
          </ac:spMkLst>
        </pc:spChg>
        <pc:spChg chg="mod">
          <ac:chgData name="Rohit Kumar Manne" userId="af6d3468c0029e55" providerId="LiveId" clId="{C46287AD-0BAB-4B45-8123-4025B9FC3AE0}" dt="2024-07-24T16:02:41.147" v="490"/>
          <ac:spMkLst>
            <pc:docMk/>
            <pc:sldMk cId="793686735" sldId="304"/>
            <ac:spMk id="60" creationId="{8D13F473-33FD-B544-8A5C-52790D0692E4}"/>
          </ac:spMkLst>
        </pc:spChg>
        <pc:spChg chg="mod">
          <ac:chgData name="Rohit Kumar Manne" userId="af6d3468c0029e55" providerId="LiveId" clId="{C46287AD-0BAB-4B45-8123-4025B9FC3AE0}" dt="2024-07-24T16:03:18.540" v="492"/>
          <ac:spMkLst>
            <pc:docMk/>
            <pc:sldMk cId="793686735" sldId="304"/>
            <ac:spMk id="62" creationId="{31E6482D-6D3A-C34B-83E2-813133C9FA99}"/>
          </ac:spMkLst>
        </pc:spChg>
        <pc:spChg chg="mod">
          <ac:chgData name="Rohit Kumar Manne" userId="af6d3468c0029e55" providerId="LiveId" clId="{C46287AD-0BAB-4B45-8123-4025B9FC3AE0}" dt="2024-07-24T16:03:18.540" v="492"/>
          <ac:spMkLst>
            <pc:docMk/>
            <pc:sldMk cId="793686735" sldId="304"/>
            <ac:spMk id="63" creationId="{45382E0B-1C26-A006-726C-865C16FBB69D}"/>
          </ac:spMkLst>
        </pc:spChg>
        <pc:spChg chg="mod">
          <ac:chgData name="Rohit Kumar Manne" userId="af6d3468c0029e55" providerId="LiveId" clId="{C46287AD-0BAB-4B45-8123-4025B9FC3AE0}" dt="2024-07-24T16:03:18.540" v="492"/>
          <ac:spMkLst>
            <pc:docMk/>
            <pc:sldMk cId="793686735" sldId="304"/>
            <ac:spMk id="320" creationId="{06733BB4-9FBF-BBBC-4F83-66872ED80D0A}"/>
          </ac:spMkLst>
        </pc:spChg>
        <pc:spChg chg="mod">
          <ac:chgData name="Rohit Kumar Manne" userId="af6d3468c0029e55" providerId="LiveId" clId="{C46287AD-0BAB-4B45-8123-4025B9FC3AE0}" dt="2024-07-24T16:03:18.540" v="492"/>
          <ac:spMkLst>
            <pc:docMk/>
            <pc:sldMk cId="793686735" sldId="304"/>
            <ac:spMk id="321" creationId="{3BF24114-20B8-9E1F-314C-3C8F7DA5519C}"/>
          </ac:spMkLst>
        </pc:spChg>
        <pc:spChg chg="mod">
          <ac:chgData name="Rohit Kumar Manne" userId="af6d3468c0029e55" providerId="LiveId" clId="{C46287AD-0BAB-4B45-8123-4025B9FC3AE0}" dt="2024-07-24T16:03:18.540" v="492"/>
          <ac:spMkLst>
            <pc:docMk/>
            <pc:sldMk cId="793686735" sldId="304"/>
            <ac:spMk id="322" creationId="{D4DEF83B-2F77-74AD-59C2-C6EDF667385D}"/>
          </ac:spMkLst>
        </pc:spChg>
        <pc:spChg chg="mod">
          <ac:chgData name="Rohit Kumar Manne" userId="af6d3468c0029e55" providerId="LiveId" clId="{C46287AD-0BAB-4B45-8123-4025B9FC3AE0}" dt="2024-07-24T16:03:38.562" v="498" actId="20577"/>
          <ac:spMkLst>
            <pc:docMk/>
            <pc:sldMk cId="793686735" sldId="304"/>
            <ac:spMk id="324" creationId="{00000000-0000-0000-0000-000000000000}"/>
          </ac:spMkLst>
        </pc:spChg>
        <pc:spChg chg="mod">
          <ac:chgData name="Rohit Kumar Manne" userId="af6d3468c0029e55" providerId="LiveId" clId="{C46287AD-0BAB-4B45-8123-4025B9FC3AE0}" dt="2024-07-24T16:04:17.208" v="505" actId="255"/>
          <ac:spMkLst>
            <pc:docMk/>
            <pc:sldMk cId="793686735" sldId="304"/>
            <ac:spMk id="325" creationId="{00000000-0000-0000-0000-000000000000}"/>
          </ac:spMkLst>
        </pc:spChg>
        <pc:spChg chg="mod">
          <ac:chgData name="Rohit Kumar Manne" userId="af6d3468c0029e55" providerId="LiveId" clId="{C46287AD-0BAB-4B45-8123-4025B9FC3AE0}" dt="2024-07-24T16:03:18.540" v="492"/>
          <ac:spMkLst>
            <pc:docMk/>
            <pc:sldMk cId="793686735" sldId="304"/>
            <ac:spMk id="406" creationId="{D58F2A9A-BAA2-89B0-C5C1-0DC8DEB0C082}"/>
          </ac:spMkLst>
        </pc:spChg>
        <pc:spChg chg="mod">
          <ac:chgData name="Rohit Kumar Manne" userId="af6d3468c0029e55" providerId="LiveId" clId="{C46287AD-0BAB-4B45-8123-4025B9FC3AE0}" dt="2024-07-24T16:03:18.540" v="492"/>
          <ac:spMkLst>
            <pc:docMk/>
            <pc:sldMk cId="793686735" sldId="304"/>
            <ac:spMk id="407" creationId="{E85BFE52-8B1F-6F37-FB7A-44B19635DF55}"/>
          </ac:spMkLst>
        </pc:spChg>
        <pc:spChg chg="mod">
          <ac:chgData name="Rohit Kumar Manne" userId="af6d3468c0029e55" providerId="LiveId" clId="{C46287AD-0BAB-4B45-8123-4025B9FC3AE0}" dt="2024-07-24T16:03:18.540" v="492"/>
          <ac:spMkLst>
            <pc:docMk/>
            <pc:sldMk cId="793686735" sldId="304"/>
            <ac:spMk id="408" creationId="{3A94E161-715B-0273-E5F9-CD6767DA898E}"/>
          </ac:spMkLst>
        </pc:spChg>
        <pc:spChg chg="mod">
          <ac:chgData name="Rohit Kumar Manne" userId="af6d3468c0029e55" providerId="LiveId" clId="{C46287AD-0BAB-4B45-8123-4025B9FC3AE0}" dt="2024-07-24T16:03:18.540" v="492"/>
          <ac:spMkLst>
            <pc:docMk/>
            <pc:sldMk cId="793686735" sldId="304"/>
            <ac:spMk id="409" creationId="{D0E09AFE-F615-E82A-5ED6-98B7F1F53242}"/>
          </ac:spMkLst>
        </pc:spChg>
        <pc:spChg chg="mod">
          <ac:chgData name="Rohit Kumar Manne" userId="af6d3468c0029e55" providerId="LiveId" clId="{C46287AD-0BAB-4B45-8123-4025B9FC3AE0}" dt="2024-07-24T16:03:18.540" v="492"/>
          <ac:spMkLst>
            <pc:docMk/>
            <pc:sldMk cId="793686735" sldId="304"/>
            <ac:spMk id="410" creationId="{6640EE22-0350-9175-6C41-48C5C3174F94}"/>
          </ac:spMkLst>
        </pc:spChg>
        <pc:spChg chg="mod">
          <ac:chgData name="Rohit Kumar Manne" userId="af6d3468c0029e55" providerId="LiveId" clId="{C46287AD-0BAB-4B45-8123-4025B9FC3AE0}" dt="2024-07-24T16:03:18.540" v="492"/>
          <ac:spMkLst>
            <pc:docMk/>
            <pc:sldMk cId="793686735" sldId="304"/>
            <ac:spMk id="411" creationId="{EA08101A-C99E-7DFB-9AA9-CDDD8F7F317B}"/>
          </ac:spMkLst>
        </pc:spChg>
        <pc:spChg chg="mod">
          <ac:chgData name="Rohit Kumar Manne" userId="af6d3468c0029e55" providerId="LiveId" clId="{C46287AD-0BAB-4B45-8123-4025B9FC3AE0}" dt="2024-07-24T16:03:18.540" v="492"/>
          <ac:spMkLst>
            <pc:docMk/>
            <pc:sldMk cId="793686735" sldId="304"/>
            <ac:spMk id="412" creationId="{A21EE571-AC1D-7F18-5E25-82155A75BB65}"/>
          </ac:spMkLst>
        </pc:spChg>
        <pc:spChg chg="mod">
          <ac:chgData name="Rohit Kumar Manne" userId="af6d3468c0029e55" providerId="LiveId" clId="{C46287AD-0BAB-4B45-8123-4025B9FC3AE0}" dt="2024-07-24T16:03:18.540" v="492"/>
          <ac:spMkLst>
            <pc:docMk/>
            <pc:sldMk cId="793686735" sldId="304"/>
            <ac:spMk id="413" creationId="{ECDAE118-5632-F322-1CF8-B7897A69B514}"/>
          </ac:spMkLst>
        </pc:spChg>
        <pc:spChg chg="mod">
          <ac:chgData name="Rohit Kumar Manne" userId="af6d3468c0029e55" providerId="LiveId" clId="{C46287AD-0BAB-4B45-8123-4025B9FC3AE0}" dt="2024-07-24T16:03:18.540" v="492"/>
          <ac:spMkLst>
            <pc:docMk/>
            <pc:sldMk cId="793686735" sldId="304"/>
            <ac:spMk id="414" creationId="{39297E22-3531-027E-553D-F4DC0741A2D5}"/>
          </ac:spMkLst>
        </pc:spChg>
        <pc:spChg chg="mod">
          <ac:chgData name="Rohit Kumar Manne" userId="af6d3468c0029e55" providerId="LiveId" clId="{C46287AD-0BAB-4B45-8123-4025B9FC3AE0}" dt="2024-07-24T16:03:18.540" v="492"/>
          <ac:spMkLst>
            <pc:docMk/>
            <pc:sldMk cId="793686735" sldId="304"/>
            <ac:spMk id="415" creationId="{4F5F6E89-FD75-EFA9-9F81-11A9BD263DDC}"/>
          </ac:spMkLst>
        </pc:spChg>
        <pc:spChg chg="mod">
          <ac:chgData name="Rohit Kumar Manne" userId="af6d3468c0029e55" providerId="LiveId" clId="{C46287AD-0BAB-4B45-8123-4025B9FC3AE0}" dt="2024-07-24T16:03:18.540" v="492"/>
          <ac:spMkLst>
            <pc:docMk/>
            <pc:sldMk cId="793686735" sldId="304"/>
            <ac:spMk id="416" creationId="{481D78A3-90CE-74A8-8CED-D7CA1BA8637D}"/>
          </ac:spMkLst>
        </pc:spChg>
        <pc:spChg chg="mod">
          <ac:chgData name="Rohit Kumar Manne" userId="af6d3468c0029e55" providerId="LiveId" clId="{C46287AD-0BAB-4B45-8123-4025B9FC3AE0}" dt="2024-07-24T16:03:18.540" v="492"/>
          <ac:spMkLst>
            <pc:docMk/>
            <pc:sldMk cId="793686735" sldId="304"/>
            <ac:spMk id="417" creationId="{E3725455-9ECF-41F7-19EC-339D913418D0}"/>
          </ac:spMkLst>
        </pc:spChg>
        <pc:spChg chg="mod">
          <ac:chgData name="Rohit Kumar Manne" userId="af6d3468c0029e55" providerId="LiveId" clId="{C46287AD-0BAB-4B45-8123-4025B9FC3AE0}" dt="2024-07-24T16:03:18.540" v="492"/>
          <ac:spMkLst>
            <pc:docMk/>
            <pc:sldMk cId="793686735" sldId="304"/>
            <ac:spMk id="418" creationId="{907254F0-CC25-4901-C707-7075A408DC4B}"/>
          </ac:spMkLst>
        </pc:spChg>
        <pc:spChg chg="mod">
          <ac:chgData name="Rohit Kumar Manne" userId="af6d3468c0029e55" providerId="LiveId" clId="{C46287AD-0BAB-4B45-8123-4025B9FC3AE0}" dt="2024-07-24T16:03:18.540" v="492"/>
          <ac:spMkLst>
            <pc:docMk/>
            <pc:sldMk cId="793686735" sldId="304"/>
            <ac:spMk id="419" creationId="{68DF5481-4571-7323-E986-B3489AACA7C1}"/>
          </ac:spMkLst>
        </pc:spChg>
        <pc:spChg chg="mod">
          <ac:chgData name="Rohit Kumar Manne" userId="af6d3468c0029e55" providerId="LiveId" clId="{C46287AD-0BAB-4B45-8123-4025B9FC3AE0}" dt="2024-07-24T16:03:18.540" v="492"/>
          <ac:spMkLst>
            <pc:docMk/>
            <pc:sldMk cId="793686735" sldId="304"/>
            <ac:spMk id="420" creationId="{3361617A-71A1-3678-7A49-403F81D2A17C}"/>
          </ac:spMkLst>
        </pc:spChg>
        <pc:spChg chg="mod">
          <ac:chgData name="Rohit Kumar Manne" userId="af6d3468c0029e55" providerId="LiveId" clId="{C46287AD-0BAB-4B45-8123-4025B9FC3AE0}" dt="2024-07-24T16:03:18.540" v="492"/>
          <ac:spMkLst>
            <pc:docMk/>
            <pc:sldMk cId="793686735" sldId="304"/>
            <ac:spMk id="421" creationId="{7B510D06-87AB-40FB-60E0-016FCDA0154E}"/>
          </ac:spMkLst>
        </pc:spChg>
        <pc:spChg chg="mod">
          <ac:chgData name="Rohit Kumar Manne" userId="af6d3468c0029e55" providerId="LiveId" clId="{C46287AD-0BAB-4B45-8123-4025B9FC3AE0}" dt="2024-07-24T16:03:18.540" v="492"/>
          <ac:spMkLst>
            <pc:docMk/>
            <pc:sldMk cId="793686735" sldId="304"/>
            <ac:spMk id="422" creationId="{8342345D-C8EA-0E4A-57A7-8FFE776E2DF1}"/>
          </ac:spMkLst>
        </pc:spChg>
        <pc:spChg chg="mod">
          <ac:chgData name="Rohit Kumar Manne" userId="af6d3468c0029e55" providerId="LiveId" clId="{C46287AD-0BAB-4B45-8123-4025B9FC3AE0}" dt="2024-07-24T16:03:18.540" v="492"/>
          <ac:spMkLst>
            <pc:docMk/>
            <pc:sldMk cId="793686735" sldId="304"/>
            <ac:spMk id="423" creationId="{B5853203-3721-A6FB-AB10-6F9D987EBE54}"/>
          </ac:spMkLst>
        </pc:spChg>
        <pc:spChg chg="mod">
          <ac:chgData name="Rohit Kumar Manne" userId="af6d3468c0029e55" providerId="LiveId" clId="{C46287AD-0BAB-4B45-8123-4025B9FC3AE0}" dt="2024-07-24T16:03:18.540" v="492"/>
          <ac:spMkLst>
            <pc:docMk/>
            <pc:sldMk cId="793686735" sldId="304"/>
            <ac:spMk id="424" creationId="{F629AE68-1827-E35C-139D-9667C68BA5E1}"/>
          </ac:spMkLst>
        </pc:spChg>
        <pc:spChg chg="mod">
          <ac:chgData name="Rohit Kumar Manne" userId="af6d3468c0029e55" providerId="LiveId" clId="{C46287AD-0BAB-4B45-8123-4025B9FC3AE0}" dt="2024-07-24T16:03:18.540" v="492"/>
          <ac:spMkLst>
            <pc:docMk/>
            <pc:sldMk cId="793686735" sldId="304"/>
            <ac:spMk id="425" creationId="{1956E5AB-68B1-18D1-F508-08C7A2FE0DBB}"/>
          </ac:spMkLst>
        </pc:spChg>
        <pc:spChg chg="mod">
          <ac:chgData name="Rohit Kumar Manne" userId="af6d3468c0029e55" providerId="LiveId" clId="{C46287AD-0BAB-4B45-8123-4025B9FC3AE0}" dt="2024-07-24T16:03:18.540" v="492"/>
          <ac:spMkLst>
            <pc:docMk/>
            <pc:sldMk cId="793686735" sldId="304"/>
            <ac:spMk id="426" creationId="{A246C1DE-3ED4-210F-104D-D1D3CE12AD09}"/>
          </ac:spMkLst>
        </pc:spChg>
        <pc:spChg chg="mod">
          <ac:chgData name="Rohit Kumar Manne" userId="af6d3468c0029e55" providerId="LiveId" clId="{C46287AD-0BAB-4B45-8123-4025B9FC3AE0}" dt="2024-07-24T16:03:18.540" v="492"/>
          <ac:spMkLst>
            <pc:docMk/>
            <pc:sldMk cId="793686735" sldId="304"/>
            <ac:spMk id="427" creationId="{4B9FE155-BA63-0C33-F57D-FAF8E40FF76D}"/>
          </ac:spMkLst>
        </pc:spChg>
        <pc:spChg chg="mod">
          <ac:chgData name="Rohit Kumar Manne" userId="af6d3468c0029e55" providerId="LiveId" clId="{C46287AD-0BAB-4B45-8123-4025B9FC3AE0}" dt="2024-07-24T16:03:18.540" v="492"/>
          <ac:spMkLst>
            <pc:docMk/>
            <pc:sldMk cId="793686735" sldId="304"/>
            <ac:spMk id="428" creationId="{A6CBC2C5-966C-8F7C-9BCE-BA96C2AE119E}"/>
          </ac:spMkLst>
        </pc:spChg>
        <pc:spChg chg="mod">
          <ac:chgData name="Rohit Kumar Manne" userId="af6d3468c0029e55" providerId="LiveId" clId="{C46287AD-0BAB-4B45-8123-4025B9FC3AE0}" dt="2024-07-24T16:03:18.540" v="492"/>
          <ac:spMkLst>
            <pc:docMk/>
            <pc:sldMk cId="793686735" sldId="304"/>
            <ac:spMk id="429" creationId="{A492B5DB-C52B-4C22-433B-230455BA1C16}"/>
          </ac:spMkLst>
        </pc:spChg>
        <pc:spChg chg="mod">
          <ac:chgData name="Rohit Kumar Manne" userId="af6d3468c0029e55" providerId="LiveId" clId="{C46287AD-0BAB-4B45-8123-4025B9FC3AE0}" dt="2024-07-24T16:03:18.540" v="492"/>
          <ac:spMkLst>
            <pc:docMk/>
            <pc:sldMk cId="793686735" sldId="304"/>
            <ac:spMk id="430" creationId="{13DB53D8-5A6E-7634-B955-55DF856029CB}"/>
          </ac:spMkLst>
        </pc:spChg>
        <pc:spChg chg="mod">
          <ac:chgData name="Rohit Kumar Manne" userId="af6d3468c0029e55" providerId="LiveId" clId="{C46287AD-0BAB-4B45-8123-4025B9FC3AE0}" dt="2024-07-24T16:03:18.540" v="492"/>
          <ac:spMkLst>
            <pc:docMk/>
            <pc:sldMk cId="793686735" sldId="304"/>
            <ac:spMk id="431" creationId="{A71B2FE6-B65E-93FA-FBC0-F6E95763CCBB}"/>
          </ac:spMkLst>
        </pc:spChg>
        <pc:spChg chg="mod">
          <ac:chgData name="Rohit Kumar Manne" userId="af6d3468c0029e55" providerId="LiveId" clId="{C46287AD-0BAB-4B45-8123-4025B9FC3AE0}" dt="2024-07-24T16:03:18.540" v="492"/>
          <ac:spMkLst>
            <pc:docMk/>
            <pc:sldMk cId="793686735" sldId="304"/>
            <ac:spMk id="432" creationId="{72865C51-3557-99BC-C365-5C445EB1C61E}"/>
          </ac:spMkLst>
        </pc:spChg>
        <pc:spChg chg="mod">
          <ac:chgData name="Rohit Kumar Manne" userId="af6d3468c0029e55" providerId="LiveId" clId="{C46287AD-0BAB-4B45-8123-4025B9FC3AE0}" dt="2024-07-24T16:03:18.540" v="492"/>
          <ac:spMkLst>
            <pc:docMk/>
            <pc:sldMk cId="793686735" sldId="304"/>
            <ac:spMk id="433" creationId="{C9F31AF7-DE00-0675-9D0C-9B43D8C57E54}"/>
          </ac:spMkLst>
        </pc:spChg>
        <pc:spChg chg="mod">
          <ac:chgData name="Rohit Kumar Manne" userId="af6d3468c0029e55" providerId="LiveId" clId="{C46287AD-0BAB-4B45-8123-4025B9FC3AE0}" dt="2024-07-24T16:03:18.540" v="492"/>
          <ac:spMkLst>
            <pc:docMk/>
            <pc:sldMk cId="793686735" sldId="304"/>
            <ac:spMk id="434" creationId="{B343D505-AC63-1B7B-9C44-BB728DC1340E}"/>
          </ac:spMkLst>
        </pc:spChg>
        <pc:spChg chg="mod">
          <ac:chgData name="Rohit Kumar Manne" userId="af6d3468c0029e55" providerId="LiveId" clId="{C46287AD-0BAB-4B45-8123-4025B9FC3AE0}" dt="2024-07-24T16:03:18.540" v="492"/>
          <ac:spMkLst>
            <pc:docMk/>
            <pc:sldMk cId="793686735" sldId="304"/>
            <ac:spMk id="435" creationId="{8CFF4CEE-4211-9D4E-BD5D-1B15E5C4F01A}"/>
          </ac:spMkLst>
        </pc:spChg>
        <pc:spChg chg="mod">
          <ac:chgData name="Rohit Kumar Manne" userId="af6d3468c0029e55" providerId="LiveId" clId="{C46287AD-0BAB-4B45-8123-4025B9FC3AE0}" dt="2024-07-24T16:03:18.540" v="492"/>
          <ac:spMkLst>
            <pc:docMk/>
            <pc:sldMk cId="793686735" sldId="304"/>
            <ac:spMk id="436" creationId="{7CF2C4E9-14B2-589D-4D70-7441B23E9DEA}"/>
          </ac:spMkLst>
        </pc:spChg>
        <pc:spChg chg="mod">
          <ac:chgData name="Rohit Kumar Manne" userId="af6d3468c0029e55" providerId="LiveId" clId="{C46287AD-0BAB-4B45-8123-4025B9FC3AE0}" dt="2024-07-24T16:03:18.540" v="492"/>
          <ac:spMkLst>
            <pc:docMk/>
            <pc:sldMk cId="793686735" sldId="304"/>
            <ac:spMk id="437" creationId="{34DE5A9C-B69C-66A9-8964-507C5CFFB09B}"/>
          </ac:spMkLst>
        </pc:spChg>
        <pc:spChg chg="mod">
          <ac:chgData name="Rohit Kumar Manne" userId="af6d3468c0029e55" providerId="LiveId" clId="{C46287AD-0BAB-4B45-8123-4025B9FC3AE0}" dt="2024-07-24T16:03:18.540" v="492"/>
          <ac:spMkLst>
            <pc:docMk/>
            <pc:sldMk cId="793686735" sldId="304"/>
            <ac:spMk id="438" creationId="{0EAE8EAD-268E-FACC-4BD8-D8299994B9A9}"/>
          </ac:spMkLst>
        </pc:spChg>
        <pc:spChg chg="mod">
          <ac:chgData name="Rohit Kumar Manne" userId="af6d3468c0029e55" providerId="LiveId" clId="{C46287AD-0BAB-4B45-8123-4025B9FC3AE0}" dt="2024-07-24T16:03:18.540" v="492"/>
          <ac:spMkLst>
            <pc:docMk/>
            <pc:sldMk cId="793686735" sldId="304"/>
            <ac:spMk id="439" creationId="{41702500-370D-563A-1BEF-4D0D483FB592}"/>
          </ac:spMkLst>
        </pc:spChg>
        <pc:spChg chg="mod">
          <ac:chgData name="Rohit Kumar Manne" userId="af6d3468c0029e55" providerId="LiveId" clId="{C46287AD-0BAB-4B45-8123-4025B9FC3AE0}" dt="2024-07-24T16:03:18.540" v="492"/>
          <ac:spMkLst>
            <pc:docMk/>
            <pc:sldMk cId="793686735" sldId="304"/>
            <ac:spMk id="440" creationId="{ACCFF5F6-BAE9-4307-05DA-AB995E0880AC}"/>
          </ac:spMkLst>
        </pc:spChg>
        <pc:spChg chg="mod">
          <ac:chgData name="Rohit Kumar Manne" userId="af6d3468c0029e55" providerId="LiveId" clId="{C46287AD-0BAB-4B45-8123-4025B9FC3AE0}" dt="2024-07-24T16:03:18.540" v="492"/>
          <ac:spMkLst>
            <pc:docMk/>
            <pc:sldMk cId="793686735" sldId="304"/>
            <ac:spMk id="441" creationId="{16FEDEE1-AB6B-F3E0-79EA-31319D807693}"/>
          </ac:spMkLst>
        </pc:spChg>
        <pc:spChg chg="mod">
          <ac:chgData name="Rohit Kumar Manne" userId="af6d3468c0029e55" providerId="LiveId" clId="{C46287AD-0BAB-4B45-8123-4025B9FC3AE0}" dt="2024-07-24T16:03:18.540" v="492"/>
          <ac:spMkLst>
            <pc:docMk/>
            <pc:sldMk cId="793686735" sldId="304"/>
            <ac:spMk id="442" creationId="{01649DBD-39DA-9173-B75A-9DC32B168B9B}"/>
          </ac:spMkLst>
        </pc:spChg>
        <pc:spChg chg="mod">
          <ac:chgData name="Rohit Kumar Manne" userId="af6d3468c0029e55" providerId="LiveId" clId="{C46287AD-0BAB-4B45-8123-4025B9FC3AE0}" dt="2024-07-24T16:03:18.540" v="492"/>
          <ac:spMkLst>
            <pc:docMk/>
            <pc:sldMk cId="793686735" sldId="304"/>
            <ac:spMk id="443" creationId="{681A58FA-1C0B-9B3D-89B0-938C16121744}"/>
          </ac:spMkLst>
        </pc:spChg>
        <pc:spChg chg="mod">
          <ac:chgData name="Rohit Kumar Manne" userId="af6d3468c0029e55" providerId="LiveId" clId="{C46287AD-0BAB-4B45-8123-4025B9FC3AE0}" dt="2024-07-24T16:03:18.540" v="492"/>
          <ac:spMkLst>
            <pc:docMk/>
            <pc:sldMk cId="793686735" sldId="304"/>
            <ac:spMk id="444" creationId="{70BA198F-C33D-092F-A9FE-45D1FE3001E5}"/>
          </ac:spMkLst>
        </pc:spChg>
        <pc:spChg chg="mod">
          <ac:chgData name="Rohit Kumar Manne" userId="af6d3468c0029e55" providerId="LiveId" clId="{C46287AD-0BAB-4B45-8123-4025B9FC3AE0}" dt="2024-07-24T16:03:18.540" v="492"/>
          <ac:spMkLst>
            <pc:docMk/>
            <pc:sldMk cId="793686735" sldId="304"/>
            <ac:spMk id="445" creationId="{99FACB95-4AF7-9A49-8560-C28EDC8BD11E}"/>
          </ac:spMkLst>
        </pc:spChg>
        <pc:spChg chg="mod">
          <ac:chgData name="Rohit Kumar Manne" userId="af6d3468c0029e55" providerId="LiveId" clId="{C46287AD-0BAB-4B45-8123-4025B9FC3AE0}" dt="2024-07-24T16:03:18.540" v="492"/>
          <ac:spMkLst>
            <pc:docMk/>
            <pc:sldMk cId="793686735" sldId="304"/>
            <ac:spMk id="446" creationId="{24B89BE2-5356-A4A8-E3E2-1FC726E0A276}"/>
          </ac:spMkLst>
        </pc:spChg>
        <pc:spChg chg="mod">
          <ac:chgData name="Rohit Kumar Manne" userId="af6d3468c0029e55" providerId="LiveId" clId="{C46287AD-0BAB-4B45-8123-4025B9FC3AE0}" dt="2024-07-24T16:03:18.540" v="492"/>
          <ac:spMkLst>
            <pc:docMk/>
            <pc:sldMk cId="793686735" sldId="304"/>
            <ac:spMk id="447" creationId="{5BF7736A-5153-520F-BAB1-ED4CD8AFF910}"/>
          </ac:spMkLst>
        </pc:spChg>
        <pc:spChg chg="mod">
          <ac:chgData name="Rohit Kumar Manne" userId="af6d3468c0029e55" providerId="LiveId" clId="{C46287AD-0BAB-4B45-8123-4025B9FC3AE0}" dt="2024-07-24T16:03:18.540" v="492"/>
          <ac:spMkLst>
            <pc:docMk/>
            <pc:sldMk cId="793686735" sldId="304"/>
            <ac:spMk id="448" creationId="{BD623361-DD9F-4F98-6E7D-D7AAE4D766EB}"/>
          </ac:spMkLst>
        </pc:spChg>
        <pc:spChg chg="mod">
          <ac:chgData name="Rohit Kumar Manne" userId="af6d3468c0029e55" providerId="LiveId" clId="{C46287AD-0BAB-4B45-8123-4025B9FC3AE0}" dt="2024-07-24T16:03:18.540" v="492"/>
          <ac:spMkLst>
            <pc:docMk/>
            <pc:sldMk cId="793686735" sldId="304"/>
            <ac:spMk id="449" creationId="{2528ED9D-1891-08A2-2890-CFDC5620442A}"/>
          </ac:spMkLst>
        </pc:spChg>
        <pc:spChg chg="mod">
          <ac:chgData name="Rohit Kumar Manne" userId="af6d3468c0029e55" providerId="LiveId" clId="{C46287AD-0BAB-4B45-8123-4025B9FC3AE0}" dt="2024-07-24T16:03:18.540" v="492"/>
          <ac:spMkLst>
            <pc:docMk/>
            <pc:sldMk cId="793686735" sldId="304"/>
            <ac:spMk id="450" creationId="{F49EBC2E-9D22-DADF-C1A1-7D260AB937E5}"/>
          </ac:spMkLst>
        </pc:spChg>
        <pc:spChg chg="mod">
          <ac:chgData name="Rohit Kumar Manne" userId="af6d3468c0029e55" providerId="LiveId" clId="{C46287AD-0BAB-4B45-8123-4025B9FC3AE0}" dt="2024-07-24T16:03:18.540" v="492"/>
          <ac:spMkLst>
            <pc:docMk/>
            <pc:sldMk cId="793686735" sldId="304"/>
            <ac:spMk id="451" creationId="{8715396B-108B-3D92-9F14-00AE17C8C9CF}"/>
          </ac:spMkLst>
        </pc:spChg>
        <pc:spChg chg="mod">
          <ac:chgData name="Rohit Kumar Manne" userId="af6d3468c0029e55" providerId="LiveId" clId="{C46287AD-0BAB-4B45-8123-4025B9FC3AE0}" dt="2024-07-24T16:03:18.540" v="492"/>
          <ac:spMkLst>
            <pc:docMk/>
            <pc:sldMk cId="793686735" sldId="304"/>
            <ac:spMk id="452" creationId="{9E4A045B-00C7-EFB5-3B14-5C8DDAE3C919}"/>
          </ac:spMkLst>
        </pc:spChg>
        <pc:spChg chg="mod">
          <ac:chgData name="Rohit Kumar Manne" userId="af6d3468c0029e55" providerId="LiveId" clId="{C46287AD-0BAB-4B45-8123-4025B9FC3AE0}" dt="2024-07-24T16:03:18.540" v="492"/>
          <ac:spMkLst>
            <pc:docMk/>
            <pc:sldMk cId="793686735" sldId="304"/>
            <ac:spMk id="453" creationId="{443640F2-4CFE-1CA4-14C0-4091D4AF50D5}"/>
          </ac:spMkLst>
        </pc:spChg>
        <pc:spChg chg="mod">
          <ac:chgData name="Rohit Kumar Manne" userId="af6d3468c0029e55" providerId="LiveId" clId="{C46287AD-0BAB-4B45-8123-4025B9FC3AE0}" dt="2024-07-24T16:03:18.540" v="492"/>
          <ac:spMkLst>
            <pc:docMk/>
            <pc:sldMk cId="793686735" sldId="304"/>
            <ac:spMk id="454" creationId="{7BDFA806-E4F4-E95E-18C5-5D84C38DA85F}"/>
          </ac:spMkLst>
        </pc:spChg>
        <pc:spChg chg="mod">
          <ac:chgData name="Rohit Kumar Manne" userId="af6d3468c0029e55" providerId="LiveId" clId="{C46287AD-0BAB-4B45-8123-4025B9FC3AE0}" dt="2024-07-24T16:03:18.540" v="492"/>
          <ac:spMkLst>
            <pc:docMk/>
            <pc:sldMk cId="793686735" sldId="304"/>
            <ac:spMk id="455" creationId="{053DBAC9-4459-9F69-AD26-A510F18CD42F}"/>
          </ac:spMkLst>
        </pc:spChg>
        <pc:spChg chg="mod">
          <ac:chgData name="Rohit Kumar Manne" userId="af6d3468c0029e55" providerId="LiveId" clId="{C46287AD-0BAB-4B45-8123-4025B9FC3AE0}" dt="2024-07-24T16:03:18.540" v="492"/>
          <ac:spMkLst>
            <pc:docMk/>
            <pc:sldMk cId="793686735" sldId="304"/>
            <ac:spMk id="456" creationId="{31C9623F-262A-05BE-A8CE-E4B2E4DE5507}"/>
          </ac:spMkLst>
        </pc:spChg>
        <pc:spChg chg="mod">
          <ac:chgData name="Rohit Kumar Manne" userId="af6d3468c0029e55" providerId="LiveId" clId="{C46287AD-0BAB-4B45-8123-4025B9FC3AE0}" dt="2024-07-24T16:03:18.540" v="492"/>
          <ac:spMkLst>
            <pc:docMk/>
            <pc:sldMk cId="793686735" sldId="304"/>
            <ac:spMk id="457" creationId="{AE609F57-4331-C4F9-AD0D-0BC348CE8AFA}"/>
          </ac:spMkLst>
        </pc:spChg>
        <pc:spChg chg="mod">
          <ac:chgData name="Rohit Kumar Manne" userId="af6d3468c0029e55" providerId="LiveId" clId="{C46287AD-0BAB-4B45-8123-4025B9FC3AE0}" dt="2024-07-24T16:03:18.540" v="492"/>
          <ac:spMkLst>
            <pc:docMk/>
            <pc:sldMk cId="793686735" sldId="304"/>
            <ac:spMk id="458" creationId="{D32D3571-53AA-FE73-8AE1-4941CB916D61}"/>
          </ac:spMkLst>
        </pc:spChg>
        <pc:spChg chg="mod">
          <ac:chgData name="Rohit Kumar Manne" userId="af6d3468c0029e55" providerId="LiveId" clId="{C46287AD-0BAB-4B45-8123-4025B9FC3AE0}" dt="2024-07-24T16:03:18.540" v="492"/>
          <ac:spMkLst>
            <pc:docMk/>
            <pc:sldMk cId="793686735" sldId="304"/>
            <ac:spMk id="459" creationId="{AACE6501-2798-7A72-BC57-98692692E3D4}"/>
          </ac:spMkLst>
        </pc:spChg>
        <pc:spChg chg="mod">
          <ac:chgData name="Rohit Kumar Manne" userId="af6d3468c0029e55" providerId="LiveId" clId="{C46287AD-0BAB-4B45-8123-4025B9FC3AE0}" dt="2024-07-24T16:03:18.540" v="492"/>
          <ac:spMkLst>
            <pc:docMk/>
            <pc:sldMk cId="793686735" sldId="304"/>
            <ac:spMk id="460" creationId="{C25DE667-1447-91BA-0ADC-B7AF2CC2F3E5}"/>
          </ac:spMkLst>
        </pc:spChg>
        <pc:spChg chg="mod">
          <ac:chgData name="Rohit Kumar Manne" userId="af6d3468c0029e55" providerId="LiveId" clId="{C46287AD-0BAB-4B45-8123-4025B9FC3AE0}" dt="2024-07-24T16:03:18.540" v="492"/>
          <ac:spMkLst>
            <pc:docMk/>
            <pc:sldMk cId="793686735" sldId="304"/>
            <ac:spMk id="461" creationId="{F34C22DC-BB98-E971-2264-AC35BBD3F61F}"/>
          </ac:spMkLst>
        </pc:spChg>
        <pc:spChg chg="mod">
          <ac:chgData name="Rohit Kumar Manne" userId="af6d3468c0029e55" providerId="LiveId" clId="{C46287AD-0BAB-4B45-8123-4025B9FC3AE0}" dt="2024-07-24T16:03:18.540" v="492"/>
          <ac:spMkLst>
            <pc:docMk/>
            <pc:sldMk cId="793686735" sldId="304"/>
            <ac:spMk id="462" creationId="{F974CAAA-A857-09AB-018D-91D179D48947}"/>
          </ac:spMkLst>
        </pc:spChg>
        <pc:spChg chg="mod">
          <ac:chgData name="Rohit Kumar Manne" userId="af6d3468c0029e55" providerId="LiveId" clId="{C46287AD-0BAB-4B45-8123-4025B9FC3AE0}" dt="2024-07-24T16:03:18.540" v="492"/>
          <ac:spMkLst>
            <pc:docMk/>
            <pc:sldMk cId="793686735" sldId="304"/>
            <ac:spMk id="463" creationId="{BB8DB4E8-75E6-351A-F06C-73C4C770EEA1}"/>
          </ac:spMkLst>
        </pc:spChg>
        <pc:spChg chg="mod">
          <ac:chgData name="Rohit Kumar Manne" userId="af6d3468c0029e55" providerId="LiveId" clId="{C46287AD-0BAB-4B45-8123-4025B9FC3AE0}" dt="2024-07-24T16:03:18.540" v="492"/>
          <ac:spMkLst>
            <pc:docMk/>
            <pc:sldMk cId="793686735" sldId="304"/>
            <ac:spMk id="464" creationId="{33115BAA-FED9-A66B-2D04-7DAA7D3AA35C}"/>
          </ac:spMkLst>
        </pc:spChg>
        <pc:spChg chg="mod">
          <ac:chgData name="Rohit Kumar Manne" userId="af6d3468c0029e55" providerId="LiveId" clId="{C46287AD-0BAB-4B45-8123-4025B9FC3AE0}" dt="2024-07-24T16:03:18.540" v="492"/>
          <ac:spMkLst>
            <pc:docMk/>
            <pc:sldMk cId="793686735" sldId="304"/>
            <ac:spMk id="465" creationId="{CB7E8B98-3316-4E8D-B5CA-7D7DA97B3A30}"/>
          </ac:spMkLst>
        </pc:spChg>
        <pc:spChg chg="mod">
          <ac:chgData name="Rohit Kumar Manne" userId="af6d3468c0029e55" providerId="LiveId" clId="{C46287AD-0BAB-4B45-8123-4025B9FC3AE0}" dt="2024-07-24T16:03:18.540" v="492"/>
          <ac:spMkLst>
            <pc:docMk/>
            <pc:sldMk cId="793686735" sldId="304"/>
            <ac:spMk id="466" creationId="{28DB0FB8-FA65-65FA-38D1-36F60816FFB2}"/>
          </ac:spMkLst>
        </pc:spChg>
        <pc:spChg chg="mod">
          <ac:chgData name="Rohit Kumar Manne" userId="af6d3468c0029e55" providerId="LiveId" clId="{C46287AD-0BAB-4B45-8123-4025B9FC3AE0}" dt="2024-07-24T16:03:18.540" v="492"/>
          <ac:spMkLst>
            <pc:docMk/>
            <pc:sldMk cId="793686735" sldId="304"/>
            <ac:spMk id="467" creationId="{E845B468-8330-7541-6587-E521AA4AFAE5}"/>
          </ac:spMkLst>
        </pc:spChg>
        <pc:spChg chg="mod">
          <ac:chgData name="Rohit Kumar Manne" userId="af6d3468c0029e55" providerId="LiveId" clId="{C46287AD-0BAB-4B45-8123-4025B9FC3AE0}" dt="2024-07-24T16:03:18.540" v="492"/>
          <ac:spMkLst>
            <pc:docMk/>
            <pc:sldMk cId="793686735" sldId="304"/>
            <ac:spMk id="468" creationId="{51B66C23-E11C-5C85-2D1F-A127ABE88B6D}"/>
          </ac:spMkLst>
        </pc:spChg>
        <pc:spChg chg="mod">
          <ac:chgData name="Rohit Kumar Manne" userId="af6d3468c0029e55" providerId="LiveId" clId="{C46287AD-0BAB-4B45-8123-4025B9FC3AE0}" dt="2024-07-24T16:03:18.540" v="492"/>
          <ac:spMkLst>
            <pc:docMk/>
            <pc:sldMk cId="793686735" sldId="304"/>
            <ac:spMk id="469" creationId="{2046131E-55E0-67FC-5507-56A4CADA0A92}"/>
          </ac:spMkLst>
        </pc:spChg>
        <pc:spChg chg="mod">
          <ac:chgData name="Rohit Kumar Manne" userId="af6d3468c0029e55" providerId="LiveId" clId="{C46287AD-0BAB-4B45-8123-4025B9FC3AE0}" dt="2024-07-24T16:03:18.540" v="492"/>
          <ac:spMkLst>
            <pc:docMk/>
            <pc:sldMk cId="793686735" sldId="304"/>
            <ac:spMk id="470" creationId="{57458BB2-CE4F-F466-E8D2-0DFA437F4A5D}"/>
          </ac:spMkLst>
        </pc:spChg>
        <pc:spChg chg="mod">
          <ac:chgData name="Rohit Kumar Manne" userId="af6d3468c0029e55" providerId="LiveId" clId="{C46287AD-0BAB-4B45-8123-4025B9FC3AE0}" dt="2024-07-24T16:03:18.540" v="492"/>
          <ac:spMkLst>
            <pc:docMk/>
            <pc:sldMk cId="793686735" sldId="304"/>
            <ac:spMk id="471" creationId="{7E1407B2-D208-FE4B-4899-108A0DCB0F73}"/>
          </ac:spMkLst>
        </pc:spChg>
        <pc:spChg chg="mod">
          <ac:chgData name="Rohit Kumar Manne" userId="af6d3468c0029e55" providerId="LiveId" clId="{C46287AD-0BAB-4B45-8123-4025B9FC3AE0}" dt="2024-07-24T16:03:18.540" v="492"/>
          <ac:spMkLst>
            <pc:docMk/>
            <pc:sldMk cId="793686735" sldId="304"/>
            <ac:spMk id="472" creationId="{F0C47B37-B0DD-3CE5-6C86-5CC33122CDE1}"/>
          </ac:spMkLst>
        </pc:spChg>
        <pc:spChg chg="mod">
          <ac:chgData name="Rohit Kumar Manne" userId="af6d3468c0029e55" providerId="LiveId" clId="{C46287AD-0BAB-4B45-8123-4025B9FC3AE0}" dt="2024-07-24T16:03:18.540" v="492"/>
          <ac:spMkLst>
            <pc:docMk/>
            <pc:sldMk cId="793686735" sldId="304"/>
            <ac:spMk id="473" creationId="{500A4550-5853-A01A-FA13-E93E6F3A7051}"/>
          </ac:spMkLst>
        </pc:spChg>
        <pc:spChg chg="mod">
          <ac:chgData name="Rohit Kumar Manne" userId="af6d3468c0029e55" providerId="LiveId" clId="{C46287AD-0BAB-4B45-8123-4025B9FC3AE0}" dt="2024-07-24T16:03:18.540" v="492"/>
          <ac:spMkLst>
            <pc:docMk/>
            <pc:sldMk cId="793686735" sldId="304"/>
            <ac:spMk id="474" creationId="{817731EB-B8F1-AD37-BCCE-68EB1262925D}"/>
          </ac:spMkLst>
        </pc:spChg>
        <pc:spChg chg="mod">
          <ac:chgData name="Rohit Kumar Manne" userId="af6d3468c0029e55" providerId="LiveId" clId="{C46287AD-0BAB-4B45-8123-4025B9FC3AE0}" dt="2024-07-24T16:03:18.540" v="492"/>
          <ac:spMkLst>
            <pc:docMk/>
            <pc:sldMk cId="793686735" sldId="304"/>
            <ac:spMk id="475" creationId="{B2CB62E7-78D4-D482-5052-B7C6C6081CE2}"/>
          </ac:spMkLst>
        </pc:spChg>
        <pc:spChg chg="mod">
          <ac:chgData name="Rohit Kumar Manne" userId="af6d3468c0029e55" providerId="LiveId" clId="{C46287AD-0BAB-4B45-8123-4025B9FC3AE0}" dt="2024-07-24T16:03:18.540" v="492"/>
          <ac:spMkLst>
            <pc:docMk/>
            <pc:sldMk cId="793686735" sldId="304"/>
            <ac:spMk id="476" creationId="{9F9F7FF2-2D23-7132-2F48-E9929054B46D}"/>
          </ac:spMkLst>
        </pc:spChg>
        <pc:spChg chg="mod">
          <ac:chgData name="Rohit Kumar Manne" userId="af6d3468c0029e55" providerId="LiveId" clId="{C46287AD-0BAB-4B45-8123-4025B9FC3AE0}" dt="2024-07-24T16:03:18.540" v="492"/>
          <ac:spMkLst>
            <pc:docMk/>
            <pc:sldMk cId="793686735" sldId="304"/>
            <ac:spMk id="477" creationId="{154BB044-EE08-6BE6-8D50-29B5045D5FAA}"/>
          </ac:spMkLst>
        </pc:spChg>
        <pc:spChg chg="mod">
          <ac:chgData name="Rohit Kumar Manne" userId="af6d3468c0029e55" providerId="LiveId" clId="{C46287AD-0BAB-4B45-8123-4025B9FC3AE0}" dt="2024-07-24T16:03:18.540" v="492"/>
          <ac:spMkLst>
            <pc:docMk/>
            <pc:sldMk cId="793686735" sldId="304"/>
            <ac:spMk id="478" creationId="{2457279E-C916-DF8B-5D24-9E6CD08DBE76}"/>
          </ac:spMkLst>
        </pc:spChg>
        <pc:spChg chg="mod">
          <ac:chgData name="Rohit Kumar Manne" userId="af6d3468c0029e55" providerId="LiveId" clId="{C46287AD-0BAB-4B45-8123-4025B9FC3AE0}" dt="2024-07-24T16:03:18.540" v="492"/>
          <ac:spMkLst>
            <pc:docMk/>
            <pc:sldMk cId="793686735" sldId="304"/>
            <ac:spMk id="479" creationId="{CDF64F27-FE49-7E29-E9FB-08FA4DE31F20}"/>
          </ac:spMkLst>
        </pc:spChg>
        <pc:spChg chg="mod">
          <ac:chgData name="Rohit Kumar Manne" userId="af6d3468c0029e55" providerId="LiveId" clId="{C46287AD-0BAB-4B45-8123-4025B9FC3AE0}" dt="2024-07-24T16:03:18.540" v="492"/>
          <ac:spMkLst>
            <pc:docMk/>
            <pc:sldMk cId="793686735" sldId="304"/>
            <ac:spMk id="480" creationId="{AC9C8626-9A56-EFAC-9DB8-F4E426C4501E}"/>
          </ac:spMkLst>
        </pc:spChg>
        <pc:spChg chg="mod">
          <ac:chgData name="Rohit Kumar Manne" userId="af6d3468c0029e55" providerId="LiveId" clId="{C46287AD-0BAB-4B45-8123-4025B9FC3AE0}" dt="2024-07-24T16:03:18.540" v="492"/>
          <ac:spMkLst>
            <pc:docMk/>
            <pc:sldMk cId="793686735" sldId="304"/>
            <ac:spMk id="481" creationId="{CC746A22-8CA5-7F35-F5F1-F5E03CDAE545}"/>
          </ac:spMkLst>
        </pc:spChg>
        <pc:spChg chg="mod">
          <ac:chgData name="Rohit Kumar Manne" userId="af6d3468c0029e55" providerId="LiveId" clId="{C46287AD-0BAB-4B45-8123-4025B9FC3AE0}" dt="2024-07-24T16:03:18.540" v="492"/>
          <ac:spMkLst>
            <pc:docMk/>
            <pc:sldMk cId="793686735" sldId="304"/>
            <ac:spMk id="482" creationId="{5A379133-C043-D9D3-79BF-80E5FFCAD40D}"/>
          </ac:spMkLst>
        </pc:spChg>
        <pc:spChg chg="mod">
          <ac:chgData name="Rohit Kumar Manne" userId="af6d3468c0029e55" providerId="LiveId" clId="{C46287AD-0BAB-4B45-8123-4025B9FC3AE0}" dt="2024-07-24T16:03:18.540" v="492"/>
          <ac:spMkLst>
            <pc:docMk/>
            <pc:sldMk cId="793686735" sldId="304"/>
            <ac:spMk id="483" creationId="{B078D761-3401-79D0-ECAC-4E47420D63AB}"/>
          </ac:spMkLst>
        </pc:spChg>
        <pc:spChg chg="mod">
          <ac:chgData name="Rohit Kumar Manne" userId="af6d3468c0029e55" providerId="LiveId" clId="{C46287AD-0BAB-4B45-8123-4025B9FC3AE0}" dt="2024-07-24T16:03:18.540" v="492"/>
          <ac:spMkLst>
            <pc:docMk/>
            <pc:sldMk cId="793686735" sldId="304"/>
            <ac:spMk id="484" creationId="{7B229176-D5F4-117D-8B8B-96E2A6AC983F}"/>
          </ac:spMkLst>
        </pc:spChg>
        <pc:spChg chg="mod">
          <ac:chgData name="Rohit Kumar Manne" userId="af6d3468c0029e55" providerId="LiveId" clId="{C46287AD-0BAB-4B45-8123-4025B9FC3AE0}" dt="2024-07-24T16:03:18.540" v="492"/>
          <ac:spMkLst>
            <pc:docMk/>
            <pc:sldMk cId="793686735" sldId="304"/>
            <ac:spMk id="485" creationId="{DDE26836-0D60-D0CB-86E0-2E08D16A999D}"/>
          </ac:spMkLst>
        </pc:spChg>
        <pc:spChg chg="mod">
          <ac:chgData name="Rohit Kumar Manne" userId="af6d3468c0029e55" providerId="LiveId" clId="{C46287AD-0BAB-4B45-8123-4025B9FC3AE0}" dt="2024-07-24T16:03:18.540" v="492"/>
          <ac:spMkLst>
            <pc:docMk/>
            <pc:sldMk cId="793686735" sldId="304"/>
            <ac:spMk id="486" creationId="{0ED3EDCE-1841-D133-AF89-6F34BE1DB839}"/>
          </ac:spMkLst>
        </pc:spChg>
        <pc:spChg chg="mod">
          <ac:chgData name="Rohit Kumar Manne" userId="af6d3468c0029e55" providerId="LiveId" clId="{C46287AD-0BAB-4B45-8123-4025B9FC3AE0}" dt="2024-07-24T16:03:18.540" v="492"/>
          <ac:spMkLst>
            <pc:docMk/>
            <pc:sldMk cId="793686735" sldId="304"/>
            <ac:spMk id="487" creationId="{E4224594-921C-ED44-66CD-BE77D8DD7C98}"/>
          </ac:spMkLst>
        </pc:spChg>
        <pc:grpChg chg="add del mod">
          <ac:chgData name="Rohit Kumar Manne" userId="af6d3468c0029e55" providerId="LiveId" clId="{C46287AD-0BAB-4B45-8123-4025B9FC3AE0}" dt="2024-07-24T16:03:17.617" v="491" actId="478"/>
          <ac:grpSpMkLst>
            <pc:docMk/>
            <pc:sldMk cId="793686735" sldId="304"/>
            <ac:grpSpMk id="3" creationId="{88E25AE6-39C1-1B39-0DB0-1474C0170AB6}"/>
          </ac:grpSpMkLst>
        </pc:grpChg>
        <pc:grpChg chg="add mod">
          <ac:chgData name="Rohit Kumar Manne" userId="af6d3468c0029e55" providerId="LiveId" clId="{C46287AD-0BAB-4B45-8123-4025B9FC3AE0}" dt="2024-07-24T16:03:26.021" v="495" actId="1076"/>
          <ac:grpSpMkLst>
            <pc:docMk/>
            <pc:sldMk cId="793686735" sldId="304"/>
            <ac:grpSpMk id="61" creationId="{0AF612A4-1A07-DC52-208E-040321028881}"/>
          </ac:grpSpMkLst>
        </pc:grpChg>
        <pc:grpChg chg="del">
          <ac:chgData name="Rohit Kumar Manne" userId="af6d3468c0029e55" providerId="LiveId" clId="{C46287AD-0BAB-4B45-8123-4025B9FC3AE0}" dt="2024-07-24T16:02:40.318" v="489" actId="478"/>
          <ac:grpSpMkLst>
            <pc:docMk/>
            <pc:sldMk cId="793686735" sldId="304"/>
            <ac:grpSpMk id="326" creationId="{00000000-0000-0000-0000-000000000000}"/>
          </ac:grpSpMkLst>
        </pc:grpChg>
      </pc:sldChg>
      <pc:sldChg chg="addSp delSp modSp add mod">
        <pc:chgData name="Rohit Kumar Manne" userId="af6d3468c0029e55" providerId="LiveId" clId="{C46287AD-0BAB-4B45-8123-4025B9FC3AE0}" dt="2024-07-24T16:11:36.159" v="543" actId="14100"/>
        <pc:sldMkLst>
          <pc:docMk/>
          <pc:sldMk cId="2700804451" sldId="305"/>
        </pc:sldMkLst>
        <pc:spChg chg="del">
          <ac:chgData name="Rohit Kumar Manne" userId="af6d3468c0029e55" providerId="LiveId" clId="{C46287AD-0BAB-4B45-8123-4025B9FC3AE0}" dt="2024-07-24T16:11:06.877" v="535" actId="478"/>
          <ac:spMkLst>
            <pc:docMk/>
            <pc:sldMk cId="2700804451" sldId="305"/>
            <ac:spMk id="2" creationId="{B4E10593-520C-70F0-7E0A-9DFB6CDAFD1F}"/>
          </ac:spMkLst>
        </pc:spChg>
        <pc:spChg chg="mod">
          <ac:chgData name="Rohit Kumar Manne" userId="af6d3468c0029e55" providerId="LiveId" clId="{C46287AD-0BAB-4B45-8123-4025B9FC3AE0}" dt="2024-07-24T16:10:28.149" v="526"/>
          <ac:spMkLst>
            <pc:docMk/>
            <pc:sldMk cId="2700804451" sldId="305"/>
            <ac:spMk id="4" creationId="{753B280E-15D3-0921-E189-4570DF518695}"/>
          </ac:spMkLst>
        </pc:spChg>
        <pc:spChg chg="mod">
          <ac:chgData name="Rohit Kumar Manne" userId="af6d3468c0029e55" providerId="LiveId" clId="{C46287AD-0BAB-4B45-8123-4025B9FC3AE0}" dt="2024-07-24T16:10:28.149" v="526"/>
          <ac:spMkLst>
            <pc:docMk/>
            <pc:sldMk cId="2700804451" sldId="305"/>
            <ac:spMk id="5" creationId="{30B7A3FE-8F5D-6EB2-B2C4-0A04461799B9}"/>
          </ac:spMkLst>
        </pc:spChg>
        <pc:spChg chg="mod">
          <ac:chgData name="Rohit Kumar Manne" userId="af6d3468c0029e55" providerId="LiveId" clId="{C46287AD-0BAB-4B45-8123-4025B9FC3AE0}" dt="2024-07-24T16:10:28.149" v="526"/>
          <ac:spMkLst>
            <pc:docMk/>
            <pc:sldMk cId="2700804451" sldId="305"/>
            <ac:spMk id="6" creationId="{5CB5FEBC-33D5-1785-9958-5F86F7314CDC}"/>
          </ac:spMkLst>
        </pc:spChg>
        <pc:spChg chg="mod">
          <ac:chgData name="Rohit Kumar Manne" userId="af6d3468c0029e55" providerId="LiveId" clId="{C46287AD-0BAB-4B45-8123-4025B9FC3AE0}" dt="2024-07-24T16:10:28.149" v="526"/>
          <ac:spMkLst>
            <pc:docMk/>
            <pc:sldMk cId="2700804451" sldId="305"/>
            <ac:spMk id="7" creationId="{8163DE43-3E0D-0AC0-9F28-53E320D00054}"/>
          </ac:spMkLst>
        </pc:spChg>
        <pc:spChg chg="mod">
          <ac:chgData name="Rohit Kumar Manne" userId="af6d3468c0029e55" providerId="LiveId" clId="{C46287AD-0BAB-4B45-8123-4025B9FC3AE0}" dt="2024-07-24T16:10:28.149" v="526"/>
          <ac:spMkLst>
            <pc:docMk/>
            <pc:sldMk cId="2700804451" sldId="305"/>
            <ac:spMk id="8" creationId="{51ECB307-1959-578A-170F-D71EB18D7A39}"/>
          </ac:spMkLst>
        </pc:spChg>
        <pc:spChg chg="mod">
          <ac:chgData name="Rohit Kumar Manne" userId="af6d3468c0029e55" providerId="LiveId" clId="{C46287AD-0BAB-4B45-8123-4025B9FC3AE0}" dt="2024-07-24T16:10:28.149" v="526"/>
          <ac:spMkLst>
            <pc:docMk/>
            <pc:sldMk cId="2700804451" sldId="305"/>
            <ac:spMk id="9" creationId="{2CD26D19-9BFD-5587-92C1-BEDDEB7951E4}"/>
          </ac:spMkLst>
        </pc:spChg>
        <pc:spChg chg="mod">
          <ac:chgData name="Rohit Kumar Manne" userId="af6d3468c0029e55" providerId="LiveId" clId="{C46287AD-0BAB-4B45-8123-4025B9FC3AE0}" dt="2024-07-24T16:10:28.149" v="526"/>
          <ac:spMkLst>
            <pc:docMk/>
            <pc:sldMk cId="2700804451" sldId="305"/>
            <ac:spMk id="10" creationId="{4DA6A388-1649-5615-5600-82C0D4237B16}"/>
          </ac:spMkLst>
        </pc:spChg>
        <pc:spChg chg="mod">
          <ac:chgData name="Rohit Kumar Manne" userId="af6d3468c0029e55" providerId="LiveId" clId="{C46287AD-0BAB-4B45-8123-4025B9FC3AE0}" dt="2024-07-24T16:10:28.149" v="526"/>
          <ac:spMkLst>
            <pc:docMk/>
            <pc:sldMk cId="2700804451" sldId="305"/>
            <ac:spMk id="11" creationId="{A607A322-4F85-1725-54C9-FA1E812A497D}"/>
          </ac:spMkLst>
        </pc:spChg>
        <pc:spChg chg="mod">
          <ac:chgData name="Rohit Kumar Manne" userId="af6d3468c0029e55" providerId="LiveId" clId="{C46287AD-0BAB-4B45-8123-4025B9FC3AE0}" dt="2024-07-24T16:10:28.149" v="526"/>
          <ac:spMkLst>
            <pc:docMk/>
            <pc:sldMk cId="2700804451" sldId="305"/>
            <ac:spMk id="12" creationId="{CDF02AE1-6BA0-A5E2-37B3-58C18802A9F0}"/>
          </ac:spMkLst>
        </pc:spChg>
        <pc:spChg chg="mod">
          <ac:chgData name="Rohit Kumar Manne" userId="af6d3468c0029e55" providerId="LiveId" clId="{C46287AD-0BAB-4B45-8123-4025B9FC3AE0}" dt="2024-07-24T16:10:28.149" v="526"/>
          <ac:spMkLst>
            <pc:docMk/>
            <pc:sldMk cId="2700804451" sldId="305"/>
            <ac:spMk id="13" creationId="{D8632781-14A9-9D0E-58E2-64683EB82CA0}"/>
          </ac:spMkLst>
        </pc:spChg>
        <pc:spChg chg="mod">
          <ac:chgData name="Rohit Kumar Manne" userId="af6d3468c0029e55" providerId="LiveId" clId="{C46287AD-0BAB-4B45-8123-4025B9FC3AE0}" dt="2024-07-24T16:10:28.149" v="526"/>
          <ac:spMkLst>
            <pc:docMk/>
            <pc:sldMk cId="2700804451" sldId="305"/>
            <ac:spMk id="14" creationId="{0BCDA5E3-993C-B2C7-09FA-FCCD2550A677}"/>
          </ac:spMkLst>
        </pc:spChg>
        <pc:spChg chg="mod">
          <ac:chgData name="Rohit Kumar Manne" userId="af6d3468c0029e55" providerId="LiveId" clId="{C46287AD-0BAB-4B45-8123-4025B9FC3AE0}" dt="2024-07-24T16:10:28.149" v="526"/>
          <ac:spMkLst>
            <pc:docMk/>
            <pc:sldMk cId="2700804451" sldId="305"/>
            <ac:spMk id="15" creationId="{CC4F9CC6-C6BE-2454-3C1A-89D24E2464F6}"/>
          </ac:spMkLst>
        </pc:spChg>
        <pc:spChg chg="mod">
          <ac:chgData name="Rohit Kumar Manne" userId="af6d3468c0029e55" providerId="LiveId" clId="{C46287AD-0BAB-4B45-8123-4025B9FC3AE0}" dt="2024-07-24T16:10:28.149" v="526"/>
          <ac:spMkLst>
            <pc:docMk/>
            <pc:sldMk cId="2700804451" sldId="305"/>
            <ac:spMk id="16" creationId="{0AEB5C06-F596-F753-B3B1-974B1888E9DC}"/>
          </ac:spMkLst>
        </pc:spChg>
        <pc:spChg chg="mod">
          <ac:chgData name="Rohit Kumar Manne" userId="af6d3468c0029e55" providerId="LiveId" clId="{C46287AD-0BAB-4B45-8123-4025B9FC3AE0}" dt="2024-07-24T16:10:28.149" v="526"/>
          <ac:spMkLst>
            <pc:docMk/>
            <pc:sldMk cId="2700804451" sldId="305"/>
            <ac:spMk id="17" creationId="{C21A955D-7947-12A3-1C4D-C365760AF2CC}"/>
          </ac:spMkLst>
        </pc:spChg>
        <pc:spChg chg="mod">
          <ac:chgData name="Rohit Kumar Manne" userId="af6d3468c0029e55" providerId="LiveId" clId="{C46287AD-0BAB-4B45-8123-4025B9FC3AE0}" dt="2024-07-24T16:10:28.149" v="526"/>
          <ac:spMkLst>
            <pc:docMk/>
            <pc:sldMk cId="2700804451" sldId="305"/>
            <ac:spMk id="18" creationId="{7597763C-D081-CEA7-2823-6A756374F6D3}"/>
          </ac:spMkLst>
        </pc:spChg>
        <pc:spChg chg="mod">
          <ac:chgData name="Rohit Kumar Manne" userId="af6d3468c0029e55" providerId="LiveId" clId="{C46287AD-0BAB-4B45-8123-4025B9FC3AE0}" dt="2024-07-24T16:10:28.149" v="526"/>
          <ac:spMkLst>
            <pc:docMk/>
            <pc:sldMk cId="2700804451" sldId="305"/>
            <ac:spMk id="19" creationId="{84D451BC-195D-1B93-9664-3A2E1D004BE8}"/>
          </ac:spMkLst>
        </pc:spChg>
        <pc:spChg chg="mod">
          <ac:chgData name="Rohit Kumar Manne" userId="af6d3468c0029e55" providerId="LiveId" clId="{C46287AD-0BAB-4B45-8123-4025B9FC3AE0}" dt="2024-07-24T16:10:28.149" v="526"/>
          <ac:spMkLst>
            <pc:docMk/>
            <pc:sldMk cId="2700804451" sldId="305"/>
            <ac:spMk id="20" creationId="{FA7D8925-FF44-8959-E2B6-2FF6EA9CA8B8}"/>
          </ac:spMkLst>
        </pc:spChg>
        <pc:spChg chg="mod">
          <ac:chgData name="Rohit Kumar Manne" userId="af6d3468c0029e55" providerId="LiveId" clId="{C46287AD-0BAB-4B45-8123-4025B9FC3AE0}" dt="2024-07-24T16:10:28.149" v="526"/>
          <ac:spMkLst>
            <pc:docMk/>
            <pc:sldMk cId="2700804451" sldId="305"/>
            <ac:spMk id="21" creationId="{77C40EE2-024D-2A5D-E24F-B14821CF5EC4}"/>
          </ac:spMkLst>
        </pc:spChg>
        <pc:spChg chg="mod">
          <ac:chgData name="Rohit Kumar Manne" userId="af6d3468c0029e55" providerId="LiveId" clId="{C46287AD-0BAB-4B45-8123-4025B9FC3AE0}" dt="2024-07-24T16:10:28.149" v="526"/>
          <ac:spMkLst>
            <pc:docMk/>
            <pc:sldMk cId="2700804451" sldId="305"/>
            <ac:spMk id="22" creationId="{CA6705F7-8B91-8755-3299-7BB60C35FF3C}"/>
          </ac:spMkLst>
        </pc:spChg>
        <pc:spChg chg="mod">
          <ac:chgData name="Rohit Kumar Manne" userId="af6d3468c0029e55" providerId="LiveId" clId="{C46287AD-0BAB-4B45-8123-4025B9FC3AE0}" dt="2024-07-24T16:10:28.149" v="526"/>
          <ac:spMkLst>
            <pc:docMk/>
            <pc:sldMk cId="2700804451" sldId="305"/>
            <ac:spMk id="23" creationId="{F36DF183-0385-EF27-7546-C9C46DDC1AE9}"/>
          </ac:spMkLst>
        </pc:spChg>
        <pc:spChg chg="mod">
          <ac:chgData name="Rohit Kumar Manne" userId="af6d3468c0029e55" providerId="LiveId" clId="{C46287AD-0BAB-4B45-8123-4025B9FC3AE0}" dt="2024-07-24T16:10:28.149" v="526"/>
          <ac:spMkLst>
            <pc:docMk/>
            <pc:sldMk cId="2700804451" sldId="305"/>
            <ac:spMk id="24" creationId="{22801079-01B1-9BED-BED4-E1AB9146E0DF}"/>
          </ac:spMkLst>
        </pc:spChg>
        <pc:spChg chg="mod">
          <ac:chgData name="Rohit Kumar Manne" userId="af6d3468c0029e55" providerId="LiveId" clId="{C46287AD-0BAB-4B45-8123-4025B9FC3AE0}" dt="2024-07-24T16:10:28.149" v="526"/>
          <ac:spMkLst>
            <pc:docMk/>
            <pc:sldMk cId="2700804451" sldId="305"/>
            <ac:spMk id="25" creationId="{171DB8DF-42DB-87DE-FDC0-180D7B5BB8B2}"/>
          </ac:spMkLst>
        </pc:spChg>
        <pc:spChg chg="mod">
          <ac:chgData name="Rohit Kumar Manne" userId="af6d3468c0029e55" providerId="LiveId" clId="{C46287AD-0BAB-4B45-8123-4025B9FC3AE0}" dt="2024-07-24T16:10:28.149" v="526"/>
          <ac:spMkLst>
            <pc:docMk/>
            <pc:sldMk cId="2700804451" sldId="305"/>
            <ac:spMk id="26" creationId="{A16A17D4-DA9B-2BC8-4485-8DB62AE784E2}"/>
          </ac:spMkLst>
        </pc:spChg>
        <pc:spChg chg="mod">
          <ac:chgData name="Rohit Kumar Manne" userId="af6d3468c0029e55" providerId="LiveId" clId="{C46287AD-0BAB-4B45-8123-4025B9FC3AE0}" dt="2024-07-24T16:10:28.149" v="526"/>
          <ac:spMkLst>
            <pc:docMk/>
            <pc:sldMk cId="2700804451" sldId="305"/>
            <ac:spMk id="27" creationId="{3F3458F4-55D4-1267-A233-6E35C0BCC7A7}"/>
          </ac:spMkLst>
        </pc:spChg>
        <pc:spChg chg="mod">
          <ac:chgData name="Rohit Kumar Manne" userId="af6d3468c0029e55" providerId="LiveId" clId="{C46287AD-0BAB-4B45-8123-4025B9FC3AE0}" dt="2024-07-24T16:10:28.149" v="526"/>
          <ac:spMkLst>
            <pc:docMk/>
            <pc:sldMk cId="2700804451" sldId="305"/>
            <ac:spMk id="28" creationId="{DE648C1E-C838-E9FE-CA5D-1E62820B464B}"/>
          </ac:spMkLst>
        </pc:spChg>
        <pc:spChg chg="mod">
          <ac:chgData name="Rohit Kumar Manne" userId="af6d3468c0029e55" providerId="LiveId" clId="{C46287AD-0BAB-4B45-8123-4025B9FC3AE0}" dt="2024-07-24T16:10:28.149" v="526"/>
          <ac:spMkLst>
            <pc:docMk/>
            <pc:sldMk cId="2700804451" sldId="305"/>
            <ac:spMk id="29" creationId="{D2B6F19F-F28B-AEFD-A099-D88A958E35DB}"/>
          </ac:spMkLst>
        </pc:spChg>
        <pc:spChg chg="mod">
          <ac:chgData name="Rohit Kumar Manne" userId="af6d3468c0029e55" providerId="LiveId" clId="{C46287AD-0BAB-4B45-8123-4025B9FC3AE0}" dt="2024-07-24T16:10:28.149" v="526"/>
          <ac:spMkLst>
            <pc:docMk/>
            <pc:sldMk cId="2700804451" sldId="305"/>
            <ac:spMk id="30" creationId="{7CC3B61B-C758-C490-4300-A0985AF64C99}"/>
          </ac:spMkLst>
        </pc:spChg>
        <pc:spChg chg="mod">
          <ac:chgData name="Rohit Kumar Manne" userId="af6d3468c0029e55" providerId="LiveId" clId="{C46287AD-0BAB-4B45-8123-4025B9FC3AE0}" dt="2024-07-24T16:10:28.149" v="526"/>
          <ac:spMkLst>
            <pc:docMk/>
            <pc:sldMk cId="2700804451" sldId="305"/>
            <ac:spMk id="31" creationId="{139AD582-9C7E-EAEA-1733-6DA2ACE7D7A3}"/>
          </ac:spMkLst>
        </pc:spChg>
        <pc:spChg chg="mod">
          <ac:chgData name="Rohit Kumar Manne" userId="af6d3468c0029e55" providerId="LiveId" clId="{C46287AD-0BAB-4B45-8123-4025B9FC3AE0}" dt="2024-07-24T16:10:28.149" v="526"/>
          <ac:spMkLst>
            <pc:docMk/>
            <pc:sldMk cId="2700804451" sldId="305"/>
            <ac:spMk id="32" creationId="{AB55D902-A3B9-CD6C-59FD-99CD18FE2815}"/>
          </ac:spMkLst>
        </pc:spChg>
        <pc:spChg chg="mod">
          <ac:chgData name="Rohit Kumar Manne" userId="af6d3468c0029e55" providerId="LiveId" clId="{C46287AD-0BAB-4B45-8123-4025B9FC3AE0}" dt="2024-07-24T16:10:28.149" v="526"/>
          <ac:spMkLst>
            <pc:docMk/>
            <pc:sldMk cId="2700804451" sldId="305"/>
            <ac:spMk id="33" creationId="{07790D28-ADEA-E29F-A695-1D16B0BC1A35}"/>
          </ac:spMkLst>
        </pc:spChg>
        <pc:spChg chg="mod">
          <ac:chgData name="Rohit Kumar Manne" userId="af6d3468c0029e55" providerId="LiveId" clId="{C46287AD-0BAB-4B45-8123-4025B9FC3AE0}" dt="2024-07-24T16:10:28.149" v="526"/>
          <ac:spMkLst>
            <pc:docMk/>
            <pc:sldMk cId="2700804451" sldId="305"/>
            <ac:spMk id="34" creationId="{CC120841-11F4-1361-5CEC-755F09126AD5}"/>
          </ac:spMkLst>
        </pc:spChg>
        <pc:spChg chg="mod">
          <ac:chgData name="Rohit Kumar Manne" userId="af6d3468c0029e55" providerId="LiveId" clId="{C46287AD-0BAB-4B45-8123-4025B9FC3AE0}" dt="2024-07-24T16:10:28.149" v="526"/>
          <ac:spMkLst>
            <pc:docMk/>
            <pc:sldMk cId="2700804451" sldId="305"/>
            <ac:spMk id="35" creationId="{4FAB7EE1-033B-39F8-B6F0-6D1582C388B2}"/>
          </ac:spMkLst>
        </pc:spChg>
        <pc:spChg chg="mod">
          <ac:chgData name="Rohit Kumar Manne" userId="af6d3468c0029e55" providerId="LiveId" clId="{C46287AD-0BAB-4B45-8123-4025B9FC3AE0}" dt="2024-07-24T16:10:28.149" v="526"/>
          <ac:spMkLst>
            <pc:docMk/>
            <pc:sldMk cId="2700804451" sldId="305"/>
            <ac:spMk id="36" creationId="{423FB305-DA1C-B502-1B56-E330E27F33D4}"/>
          </ac:spMkLst>
        </pc:spChg>
        <pc:spChg chg="mod">
          <ac:chgData name="Rohit Kumar Manne" userId="af6d3468c0029e55" providerId="LiveId" clId="{C46287AD-0BAB-4B45-8123-4025B9FC3AE0}" dt="2024-07-24T16:10:28.149" v="526"/>
          <ac:spMkLst>
            <pc:docMk/>
            <pc:sldMk cId="2700804451" sldId="305"/>
            <ac:spMk id="37" creationId="{0A146E93-6EFC-7723-D26B-36DFA2E1EFDB}"/>
          </ac:spMkLst>
        </pc:spChg>
        <pc:spChg chg="mod">
          <ac:chgData name="Rohit Kumar Manne" userId="af6d3468c0029e55" providerId="LiveId" clId="{C46287AD-0BAB-4B45-8123-4025B9FC3AE0}" dt="2024-07-24T16:10:28.149" v="526"/>
          <ac:spMkLst>
            <pc:docMk/>
            <pc:sldMk cId="2700804451" sldId="305"/>
            <ac:spMk id="38" creationId="{2A3F9392-E0AB-5FCE-61ED-3B467B77F31C}"/>
          </ac:spMkLst>
        </pc:spChg>
        <pc:spChg chg="mod">
          <ac:chgData name="Rohit Kumar Manne" userId="af6d3468c0029e55" providerId="LiveId" clId="{C46287AD-0BAB-4B45-8123-4025B9FC3AE0}" dt="2024-07-24T16:10:28.149" v="526"/>
          <ac:spMkLst>
            <pc:docMk/>
            <pc:sldMk cId="2700804451" sldId="305"/>
            <ac:spMk id="39" creationId="{9803290F-58DC-0DDB-E8A1-84EB6A27ACA5}"/>
          </ac:spMkLst>
        </pc:spChg>
        <pc:spChg chg="mod">
          <ac:chgData name="Rohit Kumar Manne" userId="af6d3468c0029e55" providerId="LiveId" clId="{C46287AD-0BAB-4B45-8123-4025B9FC3AE0}" dt="2024-07-24T16:10:28.149" v="526"/>
          <ac:spMkLst>
            <pc:docMk/>
            <pc:sldMk cId="2700804451" sldId="305"/>
            <ac:spMk id="40" creationId="{99A184BA-8D92-94C9-3632-3736BFC05A3F}"/>
          </ac:spMkLst>
        </pc:spChg>
        <pc:spChg chg="mod">
          <ac:chgData name="Rohit Kumar Manne" userId="af6d3468c0029e55" providerId="LiveId" clId="{C46287AD-0BAB-4B45-8123-4025B9FC3AE0}" dt="2024-07-24T16:10:28.149" v="526"/>
          <ac:spMkLst>
            <pc:docMk/>
            <pc:sldMk cId="2700804451" sldId="305"/>
            <ac:spMk id="41" creationId="{D169F092-5446-3822-1B50-0EB84A76BE58}"/>
          </ac:spMkLst>
        </pc:spChg>
        <pc:spChg chg="mod">
          <ac:chgData name="Rohit Kumar Manne" userId="af6d3468c0029e55" providerId="LiveId" clId="{C46287AD-0BAB-4B45-8123-4025B9FC3AE0}" dt="2024-07-24T16:10:28.149" v="526"/>
          <ac:spMkLst>
            <pc:docMk/>
            <pc:sldMk cId="2700804451" sldId="305"/>
            <ac:spMk id="42" creationId="{2230A0C8-7BDD-DC05-F836-CC80CA727494}"/>
          </ac:spMkLst>
        </pc:spChg>
        <pc:spChg chg="mod">
          <ac:chgData name="Rohit Kumar Manne" userId="af6d3468c0029e55" providerId="LiveId" clId="{C46287AD-0BAB-4B45-8123-4025B9FC3AE0}" dt="2024-07-24T16:10:28.149" v="526"/>
          <ac:spMkLst>
            <pc:docMk/>
            <pc:sldMk cId="2700804451" sldId="305"/>
            <ac:spMk id="43" creationId="{8806B607-C42E-A9D9-6243-E2FEB912E344}"/>
          </ac:spMkLst>
        </pc:spChg>
        <pc:spChg chg="mod">
          <ac:chgData name="Rohit Kumar Manne" userId="af6d3468c0029e55" providerId="LiveId" clId="{C46287AD-0BAB-4B45-8123-4025B9FC3AE0}" dt="2024-07-24T16:10:28.149" v="526"/>
          <ac:spMkLst>
            <pc:docMk/>
            <pc:sldMk cId="2700804451" sldId="305"/>
            <ac:spMk id="44" creationId="{47BFA4F8-60D4-E22F-4EE2-4CACC7AC9DEB}"/>
          </ac:spMkLst>
        </pc:spChg>
        <pc:spChg chg="mod">
          <ac:chgData name="Rohit Kumar Manne" userId="af6d3468c0029e55" providerId="LiveId" clId="{C46287AD-0BAB-4B45-8123-4025B9FC3AE0}" dt="2024-07-24T16:10:28.149" v="526"/>
          <ac:spMkLst>
            <pc:docMk/>
            <pc:sldMk cId="2700804451" sldId="305"/>
            <ac:spMk id="45" creationId="{761F0D16-AA3F-1087-A227-95DBB9DA8107}"/>
          </ac:spMkLst>
        </pc:spChg>
        <pc:spChg chg="mod">
          <ac:chgData name="Rohit Kumar Manne" userId="af6d3468c0029e55" providerId="LiveId" clId="{C46287AD-0BAB-4B45-8123-4025B9FC3AE0}" dt="2024-07-24T16:10:28.149" v="526"/>
          <ac:spMkLst>
            <pc:docMk/>
            <pc:sldMk cId="2700804451" sldId="305"/>
            <ac:spMk id="46" creationId="{1CE17A6A-88DE-ADF0-497B-534760950646}"/>
          </ac:spMkLst>
        </pc:spChg>
        <pc:spChg chg="mod">
          <ac:chgData name="Rohit Kumar Manne" userId="af6d3468c0029e55" providerId="LiveId" clId="{C46287AD-0BAB-4B45-8123-4025B9FC3AE0}" dt="2024-07-24T16:10:28.149" v="526"/>
          <ac:spMkLst>
            <pc:docMk/>
            <pc:sldMk cId="2700804451" sldId="305"/>
            <ac:spMk id="47" creationId="{D446B481-A224-A1AE-8BDB-B3C331166277}"/>
          </ac:spMkLst>
        </pc:spChg>
        <pc:spChg chg="mod">
          <ac:chgData name="Rohit Kumar Manne" userId="af6d3468c0029e55" providerId="LiveId" clId="{C46287AD-0BAB-4B45-8123-4025B9FC3AE0}" dt="2024-07-24T16:10:28.149" v="526"/>
          <ac:spMkLst>
            <pc:docMk/>
            <pc:sldMk cId="2700804451" sldId="305"/>
            <ac:spMk id="48" creationId="{DEE4D639-9237-409B-4A0A-BE5BE8D083D6}"/>
          </ac:spMkLst>
        </pc:spChg>
        <pc:spChg chg="mod">
          <ac:chgData name="Rohit Kumar Manne" userId="af6d3468c0029e55" providerId="LiveId" clId="{C46287AD-0BAB-4B45-8123-4025B9FC3AE0}" dt="2024-07-24T16:10:28.149" v="526"/>
          <ac:spMkLst>
            <pc:docMk/>
            <pc:sldMk cId="2700804451" sldId="305"/>
            <ac:spMk id="49" creationId="{FC522645-ADCB-7C1F-8EFB-FD41C7E42A6E}"/>
          </ac:spMkLst>
        </pc:spChg>
        <pc:spChg chg="mod">
          <ac:chgData name="Rohit Kumar Manne" userId="af6d3468c0029e55" providerId="LiveId" clId="{C46287AD-0BAB-4B45-8123-4025B9FC3AE0}" dt="2024-07-24T16:10:28.149" v="526"/>
          <ac:spMkLst>
            <pc:docMk/>
            <pc:sldMk cId="2700804451" sldId="305"/>
            <ac:spMk id="50" creationId="{F9D768F1-C9A6-0C7A-FCC5-99DE58364A50}"/>
          </ac:spMkLst>
        </pc:spChg>
        <pc:spChg chg="mod">
          <ac:chgData name="Rohit Kumar Manne" userId="af6d3468c0029e55" providerId="LiveId" clId="{C46287AD-0BAB-4B45-8123-4025B9FC3AE0}" dt="2024-07-24T16:10:28.149" v="526"/>
          <ac:spMkLst>
            <pc:docMk/>
            <pc:sldMk cId="2700804451" sldId="305"/>
            <ac:spMk id="51" creationId="{E7D00AC5-E17C-E802-B07F-472C9C52A844}"/>
          </ac:spMkLst>
        </pc:spChg>
        <pc:spChg chg="mod">
          <ac:chgData name="Rohit Kumar Manne" userId="af6d3468c0029e55" providerId="LiveId" clId="{C46287AD-0BAB-4B45-8123-4025B9FC3AE0}" dt="2024-07-24T16:10:28.149" v="526"/>
          <ac:spMkLst>
            <pc:docMk/>
            <pc:sldMk cId="2700804451" sldId="305"/>
            <ac:spMk id="52" creationId="{0C16CA73-E3C9-D55B-8E4F-8C0F65596A94}"/>
          </ac:spMkLst>
        </pc:spChg>
        <pc:spChg chg="mod">
          <ac:chgData name="Rohit Kumar Manne" userId="af6d3468c0029e55" providerId="LiveId" clId="{C46287AD-0BAB-4B45-8123-4025B9FC3AE0}" dt="2024-07-24T16:10:28.149" v="526"/>
          <ac:spMkLst>
            <pc:docMk/>
            <pc:sldMk cId="2700804451" sldId="305"/>
            <ac:spMk id="53" creationId="{6AA3A03A-54DE-FB58-F2C9-774674803CAE}"/>
          </ac:spMkLst>
        </pc:spChg>
        <pc:spChg chg="mod">
          <ac:chgData name="Rohit Kumar Manne" userId="af6d3468c0029e55" providerId="LiveId" clId="{C46287AD-0BAB-4B45-8123-4025B9FC3AE0}" dt="2024-07-24T16:10:28.149" v="526"/>
          <ac:spMkLst>
            <pc:docMk/>
            <pc:sldMk cId="2700804451" sldId="305"/>
            <ac:spMk id="54" creationId="{E06CEA07-F9F7-FA79-A616-F7DF71B7792C}"/>
          </ac:spMkLst>
        </pc:spChg>
        <pc:spChg chg="mod">
          <ac:chgData name="Rohit Kumar Manne" userId="af6d3468c0029e55" providerId="LiveId" clId="{C46287AD-0BAB-4B45-8123-4025B9FC3AE0}" dt="2024-07-24T16:10:28.149" v="526"/>
          <ac:spMkLst>
            <pc:docMk/>
            <pc:sldMk cId="2700804451" sldId="305"/>
            <ac:spMk id="55" creationId="{DF5DB879-B466-A00D-3C7D-51B48825CD37}"/>
          </ac:spMkLst>
        </pc:spChg>
        <pc:spChg chg="mod">
          <ac:chgData name="Rohit Kumar Manne" userId="af6d3468c0029e55" providerId="LiveId" clId="{C46287AD-0BAB-4B45-8123-4025B9FC3AE0}" dt="2024-07-24T16:10:28.149" v="526"/>
          <ac:spMkLst>
            <pc:docMk/>
            <pc:sldMk cId="2700804451" sldId="305"/>
            <ac:spMk id="56" creationId="{9C9F4BE6-C1BB-282E-C3F0-6EE787772162}"/>
          </ac:spMkLst>
        </pc:spChg>
        <pc:spChg chg="mod">
          <ac:chgData name="Rohit Kumar Manne" userId="af6d3468c0029e55" providerId="LiveId" clId="{C46287AD-0BAB-4B45-8123-4025B9FC3AE0}" dt="2024-07-24T16:10:28.149" v="526"/>
          <ac:spMkLst>
            <pc:docMk/>
            <pc:sldMk cId="2700804451" sldId="305"/>
            <ac:spMk id="57" creationId="{9235E1D4-3334-D09B-3FA7-011B42D38F78}"/>
          </ac:spMkLst>
        </pc:spChg>
        <pc:spChg chg="mod">
          <ac:chgData name="Rohit Kumar Manne" userId="af6d3468c0029e55" providerId="LiveId" clId="{C46287AD-0BAB-4B45-8123-4025B9FC3AE0}" dt="2024-07-24T16:10:28.149" v="526"/>
          <ac:spMkLst>
            <pc:docMk/>
            <pc:sldMk cId="2700804451" sldId="305"/>
            <ac:spMk id="58" creationId="{3E769E44-2FFE-69F8-08CA-A29AFA20072E}"/>
          </ac:spMkLst>
        </pc:spChg>
        <pc:spChg chg="mod">
          <ac:chgData name="Rohit Kumar Manne" userId="af6d3468c0029e55" providerId="LiveId" clId="{C46287AD-0BAB-4B45-8123-4025B9FC3AE0}" dt="2024-07-24T16:10:28.149" v="526"/>
          <ac:spMkLst>
            <pc:docMk/>
            <pc:sldMk cId="2700804451" sldId="305"/>
            <ac:spMk id="59" creationId="{12728C10-0387-1246-FD85-FA59FFCD058A}"/>
          </ac:spMkLst>
        </pc:spChg>
        <pc:spChg chg="mod">
          <ac:chgData name="Rohit Kumar Manne" userId="af6d3468c0029e55" providerId="LiveId" clId="{C46287AD-0BAB-4B45-8123-4025B9FC3AE0}" dt="2024-07-24T16:10:28.149" v="526"/>
          <ac:spMkLst>
            <pc:docMk/>
            <pc:sldMk cId="2700804451" sldId="305"/>
            <ac:spMk id="60" creationId="{7F10D3B2-FF0E-22DC-580D-C19FEE516D35}"/>
          </ac:spMkLst>
        </pc:spChg>
        <pc:spChg chg="mod">
          <ac:chgData name="Rohit Kumar Manne" userId="af6d3468c0029e55" providerId="LiveId" clId="{C46287AD-0BAB-4B45-8123-4025B9FC3AE0}" dt="2024-07-24T16:10:56.279" v="534" actId="1076"/>
          <ac:spMkLst>
            <pc:docMk/>
            <pc:sldMk cId="2700804451" sldId="305"/>
            <ac:spMk id="325" creationId="{00000000-0000-0000-0000-000000000000}"/>
          </ac:spMkLst>
        </pc:spChg>
        <pc:spChg chg="mod">
          <ac:chgData name="Rohit Kumar Manne" userId="af6d3468c0029e55" providerId="LiveId" clId="{C46287AD-0BAB-4B45-8123-4025B9FC3AE0}" dt="2024-07-24T16:11:27.107" v="541"/>
          <ac:spMkLst>
            <pc:docMk/>
            <pc:sldMk cId="2700804451" sldId="305"/>
            <ac:spMk id="326" creationId="{A0833AD2-C128-4BA0-4F8D-C6AB6F8F1D30}"/>
          </ac:spMkLst>
        </pc:spChg>
        <pc:spChg chg="mod">
          <ac:chgData name="Rohit Kumar Manne" userId="af6d3468c0029e55" providerId="LiveId" clId="{C46287AD-0BAB-4B45-8123-4025B9FC3AE0}" dt="2024-07-24T16:11:27.107" v="541"/>
          <ac:spMkLst>
            <pc:docMk/>
            <pc:sldMk cId="2700804451" sldId="305"/>
            <ac:spMk id="327" creationId="{19923D6A-E07F-6424-3367-289A592314FE}"/>
          </ac:spMkLst>
        </pc:spChg>
        <pc:spChg chg="mod">
          <ac:chgData name="Rohit Kumar Manne" userId="af6d3468c0029e55" providerId="LiveId" clId="{C46287AD-0BAB-4B45-8123-4025B9FC3AE0}" dt="2024-07-24T16:11:27.107" v="541"/>
          <ac:spMkLst>
            <pc:docMk/>
            <pc:sldMk cId="2700804451" sldId="305"/>
            <ac:spMk id="328" creationId="{81F8646B-D4C0-5C62-76EC-EE1FDF77942B}"/>
          </ac:spMkLst>
        </pc:spChg>
        <pc:spChg chg="mod">
          <ac:chgData name="Rohit Kumar Manne" userId="af6d3468c0029e55" providerId="LiveId" clId="{C46287AD-0BAB-4B45-8123-4025B9FC3AE0}" dt="2024-07-24T16:11:27.107" v="541"/>
          <ac:spMkLst>
            <pc:docMk/>
            <pc:sldMk cId="2700804451" sldId="305"/>
            <ac:spMk id="329" creationId="{04B1B4C8-4EC7-65C2-39C3-D0DBA39074DB}"/>
          </ac:spMkLst>
        </pc:spChg>
        <pc:spChg chg="mod">
          <ac:chgData name="Rohit Kumar Manne" userId="af6d3468c0029e55" providerId="LiveId" clId="{C46287AD-0BAB-4B45-8123-4025B9FC3AE0}" dt="2024-07-24T16:11:27.107" v="541"/>
          <ac:spMkLst>
            <pc:docMk/>
            <pc:sldMk cId="2700804451" sldId="305"/>
            <ac:spMk id="330" creationId="{F44959D1-6458-504D-4443-7BFA85FBE855}"/>
          </ac:spMkLst>
        </pc:spChg>
        <pc:spChg chg="mod">
          <ac:chgData name="Rohit Kumar Manne" userId="af6d3468c0029e55" providerId="LiveId" clId="{C46287AD-0BAB-4B45-8123-4025B9FC3AE0}" dt="2024-07-24T16:11:27.107" v="541"/>
          <ac:spMkLst>
            <pc:docMk/>
            <pc:sldMk cId="2700804451" sldId="305"/>
            <ac:spMk id="331" creationId="{DAB656D6-8FAA-ADCC-1B6E-4312209C259A}"/>
          </ac:spMkLst>
        </pc:spChg>
        <pc:spChg chg="mod">
          <ac:chgData name="Rohit Kumar Manne" userId="af6d3468c0029e55" providerId="LiveId" clId="{C46287AD-0BAB-4B45-8123-4025B9FC3AE0}" dt="2024-07-24T16:11:27.107" v="541"/>
          <ac:spMkLst>
            <pc:docMk/>
            <pc:sldMk cId="2700804451" sldId="305"/>
            <ac:spMk id="332" creationId="{7CB936FA-DEFD-82B9-7D50-1E165175ED10}"/>
          </ac:spMkLst>
        </pc:spChg>
        <pc:spChg chg="mod">
          <ac:chgData name="Rohit Kumar Manne" userId="af6d3468c0029e55" providerId="LiveId" clId="{C46287AD-0BAB-4B45-8123-4025B9FC3AE0}" dt="2024-07-24T16:11:27.107" v="541"/>
          <ac:spMkLst>
            <pc:docMk/>
            <pc:sldMk cId="2700804451" sldId="305"/>
            <ac:spMk id="333" creationId="{15023B5C-66D6-D816-32F8-350B3B9C7634}"/>
          </ac:spMkLst>
        </pc:spChg>
        <pc:spChg chg="mod">
          <ac:chgData name="Rohit Kumar Manne" userId="af6d3468c0029e55" providerId="LiveId" clId="{C46287AD-0BAB-4B45-8123-4025B9FC3AE0}" dt="2024-07-24T16:11:27.107" v="541"/>
          <ac:spMkLst>
            <pc:docMk/>
            <pc:sldMk cId="2700804451" sldId="305"/>
            <ac:spMk id="334" creationId="{F04DE1B9-7485-3476-518E-6518C849F97C}"/>
          </ac:spMkLst>
        </pc:spChg>
        <pc:spChg chg="mod">
          <ac:chgData name="Rohit Kumar Manne" userId="af6d3468c0029e55" providerId="LiveId" clId="{C46287AD-0BAB-4B45-8123-4025B9FC3AE0}" dt="2024-07-24T16:11:27.107" v="541"/>
          <ac:spMkLst>
            <pc:docMk/>
            <pc:sldMk cId="2700804451" sldId="305"/>
            <ac:spMk id="335" creationId="{5CAD0EC2-1FA4-EF5D-831C-C3B781209882}"/>
          </ac:spMkLst>
        </pc:spChg>
        <pc:spChg chg="mod">
          <ac:chgData name="Rohit Kumar Manne" userId="af6d3468c0029e55" providerId="LiveId" clId="{C46287AD-0BAB-4B45-8123-4025B9FC3AE0}" dt="2024-07-24T16:11:27.107" v="541"/>
          <ac:spMkLst>
            <pc:docMk/>
            <pc:sldMk cId="2700804451" sldId="305"/>
            <ac:spMk id="336" creationId="{5CA70AC8-4B72-1170-DFED-185AAD7A5514}"/>
          </ac:spMkLst>
        </pc:spChg>
        <pc:spChg chg="mod">
          <ac:chgData name="Rohit Kumar Manne" userId="af6d3468c0029e55" providerId="LiveId" clId="{C46287AD-0BAB-4B45-8123-4025B9FC3AE0}" dt="2024-07-24T16:11:27.107" v="541"/>
          <ac:spMkLst>
            <pc:docMk/>
            <pc:sldMk cId="2700804451" sldId="305"/>
            <ac:spMk id="337" creationId="{8DE87048-A165-70AD-7B93-EE5F6C31C830}"/>
          </ac:spMkLst>
        </pc:spChg>
        <pc:spChg chg="mod">
          <ac:chgData name="Rohit Kumar Manne" userId="af6d3468c0029e55" providerId="LiveId" clId="{C46287AD-0BAB-4B45-8123-4025B9FC3AE0}" dt="2024-07-24T16:11:27.107" v="541"/>
          <ac:spMkLst>
            <pc:docMk/>
            <pc:sldMk cId="2700804451" sldId="305"/>
            <ac:spMk id="338" creationId="{7DA5D12D-9689-B404-8D23-AE373609C791}"/>
          </ac:spMkLst>
        </pc:spChg>
        <pc:spChg chg="mod">
          <ac:chgData name="Rohit Kumar Manne" userId="af6d3468c0029e55" providerId="LiveId" clId="{C46287AD-0BAB-4B45-8123-4025B9FC3AE0}" dt="2024-07-24T16:11:27.107" v="541"/>
          <ac:spMkLst>
            <pc:docMk/>
            <pc:sldMk cId="2700804451" sldId="305"/>
            <ac:spMk id="339" creationId="{CB2BF62E-D47E-4A6D-82AD-C52F95C6CDC7}"/>
          </ac:spMkLst>
        </pc:spChg>
        <pc:spChg chg="mod">
          <ac:chgData name="Rohit Kumar Manne" userId="af6d3468c0029e55" providerId="LiveId" clId="{C46287AD-0BAB-4B45-8123-4025B9FC3AE0}" dt="2024-07-24T16:11:27.107" v="541"/>
          <ac:spMkLst>
            <pc:docMk/>
            <pc:sldMk cId="2700804451" sldId="305"/>
            <ac:spMk id="340" creationId="{858D588A-84E6-EC0E-0F72-B1729A93D4A9}"/>
          </ac:spMkLst>
        </pc:spChg>
        <pc:spChg chg="mod">
          <ac:chgData name="Rohit Kumar Manne" userId="af6d3468c0029e55" providerId="LiveId" clId="{C46287AD-0BAB-4B45-8123-4025B9FC3AE0}" dt="2024-07-24T16:11:27.107" v="541"/>
          <ac:spMkLst>
            <pc:docMk/>
            <pc:sldMk cId="2700804451" sldId="305"/>
            <ac:spMk id="341" creationId="{54EBCF0B-DE49-B4CB-96B0-F68452250BD4}"/>
          </ac:spMkLst>
        </pc:spChg>
        <pc:spChg chg="mod">
          <ac:chgData name="Rohit Kumar Manne" userId="af6d3468c0029e55" providerId="LiveId" clId="{C46287AD-0BAB-4B45-8123-4025B9FC3AE0}" dt="2024-07-24T16:11:27.107" v="541"/>
          <ac:spMkLst>
            <pc:docMk/>
            <pc:sldMk cId="2700804451" sldId="305"/>
            <ac:spMk id="342" creationId="{1D48566D-5B13-1F89-95F2-4FE8D8F2C27E}"/>
          </ac:spMkLst>
        </pc:spChg>
        <pc:spChg chg="mod">
          <ac:chgData name="Rohit Kumar Manne" userId="af6d3468c0029e55" providerId="LiveId" clId="{C46287AD-0BAB-4B45-8123-4025B9FC3AE0}" dt="2024-07-24T16:11:27.107" v="541"/>
          <ac:spMkLst>
            <pc:docMk/>
            <pc:sldMk cId="2700804451" sldId="305"/>
            <ac:spMk id="343" creationId="{F2170213-D7B6-165D-75F4-7BEAA5A22030}"/>
          </ac:spMkLst>
        </pc:spChg>
        <pc:spChg chg="mod">
          <ac:chgData name="Rohit Kumar Manne" userId="af6d3468c0029e55" providerId="LiveId" clId="{C46287AD-0BAB-4B45-8123-4025B9FC3AE0}" dt="2024-07-24T16:11:27.107" v="541"/>
          <ac:spMkLst>
            <pc:docMk/>
            <pc:sldMk cId="2700804451" sldId="305"/>
            <ac:spMk id="344" creationId="{725F98E4-52D2-D64E-F789-161ECF8C0FFA}"/>
          </ac:spMkLst>
        </pc:spChg>
        <pc:spChg chg="mod">
          <ac:chgData name="Rohit Kumar Manne" userId="af6d3468c0029e55" providerId="LiveId" clId="{C46287AD-0BAB-4B45-8123-4025B9FC3AE0}" dt="2024-07-24T16:11:27.107" v="541"/>
          <ac:spMkLst>
            <pc:docMk/>
            <pc:sldMk cId="2700804451" sldId="305"/>
            <ac:spMk id="345" creationId="{27BDC07A-6BC8-E680-F358-28D791C0CC15}"/>
          </ac:spMkLst>
        </pc:spChg>
        <pc:spChg chg="mod">
          <ac:chgData name="Rohit Kumar Manne" userId="af6d3468c0029e55" providerId="LiveId" clId="{C46287AD-0BAB-4B45-8123-4025B9FC3AE0}" dt="2024-07-24T16:11:27.107" v="541"/>
          <ac:spMkLst>
            <pc:docMk/>
            <pc:sldMk cId="2700804451" sldId="305"/>
            <ac:spMk id="346" creationId="{08B53796-8359-FF83-4510-745A7E4F4FC6}"/>
          </ac:spMkLst>
        </pc:spChg>
        <pc:spChg chg="mod">
          <ac:chgData name="Rohit Kumar Manne" userId="af6d3468c0029e55" providerId="LiveId" clId="{C46287AD-0BAB-4B45-8123-4025B9FC3AE0}" dt="2024-07-24T16:11:27.107" v="541"/>
          <ac:spMkLst>
            <pc:docMk/>
            <pc:sldMk cId="2700804451" sldId="305"/>
            <ac:spMk id="347" creationId="{DA0B4F24-98E3-F70E-C42D-052EDEE5206D}"/>
          </ac:spMkLst>
        </pc:spChg>
        <pc:spChg chg="mod">
          <ac:chgData name="Rohit Kumar Manne" userId="af6d3468c0029e55" providerId="LiveId" clId="{C46287AD-0BAB-4B45-8123-4025B9FC3AE0}" dt="2024-07-24T16:11:27.107" v="541"/>
          <ac:spMkLst>
            <pc:docMk/>
            <pc:sldMk cId="2700804451" sldId="305"/>
            <ac:spMk id="348" creationId="{30D0445D-DC42-BD90-0FD0-F10B87338B9E}"/>
          </ac:spMkLst>
        </pc:spChg>
        <pc:spChg chg="mod">
          <ac:chgData name="Rohit Kumar Manne" userId="af6d3468c0029e55" providerId="LiveId" clId="{C46287AD-0BAB-4B45-8123-4025B9FC3AE0}" dt="2024-07-24T16:11:27.107" v="541"/>
          <ac:spMkLst>
            <pc:docMk/>
            <pc:sldMk cId="2700804451" sldId="305"/>
            <ac:spMk id="349" creationId="{0FB116E4-C04A-1F9C-958D-8BC3CBA651C2}"/>
          </ac:spMkLst>
        </pc:spChg>
        <pc:spChg chg="mod">
          <ac:chgData name="Rohit Kumar Manne" userId="af6d3468c0029e55" providerId="LiveId" clId="{C46287AD-0BAB-4B45-8123-4025B9FC3AE0}" dt="2024-07-24T16:11:27.107" v="541"/>
          <ac:spMkLst>
            <pc:docMk/>
            <pc:sldMk cId="2700804451" sldId="305"/>
            <ac:spMk id="350" creationId="{52B99E6D-8CF8-2562-9AF9-94D962971F2F}"/>
          </ac:spMkLst>
        </pc:spChg>
        <pc:spChg chg="mod">
          <ac:chgData name="Rohit Kumar Manne" userId="af6d3468c0029e55" providerId="LiveId" clId="{C46287AD-0BAB-4B45-8123-4025B9FC3AE0}" dt="2024-07-24T16:11:27.107" v="541"/>
          <ac:spMkLst>
            <pc:docMk/>
            <pc:sldMk cId="2700804451" sldId="305"/>
            <ac:spMk id="351" creationId="{697F8E2A-BF7B-0E72-D14D-C86B91B9E6E5}"/>
          </ac:spMkLst>
        </pc:spChg>
        <pc:spChg chg="mod">
          <ac:chgData name="Rohit Kumar Manne" userId="af6d3468c0029e55" providerId="LiveId" clId="{C46287AD-0BAB-4B45-8123-4025B9FC3AE0}" dt="2024-07-24T16:11:27.107" v="541"/>
          <ac:spMkLst>
            <pc:docMk/>
            <pc:sldMk cId="2700804451" sldId="305"/>
            <ac:spMk id="352" creationId="{A9A017B7-0AA2-D26C-00A5-C3C5DAF8E609}"/>
          </ac:spMkLst>
        </pc:spChg>
        <pc:spChg chg="mod">
          <ac:chgData name="Rohit Kumar Manne" userId="af6d3468c0029e55" providerId="LiveId" clId="{C46287AD-0BAB-4B45-8123-4025B9FC3AE0}" dt="2024-07-24T16:11:27.107" v="541"/>
          <ac:spMkLst>
            <pc:docMk/>
            <pc:sldMk cId="2700804451" sldId="305"/>
            <ac:spMk id="353" creationId="{C4CDAECB-6E43-79D7-5A92-B1EA31A2F2D6}"/>
          </ac:spMkLst>
        </pc:spChg>
        <pc:spChg chg="mod">
          <ac:chgData name="Rohit Kumar Manne" userId="af6d3468c0029e55" providerId="LiveId" clId="{C46287AD-0BAB-4B45-8123-4025B9FC3AE0}" dt="2024-07-24T16:11:27.107" v="541"/>
          <ac:spMkLst>
            <pc:docMk/>
            <pc:sldMk cId="2700804451" sldId="305"/>
            <ac:spMk id="354" creationId="{DF91FE78-D98A-AA7C-3D64-4DBD9F9CB6BF}"/>
          </ac:spMkLst>
        </pc:spChg>
        <pc:spChg chg="mod">
          <ac:chgData name="Rohit Kumar Manne" userId="af6d3468c0029e55" providerId="LiveId" clId="{C46287AD-0BAB-4B45-8123-4025B9FC3AE0}" dt="2024-07-24T16:11:27.107" v="541"/>
          <ac:spMkLst>
            <pc:docMk/>
            <pc:sldMk cId="2700804451" sldId="305"/>
            <ac:spMk id="355" creationId="{5CDA4CCE-C759-BB6A-4E7B-19187BCB7367}"/>
          </ac:spMkLst>
        </pc:spChg>
        <pc:spChg chg="mod">
          <ac:chgData name="Rohit Kumar Manne" userId="af6d3468c0029e55" providerId="LiveId" clId="{C46287AD-0BAB-4B45-8123-4025B9FC3AE0}" dt="2024-07-24T16:11:27.107" v="541"/>
          <ac:spMkLst>
            <pc:docMk/>
            <pc:sldMk cId="2700804451" sldId="305"/>
            <ac:spMk id="356" creationId="{6B72008A-5FB8-D2DD-C5F2-97AF66DE43B4}"/>
          </ac:spMkLst>
        </pc:spChg>
        <pc:spChg chg="mod">
          <ac:chgData name="Rohit Kumar Manne" userId="af6d3468c0029e55" providerId="LiveId" clId="{C46287AD-0BAB-4B45-8123-4025B9FC3AE0}" dt="2024-07-24T16:11:27.107" v="541"/>
          <ac:spMkLst>
            <pc:docMk/>
            <pc:sldMk cId="2700804451" sldId="305"/>
            <ac:spMk id="357" creationId="{1BD49905-1E46-F681-80A3-79AF804E9EA8}"/>
          </ac:spMkLst>
        </pc:spChg>
        <pc:spChg chg="mod">
          <ac:chgData name="Rohit Kumar Manne" userId="af6d3468c0029e55" providerId="LiveId" clId="{C46287AD-0BAB-4B45-8123-4025B9FC3AE0}" dt="2024-07-24T16:11:27.107" v="541"/>
          <ac:spMkLst>
            <pc:docMk/>
            <pc:sldMk cId="2700804451" sldId="305"/>
            <ac:spMk id="358" creationId="{6C080C60-15C0-AD66-0A19-16FE833A808C}"/>
          </ac:spMkLst>
        </pc:spChg>
        <pc:spChg chg="mod">
          <ac:chgData name="Rohit Kumar Manne" userId="af6d3468c0029e55" providerId="LiveId" clId="{C46287AD-0BAB-4B45-8123-4025B9FC3AE0}" dt="2024-07-24T16:11:27.107" v="541"/>
          <ac:spMkLst>
            <pc:docMk/>
            <pc:sldMk cId="2700804451" sldId="305"/>
            <ac:spMk id="359" creationId="{81671221-8860-1AE4-7BA8-CDAD9F83CE95}"/>
          </ac:spMkLst>
        </pc:spChg>
        <pc:spChg chg="mod">
          <ac:chgData name="Rohit Kumar Manne" userId="af6d3468c0029e55" providerId="LiveId" clId="{C46287AD-0BAB-4B45-8123-4025B9FC3AE0}" dt="2024-07-24T16:11:27.107" v="541"/>
          <ac:spMkLst>
            <pc:docMk/>
            <pc:sldMk cId="2700804451" sldId="305"/>
            <ac:spMk id="360" creationId="{7DC6E75F-8EEF-784B-70A5-4660328C50DB}"/>
          </ac:spMkLst>
        </pc:spChg>
        <pc:spChg chg="mod">
          <ac:chgData name="Rohit Kumar Manne" userId="af6d3468c0029e55" providerId="LiveId" clId="{C46287AD-0BAB-4B45-8123-4025B9FC3AE0}" dt="2024-07-24T16:11:27.107" v="541"/>
          <ac:spMkLst>
            <pc:docMk/>
            <pc:sldMk cId="2700804451" sldId="305"/>
            <ac:spMk id="361" creationId="{1D7EBA04-C004-F1DB-37D0-FECD28297145}"/>
          </ac:spMkLst>
        </pc:spChg>
        <pc:spChg chg="mod">
          <ac:chgData name="Rohit Kumar Manne" userId="af6d3468c0029e55" providerId="LiveId" clId="{C46287AD-0BAB-4B45-8123-4025B9FC3AE0}" dt="2024-07-24T16:11:27.107" v="541"/>
          <ac:spMkLst>
            <pc:docMk/>
            <pc:sldMk cId="2700804451" sldId="305"/>
            <ac:spMk id="362" creationId="{3E16F698-F0D9-AE73-D298-B80B14556590}"/>
          </ac:spMkLst>
        </pc:spChg>
        <pc:spChg chg="mod">
          <ac:chgData name="Rohit Kumar Manne" userId="af6d3468c0029e55" providerId="LiveId" clId="{C46287AD-0BAB-4B45-8123-4025B9FC3AE0}" dt="2024-07-24T16:11:27.107" v="541"/>
          <ac:spMkLst>
            <pc:docMk/>
            <pc:sldMk cId="2700804451" sldId="305"/>
            <ac:spMk id="363" creationId="{A973BE68-809D-C247-21AC-04F06B8D237C}"/>
          </ac:spMkLst>
        </pc:spChg>
        <pc:spChg chg="mod">
          <ac:chgData name="Rohit Kumar Manne" userId="af6d3468c0029e55" providerId="LiveId" clId="{C46287AD-0BAB-4B45-8123-4025B9FC3AE0}" dt="2024-07-24T16:11:27.107" v="541"/>
          <ac:spMkLst>
            <pc:docMk/>
            <pc:sldMk cId="2700804451" sldId="305"/>
            <ac:spMk id="364" creationId="{45DCF09C-B9A4-0346-80D0-5EE41E790630}"/>
          </ac:spMkLst>
        </pc:spChg>
        <pc:spChg chg="mod">
          <ac:chgData name="Rohit Kumar Manne" userId="af6d3468c0029e55" providerId="LiveId" clId="{C46287AD-0BAB-4B45-8123-4025B9FC3AE0}" dt="2024-07-24T16:11:27.107" v="541"/>
          <ac:spMkLst>
            <pc:docMk/>
            <pc:sldMk cId="2700804451" sldId="305"/>
            <ac:spMk id="365" creationId="{04E27DC1-C558-7E1A-6C9F-E4590CEF03A1}"/>
          </ac:spMkLst>
        </pc:spChg>
        <pc:spChg chg="mod">
          <ac:chgData name="Rohit Kumar Manne" userId="af6d3468c0029e55" providerId="LiveId" clId="{C46287AD-0BAB-4B45-8123-4025B9FC3AE0}" dt="2024-07-24T16:11:27.107" v="541"/>
          <ac:spMkLst>
            <pc:docMk/>
            <pc:sldMk cId="2700804451" sldId="305"/>
            <ac:spMk id="366" creationId="{E1EB49B2-B50F-13FF-83FC-29CE52579530}"/>
          </ac:spMkLst>
        </pc:spChg>
        <pc:spChg chg="mod">
          <ac:chgData name="Rohit Kumar Manne" userId="af6d3468c0029e55" providerId="LiveId" clId="{C46287AD-0BAB-4B45-8123-4025B9FC3AE0}" dt="2024-07-24T16:11:27.107" v="541"/>
          <ac:spMkLst>
            <pc:docMk/>
            <pc:sldMk cId="2700804451" sldId="305"/>
            <ac:spMk id="367" creationId="{F5228B2B-6048-0CB6-0E61-1FD6CCFCB0A3}"/>
          </ac:spMkLst>
        </pc:spChg>
        <pc:spChg chg="mod">
          <ac:chgData name="Rohit Kumar Manne" userId="af6d3468c0029e55" providerId="LiveId" clId="{C46287AD-0BAB-4B45-8123-4025B9FC3AE0}" dt="2024-07-24T16:11:27.107" v="541"/>
          <ac:spMkLst>
            <pc:docMk/>
            <pc:sldMk cId="2700804451" sldId="305"/>
            <ac:spMk id="368" creationId="{7E921EF7-0983-0E68-C26E-CB495E2C4A6F}"/>
          </ac:spMkLst>
        </pc:spChg>
        <pc:spChg chg="mod">
          <ac:chgData name="Rohit Kumar Manne" userId="af6d3468c0029e55" providerId="LiveId" clId="{C46287AD-0BAB-4B45-8123-4025B9FC3AE0}" dt="2024-07-24T16:11:27.107" v="541"/>
          <ac:spMkLst>
            <pc:docMk/>
            <pc:sldMk cId="2700804451" sldId="305"/>
            <ac:spMk id="369" creationId="{B8AD6876-F0B8-6D7A-8B80-9DCD04AB6894}"/>
          </ac:spMkLst>
        </pc:spChg>
        <pc:spChg chg="mod">
          <ac:chgData name="Rohit Kumar Manne" userId="af6d3468c0029e55" providerId="LiveId" clId="{C46287AD-0BAB-4B45-8123-4025B9FC3AE0}" dt="2024-07-24T16:11:27.107" v="541"/>
          <ac:spMkLst>
            <pc:docMk/>
            <pc:sldMk cId="2700804451" sldId="305"/>
            <ac:spMk id="370" creationId="{4AE0ADA6-8170-48F4-3840-58636DA091A5}"/>
          </ac:spMkLst>
        </pc:spChg>
        <pc:spChg chg="mod">
          <ac:chgData name="Rohit Kumar Manne" userId="af6d3468c0029e55" providerId="LiveId" clId="{C46287AD-0BAB-4B45-8123-4025B9FC3AE0}" dt="2024-07-24T16:11:27.107" v="541"/>
          <ac:spMkLst>
            <pc:docMk/>
            <pc:sldMk cId="2700804451" sldId="305"/>
            <ac:spMk id="371" creationId="{ED866762-DA87-B14B-9D13-8BD61BEA3F3F}"/>
          </ac:spMkLst>
        </pc:spChg>
        <pc:spChg chg="mod">
          <ac:chgData name="Rohit Kumar Manne" userId="af6d3468c0029e55" providerId="LiveId" clId="{C46287AD-0BAB-4B45-8123-4025B9FC3AE0}" dt="2024-07-24T16:11:27.107" v="541"/>
          <ac:spMkLst>
            <pc:docMk/>
            <pc:sldMk cId="2700804451" sldId="305"/>
            <ac:spMk id="372" creationId="{5FE74A57-52FC-F211-85B7-86B6B983BE9F}"/>
          </ac:spMkLst>
        </pc:spChg>
        <pc:spChg chg="mod">
          <ac:chgData name="Rohit Kumar Manne" userId="af6d3468c0029e55" providerId="LiveId" clId="{C46287AD-0BAB-4B45-8123-4025B9FC3AE0}" dt="2024-07-24T16:11:27.107" v="541"/>
          <ac:spMkLst>
            <pc:docMk/>
            <pc:sldMk cId="2700804451" sldId="305"/>
            <ac:spMk id="373" creationId="{2D62A41E-C223-3AC0-7006-9589444D0633}"/>
          </ac:spMkLst>
        </pc:spChg>
        <pc:spChg chg="mod">
          <ac:chgData name="Rohit Kumar Manne" userId="af6d3468c0029e55" providerId="LiveId" clId="{C46287AD-0BAB-4B45-8123-4025B9FC3AE0}" dt="2024-07-24T16:11:27.107" v="541"/>
          <ac:spMkLst>
            <pc:docMk/>
            <pc:sldMk cId="2700804451" sldId="305"/>
            <ac:spMk id="374" creationId="{AE72A526-3AF0-F0BF-7FF1-A20B379F669B}"/>
          </ac:spMkLst>
        </pc:spChg>
        <pc:spChg chg="mod">
          <ac:chgData name="Rohit Kumar Manne" userId="af6d3468c0029e55" providerId="LiveId" clId="{C46287AD-0BAB-4B45-8123-4025B9FC3AE0}" dt="2024-07-24T16:11:27.107" v="541"/>
          <ac:spMkLst>
            <pc:docMk/>
            <pc:sldMk cId="2700804451" sldId="305"/>
            <ac:spMk id="375" creationId="{914B6E18-49EC-9B04-7C91-2977A716D09C}"/>
          </ac:spMkLst>
        </pc:spChg>
        <pc:spChg chg="mod">
          <ac:chgData name="Rohit Kumar Manne" userId="af6d3468c0029e55" providerId="LiveId" clId="{C46287AD-0BAB-4B45-8123-4025B9FC3AE0}" dt="2024-07-24T16:11:27.107" v="541"/>
          <ac:spMkLst>
            <pc:docMk/>
            <pc:sldMk cId="2700804451" sldId="305"/>
            <ac:spMk id="376" creationId="{E266FE2F-33C6-05B8-EC89-4FE25BBFAC4E}"/>
          </ac:spMkLst>
        </pc:spChg>
        <pc:spChg chg="mod">
          <ac:chgData name="Rohit Kumar Manne" userId="af6d3468c0029e55" providerId="LiveId" clId="{C46287AD-0BAB-4B45-8123-4025B9FC3AE0}" dt="2024-07-24T16:11:27.107" v="541"/>
          <ac:spMkLst>
            <pc:docMk/>
            <pc:sldMk cId="2700804451" sldId="305"/>
            <ac:spMk id="377" creationId="{045D6823-3888-F9CB-77E3-BCF7E9955BFE}"/>
          </ac:spMkLst>
        </pc:spChg>
        <pc:spChg chg="mod">
          <ac:chgData name="Rohit Kumar Manne" userId="af6d3468c0029e55" providerId="LiveId" clId="{C46287AD-0BAB-4B45-8123-4025B9FC3AE0}" dt="2024-07-24T16:11:27.107" v="541"/>
          <ac:spMkLst>
            <pc:docMk/>
            <pc:sldMk cId="2700804451" sldId="305"/>
            <ac:spMk id="378" creationId="{EF312C1C-99B3-9E2D-C83E-FFC56795793B}"/>
          </ac:spMkLst>
        </pc:spChg>
        <pc:spChg chg="mod">
          <ac:chgData name="Rohit Kumar Manne" userId="af6d3468c0029e55" providerId="LiveId" clId="{C46287AD-0BAB-4B45-8123-4025B9FC3AE0}" dt="2024-07-24T16:11:27.107" v="541"/>
          <ac:spMkLst>
            <pc:docMk/>
            <pc:sldMk cId="2700804451" sldId="305"/>
            <ac:spMk id="379" creationId="{720C8E32-AD19-2E48-613E-5E6FEBE730CA}"/>
          </ac:spMkLst>
        </pc:spChg>
        <pc:spChg chg="mod">
          <ac:chgData name="Rohit Kumar Manne" userId="af6d3468c0029e55" providerId="LiveId" clId="{C46287AD-0BAB-4B45-8123-4025B9FC3AE0}" dt="2024-07-24T16:11:27.107" v="541"/>
          <ac:spMkLst>
            <pc:docMk/>
            <pc:sldMk cId="2700804451" sldId="305"/>
            <ac:spMk id="380" creationId="{93A1F738-F091-83DF-9FCF-9C227E09573B}"/>
          </ac:spMkLst>
        </pc:spChg>
        <pc:spChg chg="mod">
          <ac:chgData name="Rohit Kumar Manne" userId="af6d3468c0029e55" providerId="LiveId" clId="{C46287AD-0BAB-4B45-8123-4025B9FC3AE0}" dt="2024-07-24T16:11:27.107" v="541"/>
          <ac:spMkLst>
            <pc:docMk/>
            <pc:sldMk cId="2700804451" sldId="305"/>
            <ac:spMk id="381" creationId="{6CAE8252-8FE2-6523-A4AE-A153B773FA57}"/>
          </ac:spMkLst>
        </pc:spChg>
        <pc:spChg chg="mod">
          <ac:chgData name="Rohit Kumar Manne" userId="af6d3468c0029e55" providerId="LiveId" clId="{C46287AD-0BAB-4B45-8123-4025B9FC3AE0}" dt="2024-07-24T16:11:27.107" v="541"/>
          <ac:spMkLst>
            <pc:docMk/>
            <pc:sldMk cId="2700804451" sldId="305"/>
            <ac:spMk id="382" creationId="{DD1326DA-DCEB-AA25-5133-276B1472A244}"/>
          </ac:spMkLst>
        </pc:spChg>
        <pc:spChg chg="mod">
          <ac:chgData name="Rohit Kumar Manne" userId="af6d3468c0029e55" providerId="LiveId" clId="{C46287AD-0BAB-4B45-8123-4025B9FC3AE0}" dt="2024-07-24T16:11:27.107" v="541"/>
          <ac:spMkLst>
            <pc:docMk/>
            <pc:sldMk cId="2700804451" sldId="305"/>
            <ac:spMk id="383" creationId="{3E81A27C-481D-382A-A5E4-7C99AF4B9EE7}"/>
          </ac:spMkLst>
        </pc:spChg>
        <pc:spChg chg="mod">
          <ac:chgData name="Rohit Kumar Manne" userId="af6d3468c0029e55" providerId="LiveId" clId="{C46287AD-0BAB-4B45-8123-4025B9FC3AE0}" dt="2024-07-24T16:11:27.107" v="541"/>
          <ac:spMkLst>
            <pc:docMk/>
            <pc:sldMk cId="2700804451" sldId="305"/>
            <ac:spMk id="384" creationId="{10C67B2C-FD6B-C300-9DB2-50671CC478E9}"/>
          </ac:spMkLst>
        </pc:spChg>
        <pc:spChg chg="mod">
          <ac:chgData name="Rohit Kumar Manne" userId="af6d3468c0029e55" providerId="LiveId" clId="{C46287AD-0BAB-4B45-8123-4025B9FC3AE0}" dt="2024-07-24T16:11:27.107" v="541"/>
          <ac:spMkLst>
            <pc:docMk/>
            <pc:sldMk cId="2700804451" sldId="305"/>
            <ac:spMk id="385" creationId="{7C7D50EB-F12F-8B29-DDB7-B9E0B5910F2B}"/>
          </ac:spMkLst>
        </pc:spChg>
        <pc:spChg chg="mod">
          <ac:chgData name="Rohit Kumar Manne" userId="af6d3468c0029e55" providerId="LiveId" clId="{C46287AD-0BAB-4B45-8123-4025B9FC3AE0}" dt="2024-07-24T16:11:27.107" v="541"/>
          <ac:spMkLst>
            <pc:docMk/>
            <pc:sldMk cId="2700804451" sldId="305"/>
            <ac:spMk id="386" creationId="{FE705F8F-92B3-6ECF-9A4B-06B12A94C2AD}"/>
          </ac:spMkLst>
        </pc:spChg>
        <pc:spChg chg="mod">
          <ac:chgData name="Rohit Kumar Manne" userId="af6d3468c0029e55" providerId="LiveId" clId="{C46287AD-0BAB-4B45-8123-4025B9FC3AE0}" dt="2024-07-24T16:11:27.107" v="541"/>
          <ac:spMkLst>
            <pc:docMk/>
            <pc:sldMk cId="2700804451" sldId="305"/>
            <ac:spMk id="387" creationId="{20CADE14-C790-EB35-7BF5-7B448CF6D4B0}"/>
          </ac:spMkLst>
        </pc:spChg>
        <pc:spChg chg="mod">
          <ac:chgData name="Rohit Kumar Manne" userId="af6d3468c0029e55" providerId="LiveId" clId="{C46287AD-0BAB-4B45-8123-4025B9FC3AE0}" dt="2024-07-24T16:11:27.107" v="541"/>
          <ac:spMkLst>
            <pc:docMk/>
            <pc:sldMk cId="2700804451" sldId="305"/>
            <ac:spMk id="388" creationId="{B34C3E99-EA06-3FF2-664E-8AD1C8438B20}"/>
          </ac:spMkLst>
        </pc:spChg>
        <pc:spChg chg="mod">
          <ac:chgData name="Rohit Kumar Manne" userId="af6d3468c0029e55" providerId="LiveId" clId="{C46287AD-0BAB-4B45-8123-4025B9FC3AE0}" dt="2024-07-24T16:11:27.107" v="541"/>
          <ac:spMkLst>
            <pc:docMk/>
            <pc:sldMk cId="2700804451" sldId="305"/>
            <ac:spMk id="389" creationId="{FFA981B6-65D2-4A7D-F704-7F07E54236FD}"/>
          </ac:spMkLst>
        </pc:spChg>
        <pc:spChg chg="mod">
          <ac:chgData name="Rohit Kumar Manne" userId="af6d3468c0029e55" providerId="LiveId" clId="{C46287AD-0BAB-4B45-8123-4025B9FC3AE0}" dt="2024-07-24T16:11:27.107" v="541"/>
          <ac:spMkLst>
            <pc:docMk/>
            <pc:sldMk cId="2700804451" sldId="305"/>
            <ac:spMk id="390" creationId="{6A724346-A143-2D91-6DAA-20B4413156FE}"/>
          </ac:spMkLst>
        </pc:spChg>
        <pc:spChg chg="mod">
          <ac:chgData name="Rohit Kumar Manne" userId="af6d3468c0029e55" providerId="LiveId" clId="{C46287AD-0BAB-4B45-8123-4025B9FC3AE0}" dt="2024-07-24T16:11:27.107" v="541"/>
          <ac:spMkLst>
            <pc:docMk/>
            <pc:sldMk cId="2700804451" sldId="305"/>
            <ac:spMk id="490" creationId="{9D7B5F93-C80B-3B62-BFFC-6379EBB55F3C}"/>
          </ac:spMkLst>
        </pc:spChg>
        <pc:spChg chg="mod">
          <ac:chgData name="Rohit Kumar Manne" userId="af6d3468c0029e55" providerId="LiveId" clId="{C46287AD-0BAB-4B45-8123-4025B9FC3AE0}" dt="2024-07-24T16:11:27.107" v="541"/>
          <ac:spMkLst>
            <pc:docMk/>
            <pc:sldMk cId="2700804451" sldId="305"/>
            <ac:spMk id="491" creationId="{6A9CB98E-A256-FACB-7A96-8F73B17D7BC8}"/>
          </ac:spMkLst>
        </pc:spChg>
        <pc:spChg chg="mod">
          <ac:chgData name="Rohit Kumar Manne" userId="af6d3468c0029e55" providerId="LiveId" clId="{C46287AD-0BAB-4B45-8123-4025B9FC3AE0}" dt="2024-07-24T16:11:27.107" v="541"/>
          <ac:spMkLst>
            <pc:docMk/>
            <pc:sldMk cId="2700804451" sldId="305"/>
            <ac:spMk id="492" creationId="{B84D8225-3F23-BFCF-EBE8-D255F214C092}"/>
          </ac:spMkLst>
        </pc:spChg>
        <pc:spChg chg="mod">
          <ac:chgData name="Rohit Kumar Manne" userId="af6d3468c0029e55" providerId="LiveId" clId="{C46287AD-0BAB-4B45-8123-4025B9FC3AE0}" dt="2024-07-24T16:11:27.107" v="541"/>
          <ac:spMkLst>
            <pc:docMk/>
            <pc:sldMk cId="2700804451" sldId="305"/>
            <ac:spMk id="493" creationId="{D5CA17EA-A705-A58E-5EC7-1CAA6D70F57F}"/>
          </ac:spMkLst>
        </pc:spChg>
        <pc:spChg chg="mod">
          <ac:chgData name="Rohit Kumar Manne" userId="af6d3468c0029e55" providerId="LiveId" clId="{C46287AD-0BAB-4B45-8123-4025B9FC3AE0}" dt="2024-07-24T16:11:27.107" v="541"/>
          <ac:spMkLst>
            <pc:docMk/>
            <pc:sldMk cId="2700804451" sldId="305"/>
            <ac:spMk id="494" creationId="{B85637D3-FAE1-EC58-E783-65A8C4B56C76}"/>
          </ac:spMkLst>
        </pc:spChg>
        <pc:spChg chg="mod">
          <ac:chgData name="Rohit Kumar Manne" userId="af6d3468c0029e55" providerId="LiveId" clId="{C46287AD-0BAB-4B45-8123-4025B9FC3AE0}" dt="2024-07-24T16:11:27.107" v="541"/>
          <ac:spMkLst>
            <pc:docMk/>
            <pc:sldMk cId="2700804451" sldId="305"/>
            <ac:spMk id="495" creationId="{004A3FF2-48B4-0F70-1EB2-5A12716B6D01}"/>
          </ac:spMkLst>
        </pc:spChg>
        <pc:spChg chg="mod">
          <ac:chgData name="Rohit Kumar Manne" userId="af6d3468c0029e55" providerId="LiveId" clId="{C46287AD-0BAB-4B45-8123-4025B9FC3AE0}" dt="2024-07-24T16:11:27.107" v="541"/>
          <ac:spMkLst>
            <pc:docMk/>
            <pc:sldMk cId="2700804451" sldId="305"/>
            <ac:spMk id="496" creationId="{C09E9BC5-8000-43DC-97AE-41735277317F}"/>
          </ac:spMkLst>
        </pc:spChg>
        <pc:spChg chg="mod">
          <ac:chgData name="Rohit Kumar Manne" userId="af6d3468c0029e55" providerId="LiveId" clId="{C46287AD-0BAB-4B45-8123-4025B9FC3AE0}" dt="2024-07-24T16:11:27.107" v="541"/>
          <ac:spMkLst>
            <pc:docMk/>
            <pc:sldMk cId="2700804451" sldId="305"/>
            <ac:spMk id="497" creationId="{96F28507-6605-70A6-51FC-EF20AAFA9272}"/>
          </ac:spMkLst>
        </pc:spChg>
        <pc:spChg chg="mod">
          <ac:chgData name="Rohit Kumar Manne" userId="af6d3468c0029e55" providerId="LiveId" clId="{C46287AD-0BAB-4B45-8123-4025B9FC3AE0}" dt="2024-07-24T16:11:27.107" v="541"/>
          <ac:spMkLst>
            <pc:docMk/>
            <pc:sldMk cId="2700804451" sldId="305"/>
            <ac:spMk id="498" creationId="{61FD074E-D3A5-2DA4-109D-E332DE5B28C0}"/>
          </ac:spMkLst>
        </pc:spChg>
        <pc:spChg chg="mod">
          <ac:chgData name="Rohit Kumar Manne" userId="af6d3468c0029e55" providerId="LiveId" clId="{C46287AD-0BAB-4B45-8123-4025B9FC3AE0}" dt="2024-07-24T16:11:27.107" v="541"/>
          <ac:spMkLst>
            <pc:docMk/>
            <pc:sldMk cId="2700804451" sldId="305"/>
            <ac:spMk id="499" creationId="{2D552F09-8DEE-AD91-1B31-7F878F3DC7AE}"/>
          </ac:spMkLst>
        </pc:spChg>
        <pc:spChg chg="mod">
          <ac:chgData name="Rohit Kumar Manne" userId="af6d3468c0029e55" providerId="LiveId" clId="{C46287AD-0BAB-4B45-8123-4025B9FC3AE0}" dt="2024-07-24T16:11:27.107" v="541"/>
          <ac:spMkLst>
            <pc:docMk/>
            <pc:sldMk cId="2700804451" sldId="305"/>
            <ac:spMk id="500" creationId="{67AA0392-6E03-0269-B675-28B532AA6B7A}"/>
          </ac:spMkLst>
        </pc:spChg>
        <pc:spChg chg="mod">
          <ac:chgData name="Rohit Kumar Manne" userId="af6d3468c0029e55" providerId="LiveId" clId="{C46287AD-0BAB-4B45-8123-4025B9FC3AE0}" dt="2024-07-24T16:11:27.107" v="541"/>
          <ac:spMkLst>
            <pc:docMk/>
            <pc:sldMk cId="2700804451" sldId="305"/>
            <ac:spMk id="501" creationId="{B5513B85-6B0F-EBF8-A206-EF657A2E7495}"/>
          </ac:spMkLst>
        </pc:spChg>
        <pc:spChg chg="mod">
          <ac:chgData name="Rohit Kumar Manne" userId="af6d3468c0029e55" providerId="LiveId" clId="{C46287AD-0BAB-4B45-8123-4025B9FC3AE0}" dt="2024-07-24T16:11:27.107" v="541"/>
          <ac:spMkLst>
            <pc:docMk/>
            <pc:sldMk cId="2700804451" sldId="305"/>
            <ac:spMk id="502" creationId="{E87F19DB-2041-7685-F5AA-DF32A53EAA82}"/>
          </ac:spMkLst>
        </pc:spChg>
        <pc:spChg chg="mod">
          <ac:chgData name="Rohit Kumar Manne" userId="af6d3468c0029e55" providerId="LiveId" clId="{C46287AD-0BAB-4B45-8123-4025B9FC3AE0}" dt="2024-07-24T16:11:27.107" v="541"/>
          <ac:spMkLst>
            <pc:docMk/>
            <pc:sldMk cId="2700804451" sldId="305"/>
            <ac:spMk id="503" creationId="{EB120C24-7D8E-5275-C960-F3094001959B}"/>
          </ac:spMkLst>
        </pc:spChg>
        <pc:spChg chg="mod">
          <ac:chgData name="Rohit Kumar Manne" userId="af6d3468c0029e55" providerId="LiveId" clId="{C46287AD-0BAB-4B45-8123-4025B9FC3AE0}" dt="2024-07-24T16:11:27.107" v="541"/>
          <ac:spMkLst>
            <pc:docMk/>
            <pc:sldMk cId="2700804451" sldId="305"/>
            <ac:spMk id="504" creationId="{57BA5C0A-B382-A7BF-2615-EE5AB10AE864}"/>
          </ac:spMkLst>
        </pc:spChg>
        <pc:spChg chg="mod">
          <ac:chgData name="Rohit Kumar Manne" userId="af6d3468c0029e55" providerId="LiveId" clId="{C46287AD-0BAB-4B45-8123-4025B9FC3AE0}" dt="2024-07-24T16:11:27.107" v="541"/>
          <ac:spMkLst>
            <pc:docMk/>
            <pc:sldMk cId="2700804451" sldId="305"/>
            <ac:spMk id="505" creationId="{16E33129-C67E-C3E4-B353-34213B8E01F6}"/>
          </ac:spMkLst>
        </pc:spChg>
        <pc:spChg chg="mod">
          <ac:chgData name="Rohit Kumar Manne" userId="af6d3468c0029e55" providerId="LiveId" clId="{C46287AD-0BAB-4B45-8123-4025B9FC3AE0}" dt="2024-07-24T16:11:27.107" v="541"/>
          <ac:spMkLst>
            <pc:docMk/>
            <pc:sldMk cId="2700804451" sldId="305"/>
            <ac:spMk id="506" creationId="{78112039-6776-4E6B-2C4B-5BAB171FED19}"/>
          </ac:spMkLst>
        </pc:spChg>
        <pc:spChg chg="mod">
          <ac:chgData name="Rohit Kumar Manne" userId="af6d3468c0029e55" providerId="LiveId" clId="{C46287AD-0BAB-4B45-8123-4025B9FC3AE0}" dt="2024-07-24T16:11:27.107" v="541"/>
          <ac:spMkLst>
            <pc:docMk/>
            <pc:sldMk cId="2700804451" sldId="305"/>
            <ac:spMk id="507" creationId="{B207A2EA-5D2B-0D5C-91B3-D1991DA3ABA6}"/>
          </ac:spMkLst>
        </pc:spChg>
        <pc:spChg chg="mod">
          <ac:chgData name="Rohit Kumar Manne" userId="af6d3468c0029e55" providerId="LiveId" clId="{C46287AD-0BAB-4B45-8123-4025B9FC3AE0}" dt="2024-07-24T16:11:27.107" v="541"/>
          <ac:spMkLst>
            <pc:docMk/>
            <pc:sldMk cId="2700804451" sldId="305"/>
            <ac:spMk id="508" creationId="{60619899-F67F-8853-85D1-6DF3A29A3DDA}"/>
          </ac:spMkLst>
        </pc:spChg>
        <pc:spChg chg="mod">
          <ac:chgData name="Rohit Kumar Manne" userId="af6d3468c0029e55" providerId="LiveId" clId="{C46287AD-0BAB-4B45-8123-4025B9FC3AE0}" dt="2024-07-24T16:11:27.107" v="541"/>
          <ac:spMkLst>
            <pc:docMk/>
            <pc:sldMk cId="2700804451" sldId="305"/>
            <ac:spMk id="509" creationId="{198A98A8-461E-F11F-E4B5-4539E59AF2A9}"/>
          </ac:spMkLst>
        </pc:spChg>
        <pc:spChg chg="mod">
          <ac:chgData name="Rohit Kumar Manne" userId="af6d3468c0029e55" providerId="LiveId" clId="{C46287AD-0BAB-4B45-8123-4025B9FC3AE0}" dt="2024-07-24T16:11:27.107" v="541"/>
          <ac:spMkLst>
            <pc:docMk/>
            <pc:sldMk cId="2700804451" sldId="305"/>
            <ac:spMk id="510" creationId="{6A295BB6-D4AF-D693-6E7F-FB971D430C59}"/>
          </ac:spMkLst>
        </pc:spChg>
        <pc:spChg chg="mod">
          <ac:chgData name="Rohit Kumar Manne" userId="af6d3468c0029e55" providerId="LiveId" clId="{C46287AD-0BAB-4B45-8123-4025B9FC3AE0}" dt="2024-07-24T16:11:27.107" v="541"/>
          <ac:spMkLst>
            <pc:docMk/>
            <pc:sldMk cId="2700804451" sldId="305"/>
            <ac:spMk id="511" creationId="{304C5FA6-9269-32CB-9FE9-E76E2EBA6DD7}"/>
          </ac:spMkLst>
        </pc:spChg>
        <pc:grpChg chg="add del mod">
          <ac:chgData name="Rohit Kumar Manne" userId="af6d3468c0029e55" providerId="LiveId" clId="{C46287AD-0BAB-4B45-8123-4025B9FC3AE0}" dt="2024-07-24T16:11:26.496" v="540" actId="478"/>
          <ac:grpSpMkLst>
            <pc:docMk/>
            <pc:sldMk cId="2700804451" sldId="305"/>
            <ac:grpSpMk id="3" creationId="{3ED6AC33-3FC1-B939-974F-96E9270F5B9D}"/>
          </ac:grpSpMkLst>
        </pc:grpChg>
        <pc:grpChg chg="del">
          <ac:chgData name="Rohit Kumar Manne" userId="af6d3468c0029e55" providerId="LiveId" clId="{C46287AD-0BAB-4B45-8123-4025B9FC3AE0}" dt="2024-07-24T16:10:26.289" v="525" actId="478"/>
          <ac:grpSpMkLst>
            <pc:docMk/>
            <pc:sldMk cId="2700804451" sldId="305"/>
            <ac:grpSpMk id="61" creationId="{0AF612A4-1A07-DC52-208E-040321028881}"/>
          </ac:grpSpMkLst>
        </pc:grpChg>
        <pc:grpChg chg="add mod">
          <ac:chgData name="Rohit Kumar Manne" userId="af6d3468c0029e55" providerId="LiveId" clId="{C46287AD-0BAB-4B45-8123-4025B9FC3AE0}" dt="2024-07-24T16:11:27.107" v="541"/>
          <ac:grpSpMkLst>
            <pc:docMk/>
            <pc:sldMk cId="2700804451" sldId="305"/>
            <ac:grpSpMk id="489" creationId="{0CE5E12F-1CC9-3547-C6E6-FDD72FCF95FD}"/>
          </ac:grpSpMkLst>
        </pc:grpChg>
        <pc:picChg chg="add mod">
          <ac:chgData name="Rohit Kumar Manne" userId="af6d3468c0029e55" providerId="LiveId" clId="{C46287AD-0BAB-4B45-8123-4025B9FC3AE0}" dt="2024-07-24T16:11:36.159" v="543" actId="14100"/>
          <ac:picMkLst>
            <pc:docMk/>
            <pc:sldMk cId="2700804451" sldId="305"/>
            <ac:picMk id="488" creationId="{EB0374A9-B4D3-D598-8A25-2DD6E55D7ED0}"/>
          </ac:picMkLst>
        </pc:picChg>
      </pc:sldChg>
      <pc:sldChg chg="addSp delSp modSp add mod">
        <pc:chgData name="Rohit Kumar Manne" userId="af6d3468c0029e55" providerId="LiveId" clId="{C46287AD-0BAB-4B45-8123-4025B9FC3AE0}" dt="2024-07-24T16:12:39.920" v="559" actId="1440"/>
        <pc:sldMkLst>
          <pc:docMk/>
          <pc:sldMk cId="1879390615" sldId="306"/>
        </pc:sldMkLst>
        <pc:spChg chg="mod">
          <ac:chgData name="Rohit Kumar Manne" userId="af6d3468c0029e55" providerId="LiveId" clId="{C46287AD-0BAB-4B45-8123-4025B9FC3AE0}" dt="2024-07-24T16:12:22.742" v="553" actId="14100"/>
          <ac:spMkLst>
            <pc:docMk/>
            <pc:sldMk cId="1879390615" sldId="306"/>
            <ac:spMk id="325" creationId="{00000000-0000-0000-0000-000000000000}"/>
          </ac:spMkLst>
        </pc:spChg>
        <pc:picChg chg="add mod">
          <ac:chgData name="Rohit Kumar Manne" userId="af6d3468c0029e55" providerId="LiveId" clId="{C46287AD-0BAB-4B45-8123-4025B9FC3AE0}" dt="2024-07-24T16:12:39.920" v="559" actId="1440"/>
          <ac:picMkLst>
            <pc:docMk/>
            <pc:sldMk cId="1879390615" sldId="306"/>
            <ac:picMk id="2" creationId="{FCDDC4F0-47B3-95CA-FE43-C1F17270D146}"/>
          </ac:picMkLst>
        </pc:picChg>
        <pc:picChg chg="del">
          <ac:chgData name="Rohit Kumar Manne" userId="af6d3468c0029e55" providerId="LiveId" clId="{C46287AD-0BAB-4B45-8123-4025B9FC3AE0}" dt="2024-07-24T16:12:24.924" v="554" actId="478"/>
          <ac:picMkLst>
            <pc:docMk/>
            <pc:sldMk cId="1879390615" sldId="306"/>
            <ac:picMk id="488" creationId="{EB0374A9-B4D3-D598-8A25-2DD6E55D7ED0}"/>
          </ac:picMkLst>
        </pc:picChg>
      </pc:sldChg>
      <pc:sldChg chg="addSp delSp modSp add mod">
        <pc:chgData name="Rohit Kumar Manne" userId="af6d3468c0029e55" providerId="LiveId" clId="{C46287AD-0BAB-4B45-8123-4025B9FC3AE0}" dt="2024-07-24T16:15:55.744" v="581" actId="1076"/>
        <pc:sldMkLst>
          <pc:docMk/>
          <pc:sldMk cId="474066757" sldId="307"/>
        </pc:sldMkLst>
        <pc:spChg chg="mod">
          <ac:chgData name="Rohit Kumar Manne" userId="af6d3468c0029e55" providerId="LiveId" clId="{C46287AD-0BAB-4B45-8123-4025B9FC3AE0}" dt="2024-07-24T16:15:37.378" v="576" actId="1076"/>
          <ac:spMkLst>
            <pc:docMk/>
            <pc:sldMk cId="474066757" sldId="307"/>
            <ac:spMk id="323" creationId="{00000000-0000-0000-0000-000000000000}"/>
          </ac:spMkLst>
        </pc:spChg>
        <pc:spChg chg="mod">
          <ac:chgData name="Rohit Kumar Manne" userId="af6d3468c0029e55" providerId="LiveId" clId="{C46287AD-0BAB-4B45-8123-4025B9FC3AE0}" dt="2024-07-24T16:13:21.744" v="569" actId="1076"/>
          <ac:spMkLst>
            <pc:docMk/>
            <pc:sldMk cId="474066757" sldId="307"/>
            <ac:spMk id="324" creationId="{00000000-0000-0000-0000-000000000000}"/>
          </ac:spMkLst>
        </pc:spChg>
        <pc:spChg chg="mod">
          <ac:chgData name="Rohit Kumar Manne" userId="af6d3468c0029e55" providerId="LiveId" clId="{C46287AD-0BAB-4B45-8123-4025B9FC3AE0}" dt="2024-07-24T16:13:50.393" v="571" actId="1076"/>
          <ac:spMkLst>
            <pc:docMk/>
            <pc:sldMk cId="474066757" sldId="307"/>
            <ac:spMk id="325" creationId="{00000000-0000-0000-0000-000000000000}"/>
          </ac:spMkLst>
        </pc:spChg>
        <pc:grpChg chg="mod">
          <ac:chgData name="Rohit Kumar Manne" userId="af6d3468c0029e55" providerId="LiveId" clId="{C46287AD-0BAB-4B45-8123-4025B9FC3AE0}" dt="2024-07-24T16:15:32.506" v="575" actId="1076"/>
          <ac:grpSpMkLst>
            <pc:docMk/>
            <pc:sldMk cId="474066757" sldId="307"/>
            <ac:grpSpMk id="489" creationId="{0CE5E12F-1CC9-3547-C6E6-FDD72FCF95FD}"/>
          </ac:grpSpMkLst>
        </pc:grpChg>
        <pc:picChg chg="del">
          <ac:chgData name="Rohit Kumar Manne" userId="af6d3468c0029e55" providerId="LiveId" clId="{C46287AD-0BAB-4B45-8123-4025B9FC3AE0}" dt="2024-07-24T16:13:14.794" v="568" actId="478"/>
          <ac:picMkLst>
            <pc:docMk/>
            <pc:sldMk cId="474066757" sldId="307"/>
            <ac:picMk id="2" creationId="{FCDDC4F0-47B3-95CA-FE43-C1F17270D146}"/>
          </ac:picMkLst>
        </pc:picChg>
        <pc:picChg chg="add mod">
          <ac:chgData name="Rohit Kumar Manne" userId="af6d3468c0029e55" providerId="LiveId" clId="{C46287AD-0BAB-4B45-8123-4025B9FC3AE0}" dt="2024-07-24T16:15:55.744" v="581" actId="1076"/>
          <ac:picMkLst>
            <pc:docMk/>
            <pc:sldMk cId="474066757" sldId="307"/>
            <ac:picMk id="3" creationId="{13B7D82C-E0C2-7D48-DFB9-C7EFBFA0311C}"/>
          </ac:picMkLst>
        </pc:picChg>
      </pc:sldChg>
      <pc:sldChg chg="addSp delSp modSp add mod">
        <pc:chgData name="Rohit Kumar Manne" userId="af6d3468c0029e55" providerId="LiveId" clId="{C46287AD-0BAB-4B45-8123-4025B9FC3AE0}" dt="2024-07-24T16:17:12.052" v="599" actId="1440"/>
        <pc:sldMkLst>
          <pc:docMk/>
          <pc:sldMk cId="3207777807" sldId="308"/>
        </pc:sldMkLst>
        <pc:spChg chg="mod">
          <ac:chgData name="Rohit Kumar Manne" userId="af6d3468c0029e55" providerId="LiveId" clId="{C46287AD-0BAB-4B45-8123-4025B9FC3AE0}" dt="2024-07-24T16:16:55.381" v="594" actId="1076"/>
          <ac:spMkLst>
            <pc:docMk/>
            <pc:sldMk cId="3207777807" sldId="308"/>
            <ac:spMk id="325" creationId="{00000000-0000-0000-0000-000000000000}"/>
          </ac:spMkLst>
        </pc:spChg>
        <pc:picChg chg="add del mod">
          <ac:chgData name="Rohit Kumar Manne" userId="af6d3468c0029e55" providerId="LiveId" clId="{C46287AD-0BAB-4B45-8123-4025B9FC3AE0}" dt="2024-07-24T16:16:57.159" v="595" actId="478"/>
          <ac:picMkLst>
            <pc:docMk/>
            <pc:sldMk cId="3207777807" sldId="308"/>
            <ac:picMk id="2" creationId="{7BDD2CD8-B40F-C8A8-F78C-9872024E0002}"/>
          </ac:picMkLst>
        </pc:picChg>
        <pc:picChg chg="del">
          <ac:chgData name="Rohit Kumar Manne" userId="af6d3468c0029e55" providerId="LiveId" clId="{C46287AD-0BAB-4B45-8123-4025B9FC3AE0}" dt="2024-07-24T16:16:24.334" v="586" actId="478"/>
          <ac:picMkLst>
            <pc:docMk/>
            <pc:sldMk cId="3207777807" sldId="308"/>
            <ac:picMk id="3" creationId="{13B7D82C-E0C2-7D48-DFB9-C7EFBFA0311C}"/>
          </ac:picMkLst>
        </pc:picChg>
        <pc:picChg chg="add mod">
          <ac:chgData name="Rohit Kumar Manne" userId="af6d3468c0029e55" providerId="LiveId" clId="{C46287AD-0BAB-4B45-8123-4025B9FC3AE0}" dt="2024-07-24T16:17:12.052" v="599" actId="1440"/>
          <ac:picMkLst>
            <pc:docMk/>
            <pc:sldMk cId="3207777807" sldId="308"/>
            <ac:picMk id="4" creationId="{3F6A89E0-10B2-9946-D689-8A91C9F69BC3}"/>
          </ac:picMkLst>
        </pc:picChg>
      </pc:sldChg>
      <pc:sldChg chg="addSp modSp add mod ord">
        <pc:chgData name="Rohit Kumar Manne" userId="af6d3468c0029e55" providerId="LiveId" clId="{C46287AD-0BAB-4B45-8123-4025B9FC3AE0}" dt="2024-07-24T16:43:40.434" v="937" actId="113"/>
        <pc:sldMkLst>
          <pc:docMk/>
          <pc:sldMk cId="541554435" sldId="309"/>
        </pc:sldMkLst>
        <pc:spChg chg="mod">
          <ac:chgData name="Rohit Kumar Manne" userId="af6d3468c0029e55" providerId="LiveId" clId="{C46287AD-0BAB-4B45-8123-4025B9FC3AE0}" dt="2024-07-24T16:17:40.745" v="603" actId="20577"/>
          <ac:spMkLst>
            <pc:docMk/>
            <pc:sldMk cId="541554435" sldId="309"/>
            <ac:spMk id="2" creationId="{B4E10593-520C-70F0-7E0A-9DFB6CDAFD1F}"/>
          </ac:spMkLst>
        </pc:spChg>
        <pc:spChg chg="add mod">
          <ac:chgData name="Rohit Kumar Manne" userId="af6d3468c0029e55" providerId="LiveId" clId="{C46287AD-0BAB-4B45-8123-4025B9FC3AE0}" dt="2024-07-24T16:43:40.434" v="937" actId="113"/>
          <ac:spMkLst>
            <pc:docMk/>
            <pc:sldMk cId="541554435" sldId="309"/>
            <ac:spMk id="4" creationId="{67E414F7-4CAE-9517-466D-6D43C08C94CD}"/>
          </ac:spMkLst>
        </pc:spChg>
        <pc:spChg chg="mod">
          <ac:chgData name="Rohit Kumar Manne" userId="af6d3468c0029e55" providerId="LiveId" clId="{C46287AD-0BAB-4B45-8123-4025B9FC3AE0}" dt="2024-07-24T16:19:21.764" v="617" actId="1076"/>
          <ac:spMkLst>
            <pc:docMk/>
            <pc:sldMk cId="541554435" sldId="309"/>
            <ac:spMk id="325" creationId="{00000000-0000-0000-0000-000000000000}"/>
          </ac:spMkLst>
        </pc:spChg>
      </pc:sldChg>
      <pc:sldChg chg="addSp delSp modSp add del mod">
        <pc:chgData name="Rohit Kumar Manne" userId="af6d3468c0029e55" providerId="LiveId" clId="{C46287AD-0BAB-4B45-8123-4025B9FC3AE0}" dt="2024-07-24T16:23:19.399" v="663" actId="47"/>
        <pc:sldMkLst>
          <pc:docMk/>
          <pc:sldMk cId="2128528450" sldId="310"/>
        </pc:sldMkLst>
        <pc:spChg chg="mod">
          <ac:chgData name="Rohit Kumar Manne" userId="af6d3468c0029e55" providerId="LiveId" clId="{C46287AD-0BAB-4B45-8123-4025B9FC3AE0}" dt="2024-07-24T16:21:15.521" v="636" actId="14100"/>
          <ac:spMkLst>
            <pc:docMk/>
            <pc:sldMk cId="2128528450" sldId="310"/>
            <ac:spMk id="4" creationId="{67E414F7-4CAE-9517-466D-6D43C08C94CD}"/>
          </ac:spMkLst>
        </pc:spChg>
        <pc:spChg chg="mod">
          <ac:chgData name="Rohit Kumar Manne" userId="af6d3468c0029e55" providerId="LiveId" clId="{C46287AD-0BAB-4B45-8123-4025B9FC3AE0}" dt="2024-07-24T16:19:46.958" v="620"/>
          <ac:spMkLst>
            <pc:docMk/>
            <pc:sldMk cId="2128528450" sldId="310"/>
            <ac:spMk id="5" creationId="{5DE628C3-1FDD-092F-FF57-52C5F9259CE4}"/>
          </ac:spMkLst>
        </pc:spChg>
        <pc:spChg chg="mod">
          <ac:chgData name="Rohit Kumar Manne" userId="af6d3468c0029e55" providerId="LiveId" clId="{C46287AD-0BAB-4B45-8123-4025B9FC3AE0}" dt="2024-07-24T16:19:46.958" v="620"/>
          <ac:spMkLst>
            <pc:docMk/>
            <pc:sldMk cId="2128528450" sldId="310"/>
            <ac:spMk id="6" creationId="{40548E78-B43C-9199-26A5-5539B2159B59}"/>
          </ac:spMkLst>
        </pc:spChg>
        <pc:spChg chg="mod">
          <ac:chgData name="Rohit Kumar Manne" userId="af6d3468c0029e55" providerId="LiveId" clId="{C46287AD-0BAB-4B45-8123-4025B9FC3AE0}" dt="2024-07-24T16:19:46.958" v="620"/>
          <ac:spMkLst>
            <pc:docMk/>
            <pc:sldMk cId="2128528450" sldId="310"/>
            <ac:spMk id="7" creationId="{EE3D16C2-753B-E92F-9DFD-F6590EA334E3}"/>
          </ac:spMkLst>
        </pc:spChg>
        <pc:spChg chg="mod">
          <ac:chgData name="Rohit Kumar Manne" userId="af6d3468c0029e55" providerId="LiveId" clId="{C46287AD-0BAB-4B45-8123-4025B9FC3AE0}" dt="2024-07-24T16:19:46.958" v="620"/>
          <ac:spMkLst>
            <pc:docMk/>
            <pc:sldMk cId="2128528450" sldId="310"/>
            <ac:spMk id="8" creationId="{659B4922-B051-0B20-940A-1A783D8206F8}"/>
          </ac:spMkLst>
        </pc:spChg>
        <pc:spChg chg="mod">
          <ac:chgData name="Rohit Kumar Manne" userId="af6d3468c0029e55" providerId="LiveId" clId="{C46287AD-0BAB-4B45-8123-4025B9FC3AE0}" dt="2024-07-24T16:19:46.958" v="620"/>
          <ac:spMkLst>
            <pc:docMk/>
            <pc:sldMk cId="2128528450" sldId="310"/>
            <ac:spMk id="9" creationId="{5DCF2637-7885-9006-1ED7-60F5DC18D8BD}"/>
          </ac:spMkLst>
        </pc:spChg>
        <pc:spChg chg="mod">
          <ac:chgData name="Rohit Kumar Manne" userId="af6d3468c0029e55" providerId="LiveId" clId="{C46287AD-0BAB-4B45-8123-4025B9FC3AE0}" dt="2024-07-24T16:19:46.958" v="620"/>
          <ac:spMkLst>
            <pc:docMk/>
            <pc:sldMk cId="2128528450" sldId="310"/>
            <ac:spMk id="10" creationId="{3802503F-E588-4790-3ABB-98662183A66C}"/>
          </ac:spMkLst>
        </pc:spChg>
        <pc:spChg chg="mod">
          <ac:chgData name="Rohit Kumar Manne" userId="af6d3468c0029e55" providerId="LiveId" clId="{C46287AD-0BAB-4B45-8123-4025B9FC3AE0}" dt="2024-07-24T16:19:46.958" v="620"/>
          <ac:spMkLst>
            <pc:docMk/>
            <pc:sldMk cId="2128528450" sldId="310"/>
            <ac:spMk id="11" creationId="{0F1D8D84-4E5F-E7D3-DD84-3E7AD10271F7}"/>
          </ac:spMkLst>
        </pc:spChg>
        <pc:spChg chg="mod">
          <ac:chgData name="Rohit Kumar Manne" userId="af6d3468c0029e55" providerId="LiveId" clId="{C46287AD-0BAB-4B45-8123-4025B9FC3AE0}" dt="2024-07-24T16:19:46.958" v="620"/>
          <ac:spMkLst>
            <pc:docMk/>
            <pc:sldMk cId="2128528450" sldId="310"/>
            <ac:spMk id="12" creationId="{5BC56213-4720-7323-0CFD-8E5C9C43E97E}"/>
          </ac:spMkLst>
        </pc:spChg>
        <pc:spChg chg="mod">
          <ac:chgData name="Rohit Kumar Manne" userId="af6d3468c0029e55" providerId="LiveId" clId="{C46287AD-0BAB-4B45-8123-4025B9FC3AE0}" dt="2024-07-24T16:19:46.958" v="620"/>
          <ac:spMkLst>
            <pc:docMk/>
            <pc:sldMk cId="2128528450" sldId="310"/>
            <ac:spMk id="13" creationId="{3FC30D87-8868-C163-0B71-7F58A58CF126}"/>
          </ac:spMkLst>
        </pc:spChg>
        <pc:spChg chg="mod">
          <ac:chgData name="Rohit Kumar Manne" userId="af6d3468c0029e55" providerId="LiveId" clId="{C46287AD-0BAB-4B45-8123-4025B9FC3AE0}" dt="2024-07-24T16:19:46.958" v="620"/>
          <ac:spMkLst>
            <pc:docMk/>
            <pc:sldMk cId="2128528450" sldId="310"/>
            <ac:spMk id="14" creationId="{38CEA7F2-5B4B-4A40-5302-7D3A6EEDDE39}"/>
          </ac:spMkLst>
        </pc:spChg>
        <pc:spChg chg="mod">
          <ac:chgData name="Rohit Kumar Manne" userId="af6d3468c0029e55" providerId="LiveId" clId="{C46287AD-0BAB-4B45-8123-4025B9FC3AE0}" dt="2024-07-24T16:19:46.958" v="620"/>
          <ac:spMkLst>
            <pc:docMk/>
            <pc:sldMk cId="2128528450" sldId="310"/>
            <ac:spMk id="15" creationId="{19499B43-7139-5623-1D0D-ED7B9F405BEE}"/>
          </ac:spMkLst>
        </pc:spChg>
        <pc:spChg chg="mod">
          <ac:chgData name="Rohit Kumar Manne" userId="af6d3468c0029e55" providerId="LiveId" clId="{C46287AD-0BAB-4B45-8123-4025B9FC3AE0}" dt="2024-07-24T16:19:46.958" v="620"/>
          <ac:spMkLst>
            <pc:docMk/>
            <pc:sldMk cId="2128528450" sldId="310"/>
            <ac:spMk id="16" creationId="{8C66AE6D-5177-6CC2-1534-9D085E5A638D}"/>
          </ac:spMkLst>
        </pc:spChg>
        <pc:spChg chg="mod">
          <ac:chgData name="Rohit Kumar Manne" userId="af6d3468c0029e55" providerId="LiveId" clId="{C46287AD-0BAB-4B45-8123-4025B9FC3AE0}" dt="2024-07-24T16:19:46.958" v="620"/>
          <ac:spMkLst>
            <pc:docMk/>
            <pc:sldMk cId="2128528450" sldId="310"/>
            <ac:spMk id="17" creationId="{084FDCAD-0C88-AED7-C033-B21D7E86E52F}"/>
          </ac:spMkLst>
        </pc:spChg>
        <pc:spChg chg="mod">
          <ac:chgData name="Rohit Kumar Manne" userId="af6d3468c0029e55" providerId="LiveId" clId="{C46287AD-0BAB-4B45-8123-4025B9FC3AE0}" dt="2024-07-24T16:19:46.958" v="620"/>
          <ac:spMkLst>
            <pc:docMk/>
            <pc:sldMk cId="2128528450" sldId="310"/>
            <ac:spMk id="18" creationId="{B1DAFE2E-AE55-3080-A730-2E4A04852B4F}"/>
          </ac:spMkLst>
        </pc:spChg>
        <pc:spChg chg="mod">
          <ac:chgData name="Rohit Kumar Manne" userId="af6d3468c0029e55" providerId="LiveId" clId="{C46287AD-0BAB-4B45-8123-4025B9FC3AE0}" dt="2024-07-24T16:19:46.958" v="620"/>
          <ac:spMkLst>
            <pc:docMk/>
            <pc:sldMk cId="2128528450" sldId="310"/>
            <ac:spMk id="19" creationId="{B38BA65D-79D3-5439-709A-2BDFBB5A23DD}"/>
          </ac:spMkLst>
        </pc:spChg>
        <pc:spChg chg="mod">
          <ac:chgData name="Rohit Kumar Manne" userId="af6d3468c0029e55" providerId="LiveId" clId="{C46287AD-0BAB-4B45-8123-4025B9FC3AE0}" dt="2024-07-24T16:19:46.958" v="620"/>
          <ac:spMkLst>
            <pc:docMk/>
            <pc:sldMk cId="2128528450" sldId="310"/>
            <ac:spMk id="20" creationId="{1448413C-2506-4D35-C0FF-139BEEC1B7EE}"/>
          </ac:spMkLst>
        </pc:spChg>
        <pc:spChg chg="mod">
          <ac:chgData name="Rohit Kumar Manne" userId="af6d3468c0029e55" providerId="LiveId" clId="{C46287AD-0BAB-4B45-8123-4025B9FC3AE0}" dt="2024-07-24T16:19:46.958" v="620"/>
          <ac:spMkLst>
            <pc:docMk/>
            <pc:sldMk cId="2128528450" sldId="310"/>
            <ac:spMk id="21" creationId="{49BD8CF8-42C7-2CB3-FC2F-494708F7CAD5}"/>
          </ac:spMkLst>
        </pc:spChg>
        <pc:spChg chg="mod">
          <ac:chgData name="Rohit Kumar Manne" userId="af6d3468c0029e55" providerId="LiveId" clId="{C46287AD-0BAB-4B45-8123-4025B9FC3AE0}" dt="2024-07-24T16:19:46.958" v="620"/>
          <ac:spMkLst>
            <pc:docMk/>
            <pc:sldMk cId="2128528450" sldId="310"/>
            <ac:spMk id="22" creationId="{4A27F27E-5A72-CE70-89BB-F1F12734FE8E}"/>
          </ac:spMkLst>
        </pc:spChg>
        <pc:spChg chg="mod">
          <ac:chgData name="Rohit Kumar Manne" userId="af6d3468c0029e55" providerId="LiveId" clId="{C46287AD-0BAB-4B45-8123-4025B9FC3AE0}" dt="2024-07-24T16:19:46.958" v="620"/>
          <ac:spMkLst>
            <pc:docMk/>
            <pc:sldMk cId="2128528450" sldId="310"/>
            <ac:spMk id="23" creationId="{6C78C4E9-4187-F8CA-7020-E258AD8614A2}"/>
          </ac:spMkLst>
        </pc:spChg>
        <pc:spChg chg="mod">
          <ac:chgData name="Rohit Kumar Manne" userId="af6d3468c0029e55" providerId="LiveId" clId="{C46287AD-0BAB-4B45-8123-4025B9FC3AE0}" dt="2024-07-24T16:19:46.958" v="620"/>
          <ac:spMkLst>
            <pc:docMk/>
            <pc:sldMk cId="2128528450" sldId="310"/>
            <ac:spMk id="24" creationId="{0CCF8A0D-C9C8-B7DC-CFAD-EF566FA7CDF3}"/>
          </ac:spMkLst>
        </pc:spChg>
        <pc:spChg chg="mod">
          <ac:chgData name="Rohit Kumar Manne" userId="af6d3468c0029e55" providerId="LiveId" clId="{C46287AD-0BAB-4B45-8123-4025B9FC3AE0}" dt="2024-07-24T16:19:46.958" v="620"/>
          <ac:spMkLst>
            <pc:docMk/>
            <pc:sldMk cId="2128528450" sldId="310"/>
            <ac:spMk id="25" creationId="{11E2C4E9-8FD2-03D6-7FDE-68DCC4BDCDA4}"/>
          </ac:spMkLst>
        </pc:spChg>
        <pc:spChg chg="mod">
          <ac:chgData name="Rohit Kumar Manne" userId="af6d3468c0029e55" providerId="LiveId" clId="{C46287AD-0BAB-4B45-8123-4025B9FC3AE0}" dt="2024-07-24T16:19:46.958" v="620"/>
          <ac:spMkLst>
            <pc:docMk/>
            <pc:sldMk cId="2128528450" sldId="310"/>
            <ac:spMk id="26" creationId="{92811F09-C4B9-846A-0A27-B4899C9A2104}"/>
          </ac:spMkLst>
        </pc:spChg>
        <pc:spChg chg="mod">
          <ac:chgData name="Rohit Kumar Manne" userId="af6d3468c0029e55" providerId="LiveId" clId="{C46287AD-0BAB-4B45-8123-4025B9FC3AE0}" dt="2024-07-24T16:19:46.958" v="620"/>
          <ac:spMkLst>
            <pc:docMk/>
            <pc:sldMk cId="2128528450" sldId="310"/>
            <ac:spMk id="27" creationId="{0AEA12BD-84AA-B553-8B0A-E3CF849D88F7}"/>
          </ac:spMkLst>
        </pc:spChg>
        <pc:spChg chg="mod">
          <ac:chgData name="Rohit Kumar Manne" userId="af6d3468c0029e55" providerId="LiveId" clId="{C46287AD-0BAB-4B45-8123-4025B9FC3AE0}" dt="2024-07-24T16:19:46.958" v="620"/>
          <ac:spMkLst>
            <pc:docMk/>
            <pc:sldMk cId="2128528450" sldId="310"/>
            <ac:spMk id="28" creationId="{86C773E5-F728-A033-85FA-888FAC5E297B}"/>
          </ac:spMkLst>
        </pc:spChg>
        <pc:spChg chg="mod">
          <ac:chgData name="Rohit Kumar Manne" userId="af6d3468c0029e55" providerId="LiveId" clId="{C46287AD-0BAB-4B45-8123-4025B9FC3AE0}" dt="2024-07-24T16:19:46.958" v="620"/>
          <ac:spMkLst>
            <pc:docMk/>
            <pc:sldMk cId="2128528450" sldId="310"/>
            <ac:spMk id="29" creationId="{47358096-9354-DB8B-C074-A86EC0136806}"/>
          </ac:spMkLst>
        </pc:spChg>
        <pc:spChg chg="mod">
          <ac:chgData name="Rohit Kumar Manne" userId="af6d3468c0029e55" providerId="LiveId" clId="{C46287AD-0BAB-4B45-8123-4025B9FC3AE0}" dt="2024-07-24T16:19:46.958" v="620"/>
          <ac:spMkLst>
            <pc:docMk/>
            <pc:sldMk cId="2128528450" sldId="310"/>
            <ac:spMk id="30" creationId="{0CA31C97-6D9F-F420-487B-32416E429119}"/>
          </ac:spMkLst>
        </pc:spChg>
        <pc:spChg chg="mod">
          <ac:chgData name="Rohit Kumar Manne" userId="af6d3468c0029e55" providerId="LiveId" clId="{C46287AD-0BAB-4B45-8123-4025B9FC3AE0}" dt="2024-07-24T16:19:46.958" v="620"/>
          <ac:spMkLst>
            <pc:docMk/>
            <pc:sldMk cId="2128528450" sldId="310"/>
            <ac:spMk id="31" creationId="{8A4502EF-126C-B0BC-E9B2-EEADDCCACA79}"/>
          </ac:spMkLst>
        </pc:spChg>
        <pc:spChg chg="mod">
          <ac:chgData name="Rohit Kumar Manne" userId="af6d3468c0029e55" providerId="LiveId" clId="{C46287AD-0BAB-4B45-8123-4025B9FC3AE0}" dt="2024-07-24T16:19:46.958" v="620"/>
          <ac:spMkLst>
            <pc:docMk/>
            <pc:sldMk cId="2128528450" sldId="310"/>
            <ac:spMk id="32" creationId="{F8872327-0C95-5CE5-5F0E-524EAD917BC2}"/>
          </ac:spMkLst>
        </pc:spChg>
        <pc:spChg chg="mod">
          <ac:chgData name="Rohit Kumar Manne" userId="af6d3468c0029e55" providerId="LiveId" clId="{C46287AD-0BAB-4B45-8123-4025B9FC3AE0}" dt="2024-07-24T16:19:46.958" v="620"/>
          <ac:spMkLst>
            <pc:docMk/>
            <pc:sldMk cId="2128528450" sldId="310"/>
            <ac:spMk id="33" creationId="{4A6AED89-516A-0CB9-E8F1-B0E5E428FF47}"/>
          </ac:spMkLst>
        </pc:spChg>
        <pc:spChg chg="mod">
          <ac:chgData name="Rohit Kumar Manne" userId="af6d3468c0029e55" providerId="LiveId" clId="{C46287AD-0BAB-4B45-8123-4025B9FC3AE0}" dt="2024-07-24T16:19:46.958" v="620"/>
          <ac:spMkLst>
            <pc:docMk/>
            <pc:sldMk cId="2128528450" sldId="310"/>
            <ac:spMk id="34" creationId="{D7464198-393B-6F96-5DAE-81244680C46A}"/>
          </ac:spMkLst>
        </pc:spChg>
        <pc:spChg chg="mod">
          <ac:chgData name="Rohit Kumar Manne" userId="af6d3468c0029e55" providerId="LiveId" clId="{C46287AD-0BAB-4B45-8123-4025B9FC3AE0}" dt="2024-07-24T16:19:46.958" v="620"/>
          <ac:spMkLst>
            <pc:docMk/>
            <pc:sldMk cId="2128528450" sldId="310"/>
            <ac:spMk id="35" creationId="{BED654EB-6F28-03DC-3A5E-524BBF81297F}"/>
          </ac:spMkLst>
        </pc:spChg>
        <pc:spChg chg="mod">
          <ac:chgData name="Rohit Kumar Manne" userId="af6d3468c0029e55" providerId="LiveId" clId="{C46287AD-0BAB-4B45-8123-4025B9FC3AE0}" dt="2024-07-24T16:19:46.958" v="620"/>
          <ac:spMkLst>
            <pc:docMk/>
            <pc:sldMk cId="2128528450" sldId="310"/>
            <ac:spMk id="36" creationId="{41566562-EC26-87E4-1975-E037F80F1B4A}"/>
          </ac:spMkLst>
        </pc:spChg>
        <pc:spChg chg="mod">
          <ac:chgData name="Rohit Kumar Manne" userId="af6d3468c0029e55" providerId="LiveId" clId="{C46287AD-0BAB-4B45-8123-4025B9FC3AE0}" dt="2024-07-24T16:19:46.958" v="620"/>
          <ac:spMkLst>
            <pc:docMk/>
            <pc:sldMk cId="2128528450" sldId="310"/>
            <ac:spMk id="37" creationId="{832B0ABA-EC94-6EAD-70CB-9D1AE40B3BAE}"/>
          </ac:spMkLst>
        </pc:spChg>
        <pc:spChg chg="mod">
          <ac:chgData name="Rohit Kumar Manne" userId="af6d3468c0029e55" providerId="LiveId" clId="{C46287AD-0BAB-4B45-8123-4025B9FC3AE0}" dt="2024-07-24T16:19:46.958" v="620"/>
          <ac:spMkLst>
            <pc:docMk/>
            <pc:sldMk cId="2128528450" sldId="310"/>
            <ac:spMk id="38" creationId="{F793EC08-E3BB-E58B-F580-FF139FDCC0ED}"/>
          </ac:spMkLst>
        </pc:spChg>
        <pc:spChg chg="mod">
          <ac:chgData name="Rohit Kumar Manne" userId="af6d3468c0029e55" providerId="LiveId" clId="{C46287AD-0BAB-4B45-8123-4025B9FC3AE0}" dt="2024-07-24T16:19:46.958" v="620"/>
          <ac:spMkLst>
            <pc:docMk/>
            <pc:sldMk cId="2128528450" sldId="310"/>
            <ac:spMk id="39" creationId="{A213D7AC-F3E4-F93D-6E84-5279BD1D541B}"/>
          </ac:spMkLst>
        </pc:spChg>
        <pc:spChg chg="mod">
          <ac:chgData name="Rohit Kumar Manne" userId="af6d3468c0029e55" providerId="LiveId" clId="{C46287AD-0BAB-4B45-8123-4025B9FC3AE0}" dt="2024-07-24T16:19:46.958" v="620"/>
          <ac:spMkLst>
            <pc:docMk/>
            <pc:sldMk cId="2128528450" sldId="310"/>
            <ac:spMk id="40" creationId="{ED625EA1-5EFF-165E-3CC5-8533EC310E3D}"/>
          </ac:spMkLst>
        </pc:spChg>
        <pc:spChg chg="mod">
          <ac:chgData name="Rohit Kumar Manne" userId="af6d3468c0029e55" providerId="LiveId" clId="{C46287AD-0BAB-4B45-8123-4025B9FC3AE0}" dt="2024-07-24T16:19:46.958" v="620"/>
          <ac:spMkLst>
            <pc:docMk/>
            <pc:sldMk cId="2128528450" sldId="310"/>
            <ac:spMk id="41" creationId="{A809D938-FB6B-1443-F563-4272865D7DAB}"/>
          </ac:spMkLst>
        </pc:spChg>
        <pc:spChg chg="mod">
          <ac:chgData name="Rohit Kumar Manne" userId="af6d3468c0029e55" providerId="LiveId" clId="{C46287AD-0BAB-4B45-8123-4025B9FC3AE0}" dt="2024-07-24T16:19:46.958" v="620"/>
          <ac:spMkLst>
            <pc:docMk/>
            <pc:sldMk cId="2128528450" sldId="310"/>
            <ac:spMk id="42" creationId="{101CB543-7C05-103A-F608-665983CC5DCF}"/>
          </ac:spMkLst>
        </pc:spChg>
        <pc:spChg chg="mod">
          <ac:chgData name="Rohit Kumar Manne" userId="af6d3468c0029e55" providerId="LiveId" clId="{C46287AD-0BAB-4B45-8123-4025B9FC3AE0}" dt="2024-07-24T16:19:46.958" v="620"/>
          <ac:spMkLst>
            <pc:docMk/>
            <pc:sldMk cId="2128528450" sldId="310"/>
            <ac:spMk id="43" creationId="{0C238D5E-59D4-AFB9-E8E1-D9297A9A7843}"/>
          </ac:spMkLst>
        </pc:spChg>
        <pc:spChg chg="mod">
          <ac:chgData name="Rohit Kumar Manne" userId="af6d3468c0029e55" providerId="LiveId" clId="{C46287AD-0BAB-4B45-8123-4025B9FC3AE0}" dt="2024-07-24T16:19:46.958" v="620"/>
          <ac:spMkLst>
            <pc:docMk/>
            <pc:sldMk cId="2128528450" sldId="310"/>
            <ac:spMk id="44" creationId="{A37D7D8F-7004-5099-711A-DB1A0E42A2CF}"/>
          </ac:spMkLst>
        </pc:spChg>
        <pc:spChg chg="mod">
          <ac:chgData name="Rohit Kumar Manne" userId="af6d3468c0029e55" providerId="LiveId" clId="{C46287AD-0BAB-4B45-8123-4025B9FC3AE0}" dt="2024-07-24T16:19:46.958" v="620"/>
          <ac:spMkLst>
            <pc:docMk/>
            <pc:sldMk cId="2128528450" sldId="310"/>
            <ac:spMk id="45" creationId="{5F9741D2-236E-7721-796C-70E51E967ACC}"/>
          </ac:spMkLst>
        </pc:spChg>
        <pc:spChg chg="mod">
          <ac:chgData name="Rohit Kumar Manne" userId="af6d3468c0029e55" providerId="LiveId" clId="{C46287AD-0BAB-4B45-8123-4025B9FC3AE0}" dt="2024-07-24T16:19:46.958" v="620"/>
          <ac:spMkLst>
            <pc:docMk/>
            <pc:sldMk cId="2128528450" sldId="310"/>
            <ac:spMk id="46" creationId="{651879A5-3DE2-A4B7-18DD-7F298E503729}"/>
          </ac:spMkLst>
        </pc:spChg>
        <pc:spChg chg="mod">
          <ac:chgData name="Rohit Kumar Manne" userId="af6d3468c0029e55" providerId="LiveId" clId="{C46287AD-0BAB-4B45-8123-4025B9FC3AE0}" dt="2024-07-24T16:19:46.958" v="620"/>
          <ac:spMkLst>
            <pc:docMk/>
            <pc:sldMk cId="2128528450" sldId="310"/>
            <ac:spMk id="47" creationId="{D9D21538-C31A-87CA-71C9-05C4ACC4997A}"/>
          </ac:spMkLst>
        </pc:spChg>
        <pc:spChg chg="mod">
          <ac:chgData name="Rohit Kumar Manne" userId="af6d3468c0029e55" providerId="LiveId" clId="{C46287AD-0BAB-4B45-8123-4025B9FC3AE0}" dt="2024-07-24T16:19:46.958" v="620"/>
          <ac:spMkLst>
            <pc:docMk/>
            <pc:sldMk cId="2128528450" sldId="310"/>
            <ac:spMk id="48" creationId="{46746801-4B89-84BB-B5DB-AD86CF196FEF}"/>
          </ac:spMkLst>
        </pc:spChg>
        <pc:spChg chg="mod">
          <ac:chgData name="Rohit Kumar Manne" userId="af6d3468c0029e55" providerId="LiveId" clId="{C46287AD-0BAB-4B45-8123-4025B9FC3AE0}" dt="2024-07-24T16:19:46.958" v="620"/>
          <ac:spMkLst>
            <pc:docMk/>
            <pc:sldMk cId="2128528450" sldId="310"/>
            <ac:spMk id="49" creationId="{742533C9-25C1-EE8F-9277-98BA0654D1C1}"/>
          </ac:spMkLst>
        </pc:spChg>
        <pc:spChg chg="mod">
          <ac:chgData name="Rohit Kumar Manne" userId="af6d3468c0029e55" providerId="LiveId" clId="{C46287AD-0BAB-4B45-8123-4025B9FC3AE0}" dt="2024-07-24T16:19:46.958" v="620"/>
          <ac:spMkLst>
            <pc:docMk/>
            <pc:sldMk cId="2128528450" sldId="310"/>
            <ac:spMk id="50" creationId="{EB8A9ACF-3472-BFD2-64D9-DB6A9F4F5BC1}"/>
          </ac:spMkLst>
        </pc:spChg>
        <pc:spChg chg="mod">
          <ac:chgData name="Rohit Kumar Manne" userId="af6d3468c0029e55" providerId="LiveId" clId="{C46287AD-0BAB-4B45-8123-4025B9FC3AE0}" dt="2024-07-24T16:19:46.958" v="620"/>
          <ac:spMkLst>
            <pc:docMk/>
            <pc:sldMk cId="2128528450" sldId="310"/>
            <ac:spMk id="51" creationId="{40FE906B-D286-28D2-74BF-0103C38AA8B9}"/>
          </ac:spMkLst>
        </pc:spChg>
        <pc:spChg chg="mod">
          <ac:chgData name="Rohit Kumar Manne" userId="af6d3468c0029e55" providerId="LiveId" clId="{C46287AD-0BAB-4B45-8123-4025B9FC3AE0}" dt="2024-07-24T16:19:46.958" v="620"/>
          <ac:spMkLst>
            <pc:docMk/>
            <pc:sldMk cId="2128528450" sldId="310"/>
            <ac:spMk id="52" creationId="{4C8E2489-C68A-A996-2AFA-F49ED1EF631A}"/>
          </ac:spMkLst>
        </pc:spChg>
        <pc:spChg chg="mod">
          <ac:chgData name="Rohit Kumar Manne" userId="af6d3468c0029e55" providerId="LiveId" clId="{C46287AD-0BAB-4B45-8123-4025B9FC3AE0}" dt="2024-07-24T16:19:46.958" v="620"/>
          <ac:spMkLst>
            <pc:docMk/>
            <pc:sldMk cId="2128528450" sldId="310"/>
            <ac:spMk id="53" creationId="{0F3702C9-067F-386E-9A2B-612D37B4AF01}"/>
          </ac:spMkLst>
        </pc:spChg>
        <pc:spChg chg="mod">
          <ac:chgData name="Rohit Kumar Manne" userId="af6d3468c0029e55" providerId="LiveId" clId="{C46287AD-0BAB-4B45-8123-4025B9FC3AE0}" dt="2024-07-24T16:19:46.958" v="620"/>
          <ac:spMkLst>
            <pc:docMk/>
            <pc:sldMk cId="2128528450" sldId="310"/>
            <ac:spMk id="54" creationId="{CD4629B4-6E85-AB80-F1DD-49ECA4223AB5}"/>
          </ac:spMkLst>
        </pc:spChg>
        <pc:spChg chg="mod">
          <ac:chgData name="Rohit Kumar Manne" userId="af6d3468c0029e55" providerId="LiveId" clId="{C46287AD-0BAB-4B45-8123-4025B9FC3AE0}" dt="2024-07-24T16:19:46.958" v="620"/>
          <ac:spMkLst>
            <pc:docMk/>
            <pc:sldMk cId="2128528450" sldId="310"/>
            <ac:spMk id="55" creationId="{4B4029D4-D659-FD17-157E-A4C10785A535}"/>
          </ac:spMkLst>
        </pc:spChg>
        <pc:spChg chg="mod">
          <ac:chgData name="Rohit Kumar Manne" userId="af6d3468c0029e55" providerId="LiveId" clId="{C46287AD-0BAB-4B45-8123-4025B9FC3AE0}" dt="2024-07-24T16:19:46.958" v="620"/>
          <ac:spMkLst>
            <pc:docMk/>
            <pc:sldMk cId="2128528450" sldId="310"/>
            <ac:spMk id="56" creationId="{1FC7ABE9-7C93-CE37-19CD-9A4C851546E9}"/>
          </ac:spMkLst>
        </pc:spChg>
        <pc:spChg chg="mod">
          <ac:chgData name="Rohit Kumar Manne" userId="af6d3468c0029e55" providerId="LiveId" clId="{C46287AD-0BAB-4B45-8123-4025B9FC3AE0}" dt="2024-07-24T16:19:46.958" v="620"/>
          <ac:spMkLst>
            <pc:docMk/>
            <pc:sldMk cId="2128528450" sldId="310"/>
            <ac:spMk id="57" creationId="{729767E7-3861-5B05-760B-DC39537210FA}"/>
          </ac:spMkLst>
        </pc:spChg>
        <pc:spChg chg="mod">
          <ac:chgData name="Rohit Kumar Manne" userId="af6d3468c0029e55" providerId="LiveId" clId="{C46287AD-0BAB-4B45-8123-4025B9FC3AE0}" dt="2024-07-24T16:19:46.958" v="620"/>
          <ac:spMkLst>
            <pc:docMk/>
            <pc:sldMk cId="2128528450" sldId="310"/>
            <ac:spMk id="58" creationId="{E6220A3E-F521-B92F-561B-14D2D66C6CF6}"/>
          </ac:spMkLst>
        </pc:spChg>
        <pc:spChg chg="mod">
          <ac:chgData name="Rohit Kumar Manne" userId="af6d3468c0029e55" providerId="LiveId" clId="{C46287AD-0BAB-4B45-8123-4025B9FC3AE0}" dt="2024-07-24T16:19:46.958" v="620"/>
          <ac:spMkLst>
            <pc:docMk/>
            <pc:sldMk cId="2128528450" sldId="310"/>
            <ac:spMk id="59" creationId="{308E6C3C-E885-96E4-D291-4469F30574A8}"/>
          </ac:spMkLst>
        </pc:spChg>
        <pc:spChg chg="mod">
          <ac:chgData name="Rohit Kumar Manne" userId="af6d3468c0029e55" providerId="LiveId" clId="{C46287AD-0BAB-4B45-8123-4025B9FC3AE0}" dt="2024-07-24T16:19:46.958" v="620"/>
          <ac:spMkLst>
            <pc:docMk/>
            <pc:sldMk cId="2128528450" sldId="310"/>
            <ac:spMk id="60" creationId="{0B3D6B07-0AFD-B82F-DEBF-55A4E533258D}"/>
          </ac:spMkLst>
        </pc:spChg>
        <pc:spChg chg="mod">
          <ac:chgData name="Rohit Kumar Manne" userId="af6d3468c0029e55" providerId="LiveId" clId="{C46287AD-0BAB-4B45-8123-4025B9FC3AE0}" dt="2024-07-24T16:19:59.698" v="623" actId="20577"/>
          <ac:spMkLst>
            <pc:docMk/>
            <pc:sldMk cId="2128528450" sldId="310"/>
            <ac:spMk id="324" creationId="{00000000-0000-0000-0000-000000000000}"/>
          </ac:spMkLst>
        </pc:spChg>
        <pc:spChg chg="mod">
          <ac:chgData name="Rohit Kumar Manne" userId="af6d3468c0029e55" providerId="LiveId" clId="{C46287AD-0BAB-4B45-8123-4025B9FC3AE0}" dt="2024-07-24T16:20:31.293" v="631" actId="1076"/>
          <ac:spMkLst>
            <pc:docMk/>
            <pc:sldMk cId="2128528450" sldId="310"/>
            <ac:spMk id="325" creationId="{00000000-0000-0000-0000-000000000000}"/>
          </ac:spMkLst>
        </pc:spChg>
        <pc:spChg chg="mod">
          <ac:chgData name="Rohit Kumar Manne" userId="af6d3468c0029e55" providerId="LiveId" clId="{C46287AD-0BAB-4B45-8123-4025B9FC3AE0}" dt="2024-07-24T16:19:46.958" v="620"/>
          <ac:spMkLst>
            <pc:docMk/>
            <pc:sldMk cId="2128528450" sldId="310"/>
            <ac:spMk id="488" creationId="{F5F3A783-54FA-AD70-BAC5-DAFAA7FDEF21}"/>
          </ac:spMkLst>
        </pc:spChg>
        <pc:grpChg chg="add mod">
          <ac:chgData name="Rohit Kumar Manne" userId="af6d3468c0029e55" providerId="LiveId" clId="{C46287AD-0BAB-4B45-8123-4025B9FC3AE0}" dt="2024-07-24T16:19:46.958" v="620"/>
          <ac:grpSpMkLst>
            <pc:docMk/>
            <pc:sldMk cId="2128528450" sldId="310"/>
            <ac:grpSpMk id="3" creationId="{F3B83FDE-FA5F-B0DD-2CAA-9861703072E3}"/>
          </ac:grpSpMkLst>
        </pc:grpChg>
        <pc:grpChg chg="del">
          <ac:chgData name="Rohit Kumar Manne" userId="af6d3468c0029e55" providerId="LiveId" clId="{C46287AD-0BAB-4B45-8123-4025B9FC3AE0}" dt="2024-07-24T16:19:43.688" v="619" actId="478"/>
          <ac:grpSpMkLst>
            <pc:docMk/>
            <pc:sldMk cId="2128528450" sldId="310"/>
            <ac:grpSpMk id="61" creationId="{0AF612A4-1A07-DC52-208E-040321028881}"/>
          </ac:grpSpMkLst>
        </pc:grpChg>
      </pc:sldChg>
      <pc:sldChg chg="addSp delSp modSp add mod">
        <pc:chgData name="Rohit Kumar Manne" userId="af6d3468c0029e55" providerId="LiveId" clId="{C46287AD-0BAB-4B45-8123-4025B9FC3AE0}" dt="2024-07-24T16:22:08.248" v="647" actId="1440"/>
        <pc:sldMkLst>
          <pc:docMk/>
          <pc:sldMk cId="3428867413" sldId="311"/>
        </pc:sldMkLst>
        <pc:spChg chg="del">
          <ac:chgData name="Rohit Kumar Manne" userId="af6d3468c0029e55" providerId="LiveId" clId="{C46287AD-0BAB-4B45-8123-4025B9FC3AE0}" dt="2024-07-24T16:21:57.695" v="644" actId="478"/>
          <ac:spMkLst>
            <pc:docMk/>
            <pc:sldMk cId="3428867413" sldId="311"/>
            <ac:spMk id="4" creationId="{67E414F7-4CAE-9517-466D-6D43C08C94CD}"/>
          </ac:spMkLst>
        </pc:spChg>
        <pc:spChg chg="mod">
          <ac:chgData name="Rohit Kumar Manne" userId="af6d3468c0029e55" providerId="LiveId" clId="{C46287AD-0BAB-4B45-8123-4025B9FC3AE0}" dt="2024-07-24T16:21:54.482" v="643" actId="1076"/>
          <ac:spMkLst>
            <pc:docMk/>
            <pc:sldMk cId="3428867413" sldId="311"/>
            <ac:spMk id="325" creationId="{00000000-0000-0000-0000-000000000000}"/>
          </ac:spMkLst>
        </pc:spChg>
        <pc:picChg chg="add mod">
          <ac:chgData name="Rohit Kumar Manne" userId="af6d3468c0029e55" providerId="LiveId" clId="{C46287AD-0BAB-4B45-8123-4025B9FC3AE0}" dt="2024-07-24T16:22:08.248" v="647" actId="1440"/>
          <ac:picMkLst>
            <pc:docMk/>
            <pc:sldMk cId="3428867413" sldId="311"/>
            <ac:picMk id="61" creationId="{5880131A-1CA6-CFDF-CC10-889B0F8EC7B5}"/>
          </ac:picMkLst>
        </pc:picChg>
      </pc:sldChg>
      <pc:sldChg chg="addSp delSp modSp add mod">
        <pc:chgData name="Rohit Kumar Manne" userId="af6d3468c0029e55" providerId="LiveId" clId="{C46287AD-0BAB-4B45-8123-4025B9FC3AE0}" dt="2024-07-24T16:22:48.533" v="660" actId="1440"/>
        <pc:sldMkLst>
          <pc:docMk/>
          <pc:sldMk cId="3563277695" sldId="312"/>
        </pc:sldMkLst>
        <pc:spChg chg="mod">
          <ac:chgData name="Rohit Kumar Manne" userId="af6d3468c0029e55" providerId="LiveId" clId="{C46287AD-0BAB-4B45-8123-4025B9FC3AE0}" dt="2024-07-24T16:22:33.319" v="655" actId="1076"/>
          <ac:spMkLst>
            <pc:docMk/>
            <pc:sldMk cId="3563277695" sldId="312"/>
            <ac:spMk id="325" creationId="{00000000-0000-0000-0000-000000000000}"/>
          </ac:spMkLst>
        </pc:spChg>
        <pc:picChg chg="add mod">
          <ac:chgData name="Rohit Kumar Manne" userId="af6d3468c0029e55" providerId="LiveId" clId="{C46287AD-0BAB-4B45-8123-4025B9FC3AE0}" dt="2024-07-24T16:22:48.533" v="660" actId="1440"/>
          <ac:picMkLst>
            <pc:docMk/>
            <pc:sldMk cId="3563277695" sldId="312"/>
            <ac:picMk id="4" creationId="{D28B8052-4D54-0EB5-C6E7-655E245A91E2}"/>
          </ac:picMkLst>
        </pc:picChg>
        <pc:picChg chg="del">
          <ac:chgData name="Rohit Kumar Manne" userId="af6d3468c0029e55" providerId="LiveId" clId="{C46287AD-0BAB-4B45-8123-4025B9FC3AE0}" dt="2024-07-24T16:22:34.661" v="656" actId="478"/>
          <ac:picMkLst>
            <pc:docMk/>
            <pc:sldMk cId="3563277695" sldId="312"/>
            <ac:picMk id="61" creationId="{5880131A-1CA6-CFDF-CC10-889B0F8EC7B5}"/>
          </ac:picMkLst>
        </pc:picChg>
      </pc:sldChg>
      <pc:sldChg chg="add del">
        <pc:chgData name="Rohit Kumar Manne" userId="af6d3468c0029e55" providerId="LiveId" clId="{C46287AD-0BAB-4B45-8123-4025B9FC3AE0}" dt="2024-07-24T16:23:33.059" v="667" actId="47"/>
        <pc:sldMkLst>
          <pc:docMk/>
          <pc:sldMk cId="3201432043" sldId="313"/>
        </pc:sldMkLst>
      </pc:sldChg>
      <pc:sldChg chg="modSp add mod ord">
        <pc:chgData name="Rohit Kumar Manne" userId="af6d3468c0029e55" providerId="LiveId" clId="{C46287AD-0BAB-4B45-8123-4025B9FC3AE0}" dt="2024-07-24T16:44:02.459" v="939" actId="20577"/>
        <pc:sldMkLst>
          <pc:docMk/>
          <pc:sldMk cId="2725414974" sldId="314"/>
        </pc:sldMkLst>
        <pc:spChg chg="mod">
          <ac:chgData name="Rohit Kumar Manne" userId="af6d3468c0029e55" providerId="LiveId" clId="{C46287AD-0BAB-4B45-8123-4025B9FC3AE0}" dt="2024-07-24T16:44:02.459" v="939" actId="20577"/>
          <ac:spMkLst>
            <pc:docMk/>
            <pc:sldMk cId="2725414974" sldId="314"/>
            <ac:spMk id="4" creationId="{67E414F7-4CAE-9517-466D-6D43C08C94CD}"/>
          </ac:spMkLst>
        </pc:spChg>
        <pc:spChg chg="mod">
          <ac:chgData name="Rohit Kumar Manne" userId="af6d3468c0029e55" providerId="LiveId" clId="{C46287AD-0BAB-4B45-8123-4025B9FC3AE0}" dt="2024-07-24T16:24:10.404" v="678" actId="1076"/>
          <ac:spMkLst>
            <pc:docMk/>
            <pc:sldMk cId="2725414974" sldId="314"/>
            <ac:spMk id="325" creationId="{00000000-0000-0000-0000-000000000000}"/>
          </ac:spMkLst>
        </pc:spChg>
      </pc:sldChg>
      <pc:sldChg chg="addSp delSp modSp add mod">
        <pc:chgData name="Rohit Kumar Manne" userId="af6d3468c0029e55" providerId="LiveId" clId="{C46287AD-0BAB-4B45-8123-4025B9FC3AE0}" dt="2024-07-24T16:26:48.238" v="714" actId="1440"/>
        <pc:sldMkLst>
          <pc:docMk/>
          <pc:sldMk cId="182799434" sldId="315"/>
        </pc:sldMkLst>
        <pc:spChg chg="add del mod">
          <ac:chgData name="Rohit Kumar Manne" userId="af6d3468c0029e55" providerId="LiveId" clId="{C46287AD-0BAB-4B45-8123-4025B9FC3AE0}" dt="2024-07-24T16:26:17.226" v="707" actId="478"/>
          <ac:spMkLst>
            <pc:docMk/>
            <pc:sldMk cId="182799434" sldId="315"/>
            <ac:spMk id="3" creationId="{4001EF2D-E7C1-4F1A-C99A-F06274BF2B3F}"/>
          </ac:spMkLst>
        </pc:spChg>
        <pc:spChg chg="del">
          <ac:chgData name="Rohit Kumar Manne" userId="af6d3468c0029e55" providerId="LiveId" clId="{C46287AD-0BAB-4B45-8123-4025B9FC3AE0}" dt="2024-07-24T16:26:07.114" v="705" actId="478"/>
          <ac:spMkLst>
            <pc:docMk/>
            <pc:sldMk cId="182799434" sldId="315"/>
            <ac:spMk id="497" creationId="{00000000-0000-0000-0000-000000000000}"/>
          </ac:spMkLst>
        </pc:spChg>
        <pc:spChg chg="mod">
          <ac:chgData name="Rohit Kumar Manne" userId="af6d3468c0029e55" providerId="LiveId" clId="{C46287AD-0BAB-4B45-8123-4025B9FC3AE0}" dt="2024-07-24T16:26:10.855" v="706" actId="20577"/>
          <ac:spMkLst>
            <pc:docMk/>
            <pc:sldMk cId="182799434" sldId="315"/>
            <ac:spMk id="498" creationId="{00000000-0000-0000-0000-000000000000}"/>
          </ac:spMkLst>
        </pc:spChg>
        <pc:picChg chg="add mod">
          <ac:chgData name="Rohit Kumar Manne" userId="af6d3468c0029e55" providerId="LiveId" clId="{C46287AD-0BAB-4B45-8123-4025B9FC3AE0}" dt="2024-07-24T16:26:48.238" v="714" actId="1440"/>
          <ac:picMkLst>
            <pc:docMk/>
            <pc:sldMk cId="182799434" sldId="315"/>
            <ac:picMk id="4" creationId="{7A16DFA0-C518-E1E5-355E-E82255EDEF76}"/>
          </ac:picMkLst>
        </pc:picChg>
      </pc:sldChg>
      <pc:sldChg chg="addSp delSp modSp add mod">
        <pc:chgData name="Rohit Kumar Manne" userId="af6d3468c0029e55" providerId="LiveId" clId="{C46287AD-0BAB-4B45-8123-4025B9FC3AE0}" dt="2024-07-24T16:27:19.817" v="727" actId="1440"/>
        <pc:sldMkLst>
          <pc:docMk/>
          <pc:sldMk cId="1649170573" sldId="316"/>
        </pc:sldMkLst>
        <pc:spChg chg="mod">
          <ac:chgData name="Rohit Kumar Manne" userId="af6d3468c0029e55" providerId="LiveId" clId="{C46287AD-0BAB-4B45-8123-4025B9FC3AE0}" dt="2024-07-24T16:27:05.202" v="722" actId="20577"/>
          <ac:spMkLst>
            <pc:docMk/>
            <pc:sldMk cId="1649170573" sldId="316"/>
            <ac:spMk id="498" creationId="{00000000-0000-0000-0000-000000000000}"/>
          </ac:spMkLst>
        </pc:spChg>
        <pc:picChg chg="add mod">
          <ac:chgData name="Rohit Kumar Manne" userId="af6d3468c0029e55" providerId="LiveId" clId="{C46287AD-0BAB-4B45-8123-4025B9FC3AE0}" dt="2024-07-24T16:27:19.817" v="727" actId="1440"/>
          <ac:picMkLst>
            <pc:docMk/>
            <pc:sldMk cId="1649170573" sldId="316"/>
            <ac:picMk id="2" creationId="{D16408CE-31DB-DCCC-40ED-67A24E61D3E5}"/>
          </ac:picMkLst>
        </pc:picChg>
        <pc:picChg chg="del">
          <ac:chgData name="Rohit Kumar Manne" userId="af6d3468c0029e55" providerId="LiveId" clId="{C46287AD-0BAB-4B45-8123-4025B9FC3AE0}" dt="2024-07-24T16:27:06.871" v="723" actId="478"/>
          <ac:picMkLst>
            <pc:docMk/>
            <pc:sldMk cId="1649170573" sldId="316"/>
            <ac:picMk id="4" creationId="{7A16DFA0-C518-E1E5-355E-E82255EDEF76}"/>
          </ac:picMkLst>
        </pc:picChg>
      </pc:sldChg>
      <pc:sldChg chg="addSp delSp modSp add mod">
        <pc:chgData name="Rohit Kumar Manne" userId="af6d3468c0029e55" providerId="LiveId" clId="{C46287AD-0BAB-4B45-8123-4025B9FC3AE0}" dt="2024-07-24T16:28:40.718" v="748" actId="1440"/>
        <pc:sldMkLst>
          <pc:docMk/>
          <pc:sldMk cId="2084485010" sldId="317"/>
        </pc:sldMkLst>
        <pc:spChg chg="mod">
          <ac:chgData name="Rohit Kumar Manne" userId="af6d3468c0029e55" providerId="LiveId" clId="{C46287AD-0BAB-4B45-8123-4025B9FC3AE0}" dt="2024-07-24T16:27:56.202" v="736" actId="14100"/>
          <ac:spMkLst>
            <pc:docMk/>
            <pc:sldMk cId="2084485010" sldId="317"/>
            <ac:spMk id="498" creationId="{00000000-0000-0000-0000-000000000000}"/>
          </ac:spMkLst>
        </pc:spChg>
        <pc:spChg chg="mod">
          <ac:chgData name="Rohit Kumar Manne" userId="af6d3468c0029e55" providerId="LiveId" clId="{C46287AD-0BAB-4B45-8123-4025B9FC3AE0}" dt="2024-07-24T16:28:17.633" v="743" actId="1076"/>
          <ac:spMkLst>
            <pc:docMk/>
            <pc:sldMk cId="2084485010" sldId="317"/>
            <ac:spMk id="509" creationId="{00000000-0000-0000-0000-000000000000}"/>
          </ac:spMkLst>
        </pc:spChg>
        <pc:grpChg chg="mod">
          <ac:chgData name="Rohit Kumar Manne" userId="af6d3468c0029e55" providerId="LiveId" clId="{C46287AD-0BAB-4B45-8123-4025B9FC3AE0}" dt="2024-07-24T16:28:29.192" v="744" actId="1076"/>
          <ac:grpSpMkLst>
            <pc:docMk/>
            <pc:sldMk cId="2084485010" sldId="317"/>
            <ac:grpSpMk id="499" creationId="{00000000-0000-0000-0000-000000000000}"/>
          </ac:grpSpMkLst>
        </pc:grpChg>
        <pc:picChg chg="del">
          <ac:chgData name="Rohit Kumar Manne" userId="af6d3468c0029e55" providerId="LiveId" clId="{C46287AD-0BAB-4B45-8123-4025B9FC3AE0}" dt="2024-07-24T16:27:59.203" v="737" actId="478"/>
          <ac:picMkLst>
            <pc:docMk/>
            <pc:sldMk cId="2084485010" sldId="317"/>
            <ac:picMk id="2" creationId="{D16408CE-31DB-DCCC-40ED-67A24E61D3E5}"/>
          </ac:picMkLst>
        </pc:picChg>
        <pc:picChg chg="add mod">
          <ac:chgData name="Rohit Kumar Manne" userId="af6d3468c0029e55" providerId="LiveId" clId="{C46287AD-0BAB-4B45-8123-4025B9FC3AE0}" dt="2024-07-24T16:28:40.718" v="748" actId="1440"/>
          <ac:picMkLst>
            <pc:docMk/>
            <pc:sldMk cId="2084485010" sldId="317"/>
            <ac:picMk id="3" creationId="{6F5B21F9-E907-1FAC-2FC9-855D066336DB}"/>
          </ac:picMkLst>
        </pc:picChg>
      </pc:sldChg>
      <pc:sldChg chg="addSp delSp modSp add mod">
        <pc:chgData name="Rohit Kumar Manne" userId="af6d3468c0029e55" providerId="LiveId" clId="{C46287AD-0BAB-4B45-8123-4025B9FC3AE0}" dt="2024-07-24T16:29:16.138" v="761" actId="1076"/>
        <pc:sldMkLst>
          <pc:docMk/>
          <pc:sldMk cId="2269994895" sldId="318"/>
        </pc:sldMkLst>
        <pc:spChg chg="mod">
          <ac:chgData name="Rohit Kumar Manne" userId="af6d3468c0029e55" providerId="LiveId" clId="{C46287AD-0BAB-4B45-8123-4025B9FC3AE0}" dt="2024-07-24T16:29:16.138" v="761" actId="1076"/>
          <ac:spMkLst>
            <pc:docMk/>
            <pc:sldMk cId="2269994895" sldId="318"/>
            <ac:spMk id="498" creationId="{00000000-0000-0000-0000-000000000000}"/>
          </ac:spMkLst>
        </pc:spChg>
        <pc:picChg chg="add mod">
          <ac:chgData name="Rohit Kumar Manne" userId="af6d3468c0029e55" providerId="LiveId" clId="{C46287AD-0BAB-4B45-8123-4025B9FC3AE0}" dt="2024-07-24T16:29:10.591" v="760" actId="1440"/>
          <ac:picMkLst>
            <pc:docMk/>
            <pc:sldMk cId="2269994895" sldId="318"/>
            <ac:picMk id="2" creationId="{50CEE9DA-B550-96FC-34F9-1244D03A08FD}"/>
          </ac:picMkLst>
        </pc:picChg>
        <pc:picChg chg="del">
          <ac:chgData name="Rohit Kumar Manne" userId="af6d3468c0029e55" providerId="LiveId" clId="{C46287AD-0BAB-4B45-8123-4025B9FC3AE0}" dt="2024-07-24T16:29:01.780" v="757" actId="478"/>
          <ac:picMkLst>
            <pc:docMk/>
            <pc:sldMk cId="2269994895" sldId="318"/>
            <ac:picMk id="3" creationId="{6F5B21F9-E907-1FAC-2FC9-855D066336DB}"/>
          </ac:picMkLst>
        </pc:picChg>
      </pc:sldChg>
      <pc:sldChg chg="addSp delSp modSp add mod">
        <pc:chgData name="Rohit Kumar Manne" userId="af6d3468c0029e55" providerId="LiveId" clId="{C46287AD-0BAB-4B45-8123-4025B9FC3AE0}" dt="2024-07-24T16:29:59.679" v="776" actId="1440"/>
        <pc:sldMkLst>
          <pc:docMk/>
          <pc:sldMk cId="313032849" sldId="319"/>
        </pc:sldMkLst>
        <pc:spChg chg="mod">
          <ac:chgData name="Rohit Kumar Manne" userId="af6d3468c0029e55" providerId="LiveId" clId="{C46287AD-0BAB-4B45-8123-4025B9FC3AE0}" dt="2024-07-24T16:29:44.548" v="771" actId="1076"/>
          <ac:spMkLst>
            <pc:docMk/>
            <pc:sldMk cId="313032849" sldId="319"/>
            <ac:spMk id="498" creationId="{00000000-0000-0000-0000-000000000000}"/>
          </ac:spMkLst>
        </pc:spChg>
        <pc:picChg chg="del">
          <ac:chgData name="Rohit Kumar Manne" userId="af6d3468c0029e55" providerId="LiveId" clId="{C46287AD-0BAB-4B45-8123-4025B9FC3AE0}" dt="2024-07-24T16:29:45.953" v="772" actId="478"/>
          <ac:picMkLst>
            <pc:docMk/>
            <pc:sldMk cId="313032849" sldId="319"/>
            <ac:picMk id="2" creationId="{50CEE9DA-B550-96FC-34F9-1244D03A08FD}"/>
          </ac:picMkLst>
        </pc:picChg>
        <pc:picChg chg="add mod">
          <ac:chgData name="Rohit Kumar Manne" userId="af6d3468c0029e55" providerId="LiveId" clId="{C46287AD-0BAB-4B45-8123-4025B9FC3AE0}" dt="2024-07-24T16:29:59.679" v="776" actId="1440"/>
          <ac:picMkLst>
            <pc:docMk/>
            <pc:sldMk cId="313032849" sldId="319"/>
            <ac:picMk id="3" creationId="{59888610-DC1A-0ACA-CB04-5CC7355CB297}"/>
          </ac:picMkLst>
        </pc:picChg>
      </pc:sldChg>
      <pc:sldChg chg="modSp add mod ord">
        <pc:chgData name="Rohit Kumar Manne" userId="af6d3468c0029e55" providerId="LiveId" clId="{C46287AD-0BAB-4B45-8123-4025B9FC3AE0}" dt="2024-07-24T16:31:00.273" v="790" actId="12"/>
        <pc:sldMkLst>
          <pc:docMk/>
          <pc:sldMk cId="3487435891" sldId="320"/>
        </pc:sldMkLst>
        <pc:spChg chg="mod">
          <ac:chgData name="Rohit Kumar Manne" userId="af6d3468c0029e55" providerId="LiveId" clId="{C46287AD-0BAB-4B45-8123-4025B9FC3AE0}" dt="2024-07-24T16:31:00.273" v="790" actId="12"/>
          <ac:spMkLst>
            <pc:docMk/>
            <pc:sldMk cId="3487435891" sldId="320"/>
            <ac:spMk id="497" creationId="{00000000-0000-0000-0000-000000000000}"/>
          </ac:spMkLst>
        </pc:spChg>
        <pc:spChg chg="mod">
          <ac:chgData name="Rohit Kumar Manne" userId="af6d3468c0029e55" providerId="LiveId" clId="{C46287AD-0BAB-4B45-8123-4025B9FC3AE0}" dt="2024-07-24T16:30:20.260" v="780" actId="20577"/>
          <ac:spMkLst>
            <pc:docMk/>
            <pc:sldMk cId="3487435891" sldId="320"/>
            <ac:spMk id="498" creationId="{00000000-0000-0000-0000-000000000000}"/>
          </ac:spMkLst>
        </pc:spChg>
      </pc:sldChg>
      <pc:sldChg chg="addSp delSp modSp add mod">
        <pc:chgData name="Rohit Kumar Manne" userId="af6d3468c0029e55" providerId="LiveId" clId="{C46287AD-0BAB-4B45-8123-4025B9FC3AE0}" dt="2024-07-24T16:45:02.302" v="954" actId="1076"/>
        <pc:sldMkLst>
          <pc:docMk/>
          <pc:sldMk cId="3662407397" sldId="321"/>
        </pc:sldMkLst>
        <pc:spChg chg="add del">
          <ac:chgData name="Rohit Kumar Manne" userId="af6d3468c0029e55" providerId="LiveId" clId="{C46287AD-0BAB-4B45-8123-4025B9FC3AE0}" dt="2024-07-24T16:36:30.905" v="851" actId="22"/>
          <ac:spMkLst>
            <pc:docMk/>
            <pc:sldMk cId="3662407397" sldId="321"/>
            <ac:spMk id="3" creationId="{234AD684-AAD9-6CC5-598E-1B58A5295600}"/>
          </ac:spMkLst>
        </pc:spChg>
        <pc:spChg chg="mod">
          <ac:chgData name="Rohit Kumar Manne" userId="af6d3468c0029e55" providerId="LiveId" clId="{C46287AD-0BAB-4B45-8123-4025B9FC3AE0}" dt="2024-07-24T16:34:42.827" v="815"/>
          <ac:spMkLst>
            <pc:docMk/>
            <pc:sldMk cId="3662407397" sldId="321"/>
            <ac:spMk id="410" creationId="{00000000-0000-0000-0000-000000000000}"/>
          </ac:spMkLst>
        </pc:spChg>
        <pc:spChg chg="mod">
          <ac:chgData name="Rohit Kumar Manne" userId="af6d3468c0029e55" providerId="LiveId" clId="{C46287AD-0BAB-4B45-8123-4025B9FC3AE0}" dt="2024-07-24T16:45:02.302" v="954" actId="1076"/>
          <ac:spMkLst>
            <pc:docMk/>
            <pc:sldMk cId="3662407397" sldId="321"/>
            <ac:spMk id="411" creationId="{00000000-0000-0000-0000-000000000000}"/>
          </ac:spMkLst>
        </pc:spChg>
        <pc:spChg chg="del">
          <ac:chgData name="Rohit Kumar Manne" userId="af6d3468c0029e55" providerId="LiveId" clId="{C46287AD-0BAB-4B45-8123-4025B9FC3AE0}" dt="2024-07-24T16:35:07.919" v="822" actId="478"/>
          <ac:spMkLst>
            <pc:docMk/>
            <pc:sldMk cId="3662407397" sldId="321"/>
            <ac:spMk id="415" creationId="{00000000-0000-0000-0000-000000000000}"/>
          </ac:spMkLst>
        </pc:spChg>
        <pc:spChg chg="del">
          <ac:chgData name="Rohit Kumar Manne" userId="af6d3468c0029e55" providerId="LiveId" clId="{C46287AD-0BAB-4B45-8123-4025B9FC3AE0}" dt="2024-07-24T16:35:12.311" v="824" actId="478"/>
          <ac:spMkLst>
            <pc:docMk/>
            <pc:sldMk cId="3662407397" sldId="321"/>
            <ac:spMk id="416" creationId="{00000000-0000-0000-0000-000000000000}"/>
          </ac:spMkLst>
        </pc:spChg>
        <pc:grpChg chg="del">
          <ac:chgData name="Rohit Kumar Manne" userId="af6d3468c0029e55" providerId="LiveId" clId="{C46287AD-0BAB-4B45-8123-4025B9FC3AE0}" dt="2024-07-24T16:35:09.930" v="823" actId="478"/>
          <ac:grpSpMkLst>
            <pc:docMk/>
            <pc:sldMk cId="3662407397" sldId="321"/>
            <ac:grpSpMk id="417" creationId="{00000000-0000-0000-0000-000000000000}"/>
          </ac:grpSpMkLst>
        </pc:grpChg>
        <pc:graphicFrameChg chg="add mod modGraphic">
          <ac:chgData name="Rohit Kumar Manne" userId="af6d3468c0029e55" providerId="LiveId" clId="{C46287AD-0BAB-4B45-8123-4025B9FC3AE0}" dt="2024-07-24T16:36:48.141" v="854" actId="1076"/>
          <ac:graphicFrameMkLst>
            <pc:docMk/>
            <pc:sldMk cId="3662407397" sldId="321"/>
            <ac:graphicFrameMk id="4" creationId="{4EE1EC0D-90A0-E94F-42C7-734048305176}"/>
          </ac:graphicFrameMkLst>
        </pc:graphicFrameChg>
      </pc:sldChg>
      <pc:sldChg chg="delSp modSp add mod ord">
        <pc:chgData name="Rohit Kumar Manne" userId="af6d3468c0029e55" providerId="LiveId" clId="{C46287AD-0BAB-4B45-8123-4025B9FC3AE0}" dt="2024-07-24T16:39:17.108" v="893" actId="1076"/>
        <pc:sldMkLst>
          <pc:docMk/>
          <pc:sldMk cId="527812305" sldId="322"/>
        </pc:sldMkLst>
        <pc:spChg chg="mod">
          <ac:chgData name="Rohit Kumar Manne" userId="af6d3468c0029e55" providerId="LiveId" clId="{C46287AD-0BAB-4B45-8123-4025B9FC3AE0}" dt="2024-07-24T16:37:27.170" v="868" actId="20577"/>
          <ac:spMkLst>
            <pc:docMk/>
            <pc:sldMk cId="527812305" sldId="322"/>
            <ac:spMk id="410" creationId="{00000000-0000-0000-0000-000000000000}"/>
          </ac:spMkLst>
        </pc:spChg>
        <pc:spChg chg="mod">
          <ac:chgData name="Rohit Kumar Manne" userId="af6d3468c0029e55" providerId="LiveId" clId="{C46287AD-0BAB-4B45-8123-4025B9FC3AE0}" dt="2024-07-24T16:39:17.108" v="893" actId="1076"/>
          <ac:spMkLst>
            <pc:docMk/>
            <pc:sldMk cId="527812305" sldId="322"/>
            <ac:spMk id="411" creationId="{00000000-0000-0000-0000-000000000000}"/>
          </ac:spMkLst>
        </pc:spChg>
        <pc:spChg chg="del">
          <ac:chgData name="Rohit Kumar Manne" userId="af6d3468c0029e55" providerId="LiveId" clId="{C46287AD-0BAB-4B45-8123-4025B9FC3AE0}" dt="2024-07-24T16:37:35.495" v="869" actId="478"/>
          <ac:spMkLst>
            <pc:docMk/>
            <pc:sldMk cId="527812305" sldId="322"/>
            <ac:spMk id="415" creationId="{00000000-0000-0000-0000-000000000000}"/>
          </ac:spMkLst>
        </pc:spChg>
        <pc:spChg chg="del">
          <ac:chgData name="Rohit Kumar Manne" userId="af6d3468c0029e55" providerId="LiveId" clId="{C46287AD-0BAB-4B45-8123-4025B9FC3AE0}" dt="2024-07-24T16:37:38.135" v="870" actId="478"/>
          <ac:spMkLst>
            <pc:docMk/>
            <pc:sldMk cId="527812305" sldId="322"/>
            <ac:spMk id="416" creationId="{00000000-0000-0000-0000-000000000000}"/>
          </ac:spMkLst>
        </pc:spChg>
        <pc:grpChg chg="del">
          <ac:chgData name="Rohit Kumar Manne" userId="af6d3468c0029e55" providerId="LiveId" clId="{C46287AD-0BAB-4B45-8123-4025B9FC3AE0}" dt="2024-07-24T16:38:16.506" v="875" actId="478"/>
          <ac:grpSpMkLst>
            <pc:docMk/>
            <pc:sldMk cId="527812305" sldId="322"/>
            <ac:grpSpMk id="417" creationId="{00000000-0000-0000-0000-000000000000}"/>
          </ac:grpSpMkLst>
        </pc:grpChg>
        <pc:grpChg chg="del">
          <ac:chgData name="Rohit Kumar Manne" userId="af6d3468c0029e55" providerId="LiveId" clId="{C46287AD-0BAB-4B45-8123-4025B9FC3AE0}" dt="2024-07-24T16:38:18.858" v="876" actId="478"/>
          <ac:grpSpMkLst>
            <pc:docMk/>
            <pc:sldMk cId="527812305" sldId="322"/>
            <ac:grpSpMk id="425" creationId="{00000000-0000-0000-0000-000000000000}"/>
          </ac:grpSpMkLst>
        </pc:grpChg>
      </pc:sldChg>
      <pc:sldChg chg="modSp add mod">
        <pc:chgData name="Rohit Kumar Manne" userId="af6d3468c0029e55" providerId="LiveId" clId="{C46287AD-0BAB-4B45-8123-4025B9FC3AE0}" dt="2024-07-24T16:40:37.021" v="908" actId="20577"/>
        <pc:sldMkLst>
          <pc:docMk/>
          <pc:sldMk cId="2610150281" sldId="323"/>
        </pc:sldMkLst>
        <pc:spChg chg="mod">
          <ac:chgData name="Rohit Kumar Manne" userId="af6d3468c0029e55" providerId="LiveId" clId="{C46287AD-0BAB-4B45-8123-4025B9FC3AE0}" dt="2024-07-24T16:40:06.850" v="902"/>
          <ac:spMkLst>
            <pc:docMk/>
            <pc:sldMk cId="2610150281" sldId="323"/>
            <ac:spMk id="410" creationId="{00000000-0000-0000-0000-000000000000}"/>
          </ac:spMkLst>
        </pc:spChg>
        <pc:spChg chg="mod">
          <ac:chgData name="Rohit Kumar Manne" userId="af6d3468c0029e55" providerId="LiveId" clId="{C46287AD-0BAB-4B45-8123-4025B9FC3AE0}" dt="2024-07-24T16:40:37.021" v="908" actId="20577"/>
          <ac:spMkLst>
            <pc:docMk/>
            <pc:sldMk cId="2610150281" sldId="323"/>
            <ac:spMk id="411" creationId="{00000000-0000-0000-0000-000000000000}"/>
          </ac:spMkLst>
        </pc:spChg>
      </pc:sldChg>
      <pc:sldMasterChg chg="addSldLayout delSldLayout">
        <pc:chgData name="Rohit Kumar Manne" userId="af6d3468c0029e55" providerId="LiveId" clId="{C46287AD-0BAB-4B45-8123-4025B9FC3AE0}" dt="2024-07-24T16:41:32.867" v="912" actId="47"/>
        <pc:sldMasterMkLst>
          <pc:docMk/>
          <pc:sldMasterMk cId="0" sldId="2147483671"/>
        </pc:sldMasterMkLst>
        <pc:sldLayoutChg chg="del">
          <pc:chgData name="Rohit Kumar Manne" userId="af6d3468c0029e55" providerId="LiveId" clId="{C46287AD-0BAB-4B45-8123-4025B9FC3AE0}" dt="2024-07-24T16:41:32.867" v="912" actId="47"/>
          <pc:sldLayoutMkLst>
            <pc:docMk/>
            <pc:sldMasterMk cId="0" sldId="2147483671"/>
            <pc:sldLayoutMk cId="0" sldId="2147483652"/>
          </pc:sldLayoutMkLst>
        </pc:sldLayoutChg>
        <pc:sldLayoutChg chg="del">
          <pc:chgData name="Rohit Kumar Manne" userId="af6d3468c0029e55" providerId="LiveId" clId="{C46287AD-0BAB-4B45-8123-4025B9FC3AE0}" dt="2024-07-24T16:41:32.867" v="912" actId="47"/>
          <pc:sldLayoutMkLst>
            <pc:docMk/>
            <pc:sldMasterMk cId="0" sldId="2147483671"/>
            <pc:sldLayoutMk cId="0" sldId="2147483660"/>
          </pc:sldLayoutMkLst>
        </pc:sldLayoutChg>
        <pc:sldLayoutChg chg="del">
          <pc:chgData name="Rohit Kumar Manne" userId="af6d3468c0029e55" providerId="LiveId" clId="{C46287AD-0BAB-4B45-8123-4025B9FC3AE0}" dt="2024-07-24T16:34:12.984" v="810" actId="47"/>
          <pc:sldLayoutMkLst>
            <pc:docMk/>
            <pc:sldMasterMk cId="0" sldId="2147483671"/>
            <pc:sldLayoutMk cId="0" sldId="2147483662"/>
          </pc:sldLayoutMkLst>
        </pc:sldLayoutChg>
        <pc:sldLayoutChg chg="del">
          <pc:chgData name="Rohit Kumar Manne" userId="af6d3468c0029e55" providerId="LiveId" clId="{C46287AD-0BAB-4B45-8123-4025B9FC3AE0}" dt="2024-07-24T16:40:41.083" v="909" actId="47"/>
          <pc:sldLayoutMkLst>
            <pc:docMk/>
            <pc:sldMasterMk cId="0" sldId="2147483671"/>
            <pc:sldLayoutMk cId="0" sldId="2147483663"/>
          </pc:sldLayoutMkLst>
        </pc:sldLayoutChg>
        <pc:sldLayoutChg chg="del">
          <pc:chgData name="Rohit Kumar Manne" userId="af6d3468c0029e55" providerId="LiveId" clId="{C46287AD-0BAB-4B45-8123-4025B9FC3AE0}" dt="2024-07-24T16:40:48.560" v="910" actId="47"/>
          <pc:sldLayoutMkLst>
            <pc:docMk/>
            <pc:sldMasterMk cId="0" sldId="2147483671"/>
            <pc:sldLayoutMk cId="0" sldId="2147483664"/>
          </pc:sldLayoutMkLst>
        </pc:sldLayoutChg>
        <pc:sldLayoutChg chg="add del">
          <pc:chgData name="Rohit Kumar Manne" userId="af6d3468c0029e55" providerId="LiveId" clId="{C46287AD-0BAB-4B45-8123-4025B9FC3AE0}" dt="2024-07-24T16:19:54.636" v="621" actId="47"/>
          <pc:sldLayoutMkLst>
            <pc:docMk/>
            <pc:sldMasterMk cId="0" sldId="2147483671"/>
            <pc:sldLayoutMk cId="0" sldId="2147483665"/>
          </pc:sldLayoutMkLst>
        </pc:sldLayoutChg>
      </pc:sldMasterChg>
      <pc:sldMasterChg chg="del delSldLayout">
        <pc:chgData name="Rohit Kumar Manne" userId="af6d3468c0029e55" providerId="LiveId" clId="{C46287AD-0BAB-4B45-8123-4025B9FC3AE0}" dt="2024-07-24T16:41:32.867" v="912" actId="47"/>
        <pc:sldMasterMkLst>
          <pc:docMk/>
          <pc:sldMasterMk cId="0" sldId="2147483672"/>
        </pc:sldMasterMkLst>
        <pc:sldLayoutChg chg="del">
          <pc:chgData name="Rohit Kumar Manne" userId="af6d3468c0029e55" providerId="LiveId" clId="{C46287AD-0BAB-4B45-8123-4025B9FC3AE0}" dt="2024-07-24T16:41:32.867" v="912" actId="47"/>
          <pc:sldLayoutMkLst>
            <pc:docMk/>
            <pc:sldMasterMk cId="0" sldId="2147483672"/>
            <pc:sldLayoutMk cId="0" sldId="2147483669"/>
          </pc:sldLayoutMkLst>
        </pc:sldLayoutChg>
        <pc:sldLayoutChg chg="del">
          <pc:chgData name="Rohit Kumar Manne" userId="af6d3468c0029e55" providerId="LiveId" clId="{C46287AD-0BAB-4B45-8123-4025B9FC3AE0}" dt="2024-07-24T16:41:32.867" v="912" actId="47"/>
          <pc:sldLayoutMkLst>
            <pc:docMk/>
            <pc:sldMasterMk cId="0" sldId="2147483672"/>
            <pc:sldLayoutMk cId="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5c3497df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5c3497df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5c63cde4f7_1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5c63cde4f7_1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488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5c63cde4f7_1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5c63cde4f7_1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16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5c63cde4f7_1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5c63cde4f7_1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55206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5c63cde4f7_1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5c63cde4f7_1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1317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45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731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851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122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53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95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c373ca90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c373ca90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980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118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000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429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562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c63cde4f7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c63cde4f7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c63cde4f7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c63cde4f7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44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c63cde4f7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c63cde4f7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597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c63cde4f7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c63cde4f7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347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c63cde4f7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c63cde4f7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089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c373ca90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c373ca90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956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c63cde4f7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c63cde4f7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118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5c63cde4f7_1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5c63cde4f7_1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980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c373ca90e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5c373ca90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c373ca90e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5c373ca90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512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c373ca90e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5c373ca90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621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c373ca90e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5c373ca90e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6875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c373ca90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c373ca90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619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5c373ca90e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5c373ca90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260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5c63cde4f7_1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5c63cde4f7_1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5c63cde4f7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5c63cde4f7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5c63cde4f7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5c63cde4f7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25c63cde4f7_1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25c63cde4f7_1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36288"/>
            <a:ext cx="5161800" cy="256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b="1">
                <a:latin typeface="Familjen Grotesk"/>
                <a:ea typeface="Familjen Grotesk"/>
                <a:cs typeface="Familjen Grotesk"/>
                <a:sym typeface="Familjen Grotes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435713"/>
            <a:ext cx="2708100" cy="871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latin typeface="Archivo"/>
                <a:ea typeface="Archivo"/>
                <a:cs typeface="Archivo"/>
                <a:sym typeface="Ar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22888" y="109441"/>
            <a:ext cx="471740" cy="615408"/>
            <a:chOff x="122888" y="109441"/>
            <a:chExt cx="471740" cy="615408"/>
          </a:xfrm>
        </p:grpSpPr>
        <p:sp>
          <p:nvSpPr>
            <p:cNvPr id="12" name="Google Shape;12;p2"/>
            <p:cNvSpPr/>
            <p:nvPr/>
          </p:nvSpPr>
          <p:spPr>
            <a:xfrm rot="6230580">
              <a:off x="132567" y="160653"/>
              <a:ext cx="313643" cy="265676"/>
            </a:xfrm>
            <a:custGeom>
              <a:avLst/>
              <a:gdLst/>
              <a:ahLst/>
              <a:cxnLst/>
              <a:rect l="l" t="t" r="r" b="b"/>
              <a:pathLst>
                <a:path w="23899" h="20244" extrusionOk="0">
                  <a:moveTo>
                    <a:pt x="5901" y="1"/>
                  </a:moveTo>
                  <a:cubicBezTo>
                    <a:pt x="4655" y="1"/>
                    <a:pt x="3265" y="644"/>
                    <a:pt x="2009" y="2071"/>
                  </a:cubicBezTo>
                  <a:cubicBezTo>
                    <a:pt x="526" y="3760"/>
                    <a:pt x="1" y="6134"/>
                    <a:pt x="115" y="8393"/>
                  </a:cubicBezTo>
                  <a:cubicBezTo>
                    <a:pt x="343" y="12502"/>
                    <a:pt x="2671" y="16451"/>
                    <a:pt x="6186" y="18574"/>
                  </a:cubicBezTo>
                  <a:cubicBezTo>
                    <a:pt x="8032" y="19676"/>
                    <a:pt x="10191" y="20244"/>
                    <a:pt x="12349" y="20244"/>
                  </a:cubicBezTo>
                  <a:cubicBezTo>
                    <a:pt x="14301" y="20244"/>
                    <a:pt x="16251" y="19779"/>
                    <a:pt x="17964" y="18825"/>
                  </a:cubicBezTo>
                  <a:cubicBezTo>
                    <a:pt x="21548" y="16839"/>
                    <a:pt x="23899" y="12730"/>
                    <a:pt x="23670" y="8622"/>
                  </a:cubicBezTo>
                  <a:cubicBezTo>
                    <a:pt x="23625" y="7572"/>
                    <a:pt x="23397" y="6499"/>
                    <a:pt x="22780" y="5609"/>
                  </a:cubicBezTo>
                  <a:cubicBezTo>
                    <a:pt x="22216" y="4784"/>
                    <a:pt x="21260" y="4166"/>
                    <a:pt x="20264" y="4166"/>
                  </a:cubicBezTo>
                  <a:cubicBezTo>
                    <a:pt x="20213" y="4166"/>
                    <a:pt x="20161" y="4167"/>
                    <a:pt x="20110" y="4171"/>
                  </a:cubicBezTo>
                  <a:cubicBezTo>
                    <a:pt x="18307" y="4308"/>
                    <a:pt x="17279" y="6225"/>
                    <a:pt x="16549" y="7891"/>
                  </a:cubicBezTo>
                  <a:cubicBezTo>
                    <a:pt x="15819" y="9535"/>
                    <a:pt x="14723" y="11452"/>
                    <a:pt x="12920" y="11475"/>
                  </a:cubicBezTo>
                  <a:cubicBezTo>
                    <a:pt x="12907" y="11475"/>
                    <a:pt x="12894" y="11475"/>
                    <a:pt x="12881" y="11475"/>
                  </a:cubicBezTo>
                  <a:cubicBezTo>
                    <a:pt x="11483" y="11475"/>
                    <a:pt x="10337" y="10253"/>
                    <a:pt x="9907" y="8918"/>
                  </a:cubicBezTo>
                  <a:cubicBezTo>
                    <a:pt x="9473" y="7595"/>
                    <a:pt x="9610" y="6134"/>
                    <a:pt x="9633" y="4741"/>
                  </a:cubicBezTo>
                  <a:cubicBezTo>
                    <a:pt x="9661" y="1799"/>
                    <a:pt x="7983" y="1"/>
                    <a:pt x="59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071334">
              <a:off x="270221" y="381604"/>
              <a:ext cx="294483" cy="315803"/>
            </a:xfrm>
            <a:custGeom>
              <a:avLst/>
              <a:gdLst/>
              <a:ahLst/>
              <a:cxnLst/>
              <a:rect l="l" t="t" r="r" b="b"/>
              <a:pathLst>
                <a:path w="26589" h="28514" extrusionOk="0">
                  <a:moveTo>
                    <a:pt x="18148" y="1"/>
                  </a:moveTo>
                  <a:cubicBezTo>
                    <a:pt x="15723" y="1"/>
                    <a:pt x="13308" y="349"/>
                    <a:pt x="11938" y="600"/>
                  </a:cubicBezTo>
                  <a:cubicBezTo>
                    <a:pt x="7921" y="1353"/>
                    <a:pt x="3949" y="3453"/>
                    <a:pt x="1895" y="6991"/>
                  </a:cubicBezTo>
                  <a:cubicBezTo>
                    <a:pt x="343" y="9661"/>
                    <a:pt x="1" y="12903"/>
                    <a:pt x="434" y="15938"/>
                  </a:cubicBezTo>
                  <a:cubicBezTo>
                    <a:pt x="845" y="18997"/>
                    <a:pt x="1986" y="21896"/>
                    <a:pt x="3219" y="24726"/>
                  </a:cubicBezTo>
                  <a:cubicBezTo>
                    <a:pt x="3881" y="26255"/>
                    <a:pt x="4748" y="27922"/>
                    <a:pt x="6346" y="28401"/>
                  </a:cubicBezTo>
                  <a:cubicBezTo>
                    <a:pt x="6616" y="28477"/>
                    <a:pt x="6888" y="28513"/>
                    <a:pt x="7159" y="28513"/>
                  </a:cubicBezTo>
                  <a:cubicBezTo>
                    <a:pt x="8587" y="28513"/>
                    <a:pt x="9977" y="27521"/>
                    <a:pt x="10706" y="26255"/>
                  </a:cubicBezTo>
                  <a:cubicBezTo>
                    <a:pt x="11573" y="24726"/>
                    <a:pt x="11710" y="22923"/>
                    <a:pt x="11824" y="21188"/>
                  </a:cubicBezTo>
                  <a:cubicBezTo>
                    <a:pt x="11938" y="19431"/>
                    <a:pt x="12052" y="17627"/>
                    <a:pt x="12851" y="16075"/>
                  </a:cubicBezTo>
                  <a:cubicBezTo>
                    <a:pt x="13741" y="14409"/>
                    <a:pt x="15339" y="13245"/>
                    <a:pt x="16983" y="12355"/>
                  </a:cubicBezTo>
                  <a:cubicBezTo>
                    <a:pt x="18649" y="11465"/>
                    <a:pt x="20429" y="10780"/>
                    <a:pt x="22004" y="9753"/>
                  </a:cubicBezTo>
                  <a:cubicBezTo>
                    <a:pt x="23579" y="8748"/>
                    <a:pt x="25017" y="7287"/>
                    <a:pt x="25474" y="5461"/>
                  </a:cubicBezTo>
                  <a:cubicBezTo>
                    <a:pt x="26588" y="1047"/>
                    <a:pt x="22352" y="1"/>
                    <a:pt x="18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66"/>
        <p:cNvGrpSpPr/>
        <p:nvPr/>
      </p:nvGrpSpPr>
      <p:grpSpPr>
        <a:xfrm>
          <a:off x="0" y="0"/>
          <a:ext cx="0" cy="0"/>
          <a:chOff x="0" y="0"/>
          <a:chExt cx="0" cy="0"/>
        </a:xfrm>
      </p:grpSpPr>
      <p:sp>
        <p:nvSpPr>
          <p:cNvPr id="67" name="Google Shape;67;p13"/>
          <p:cNvSpPr txBox="1">
            <a:spLocks noGrp="1"/>
          </p:cNvSpPr>
          <p:nvPr>
            <p:ph type="title" hasCustomPrompt="1"/>
          </p:nvPr>
        </p:nvSpPr>
        <p:spPr>
          <a:xfrm>
            <a:off x="720000"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2" hasCustomPrompt="1"/>
          </p:nvPr>
        </p:nvSpPr>
        <p:spPr>
          <a:xfrm>
            <a:off x="720000" y="2990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3" hasCustomPrompt="1"/>
          </p:nvPr>
        </p:nvSpPr>
        <p:spPr>
          <a:xfrm>
            <a:off x="341927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4" hasCustomPrompt="1"/>
          </p:nvPr>
        </p:nvSpPr>
        <p:spPr>
          <a:xfrm>
            <a:off x="3419275" y="2990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5" hasCustomPrompt="1"/>
          </p:nvPr>
        </p:nvSpPr>
        <p:spPr>
          <a:xfrm>
            <a:off x="6118550"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6" hasCustomPrompt="1"/>
          </p:nvPr>
        </p:nvSpPr>
        <p:spPr>
          <a:xfrm>
            <a:off x="6118550" y="29904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subTitle" idx="1"/>
          </p:nvPr>
        </p:nvSpPr>
        <p:spPr>
          <a:xfrm>
            <a:off x="72000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 name="Google Shape;74;p13"/>
          <p:cNvSpPr txBox="1">
            <a:spLocks noGrp="1"/>
          </p:cNvSpPr>
          <p:nvPr>
            <p:ph type="subTitle" idx="7"/>
          </p:nvPr>
        </p:nvSpPr>
        <p:spPr>
          <a:xfrm>
            <a:off x="3419275"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accent2"/>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5" name="Google Shape;75;p13"/>
          <p:cNvSpPr txBox="1">
            <a:spLocks noGrp="1"/>
          </p:cNvSpPr>
          <p:nvPr>
            <p:ph type="subTitle" idx="8"/>
          </p:nvPr>
        </p:nvSpPr>
        <p:spPr>
          <a:xfrm>
            <a:off x="6118550" y="1928475"/>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6" name="Google Shape;76;p13"/>
          <p:cNvSpPr txBox="1">
            <a:spLocks noGrp="1"/>
          </p:cNvSpPr>
          <p:nvPr>
            <p:ph type="subTitle" idx="9"/>
          </p:nvPr>
        </p:nvSpPr>
        <p:spPr>
          <a:xfrm>
            <a:off x="720000" y="3438050"/>
            <a:ext cx="23043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7" name="Google Shape;77;p13"/>
          <p:cNvSpPr txBox="1">
            <a:spLocks noGrp="1"/>
          </p:cNvSpPr>
          <p:nvPr>
            <p:ph type="subTitle" idx="13"/>
          </p:nvPr>
        </p:nvSpPr>
        <p:spPr>
          <a:xfrm>
            <a:off x="3419275" y="343805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accent2"/>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 name="Google Shape;78;p13"/>
          <p:cNvSpPr txBox="1">
            <a:spLocks noGrp="1"/>
          </p:cNvSpPr>
          <p:nvPr>
            <p:ph type="subTitle" idx="14"/>
          </p:nvPr>
        </p:nvSpPr>
        <p:spPr>
          <a:xfrm>
            <a:off x="6118550" y="3438050"/>
            <a:ext cx="23055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b="1">
                <a:solidFill>
                  <a:schemeClr val="dk1"/>
                </a:solidFill>
                <a:latin typeface="Familjen Grotesk"/>
                <a:ea typeface="Familjen Grotesk"/>
                <a:cs typeface="Familjen Grotesk"/>
                <a:sym typeface="Familjen Grotesk"/>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9" name="Google Shape;79;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0" name="Google Shape;80;p13"/>
          <p:cNvGrpSpPr/>
          <p:nvPr/>
        </p:nvGrpSpPr>
        <p:grpSpPr>
          <a:xfrm>
            <a:off x="8308616" y="239039"/>
            <a:ext cx="740013" cy="600910"/>
            <a:chOff x="8308616" y="239039"/>
            <a:chExt cx="740013" cy="600910"/>
          </a:xfrm>
        </p:grpSpPr>
        <p:grpSp>
          <p:nvGrpSpPr>
            <p:cNvPr id="81" name="Google Shape;81;p13"/>
            <p:cNvGrpSpPr/>
            <p:nvPr/>
          </p:nvGrpSpPr>
          <p:grpSpPr>
            <a:xfrm rot="-2237827">
              <a:off x="8542581" y="320084"/>
              <a:ext cx="415589" cy="438821"/>
              <a:chOff x="-5571078" y="1308344"/>
              <a:chExt cx="1006095" cy="1062338"/>
            </a:xfrm>
          </p:grpSpPr>
          <p:sp>
            <p:nvSpPr>
              <p:cNvPr id="82" name="Google Shape;82;p13"/>
              <p:cNvSpPr/>
              <p:nvPr/>
            </p:nvSpPr>
            <p:spPr>
              <a:xfrm>
                <a:off x="-5571078" y="1557119"/>
                <a:ext cx="653790" cy="529406"/>
              </a:xfrm>
              <a:custGeom>
                <a:avLst/>
                <a:gdLst/>
                <a:ahLst/>
                <a:cxnLst/>
                <a:rect l="l" t="t" r="r" b="b"/>
                <a:pathLst>
                  <a:path w="19654" h="15916" extrusionOk="0">
                    <a:moveTo>
                      <a:pt x="7104" y="0"/>
                    </a:moveTo>
                    <a:cubicBezTo>
                      <a:pt x="6762" y="0"/>
                      <a:pt x="6425" y="10"/>
                      <a:pt x="6095" y="29"/>
                    </a:cubicBezTo>
                    <a:cubicBezTo>
                      <a:pt x="5319" y="98"/>
                      <a:pt x="4520" y="189"/>
                      <a:pt x="3744" y="326"/>
                    </a:cubicBezTo>
                    <a:cubicBezTo>
                      <a:pt x="1987" y="668"/>
                      <a:pt x="1" y="2540"/>
                      <a:pt x="1713" y="4252"/>
                    </a:cubicBezTo>
                    <a:cubicBezTo>
                      <a:pt x="2374" y="4913"/>
                      <a:pt x="3185" y="5070"/>
                      <a:pt x="4036" y="5070"/>
                    </a:cubicBezTo>
                    <a:cubicBezTo>
                      <a:pt x="4331" y="5070"/>
                      <a:pt x="4631" y="5051"/>
                      <a:pt x="4931" y="5028"/>
                    </a:cubicBezTo>
                    <a:cubicBezTo>
                      <a:pt x="5620" y="4972"/>
                      <a:pt x="6534" y="4840"/>
                      <a:pt x="7434" y="4840"/>
                    </a:cubicBezTo>
                    <a:cubicBezTo>
                      <a:pt x="8737" y="4840"/>
                      <a:pt x="10010" y="5117"/>
                      <a:pt x="10523" y="6306"/>
                    </a:cubicBezTo>
                    <a:cubicBezTo>
                      <a:pt x="10614" y="6534"/>
                      <a:pt x="10683" y="6763"/>
                      <a:pt x="10706" y="6991"/>
                    </a:cubicBezTo>
                    <a:cubicBezTo>
                      <a:pt x="10984" y="9147"/>
                      <a:pt x="8878" y="9488"/>
                      <a:pt x="7102" y="9488"/>
                    </a:cubicBezTo>
                    <a:cubicBezTo>
                      <a:pt x="6547" y="9488"/>
                      <a:pt x="6024" y="9455"/>
                      <a:pt x="5616" y="9433"/>
                    </a:cubicBezTo>
                    <a:cubicBezTo>
                      <a:pt x="5497" y="9426"/>
                      <a:pt x="5374" y="9422"/>
                      <a:pt x="5247" y="9422"/>
                    </a:cubicBezTo>
                    <a:cubicBezTo>
                      <a:pt x="4186" y="9422"/>
                      <a:pt x="2916" y="9700"/>
                      <a:pt x="2283" y="10597"/>
                    </a:cubicBezTo>
                    <a:cubicBezTo>
                      <a:pt x="1347" y="11967"/>
                      <a:pt x="2169" y="13656"/>
                      <a:pt x="3242" y="14637"/>
                    </a:cubicBezTo>
                    <a:cubicBezTo>
                      <a:pt x="3470" y="14843"/>
                      <a:pt x="3721" y="15025"/>
                      <a:pt x="3972" y="15185"/>
                    </a:cubicBezTo>
                    <a:cubicBezTo>
                      <a:pt x="5114" y="15847"/>
                      <a:pt x="6460" y="15915"/>
                      <a:pt x="7761" y="15915"/>
                    </a:cubicBezTo>
                    <a:cubicBezTo>
                      <a:pt x="9176" y="15893"/>
                      <a:pt x="10592" y="15870"/>
                      <a:pt x="11984" y="15664"/>
                    </a:cubicBezTo>
                    <a:cubicBezTo>
                      <a:pt x="14426" y="15345"/>
                      <a:pt x="16960" y="14455"/>
                      <a:pt x="18421" y="12332"/>
                    </a:cubicBezTo>
                    <a:cubicBezTo>
                      <a:pt x="19402" y="10917"/>
                      <a:pt x="19653" y="9136"/>
                      <a:pt x="19311" y="7493"/>
                    </a:cubicBezTo>
                    <a:cubicBezTo>
                      <a:pt x="18200" y="2068"/>
                      <a:pt x="12093" y="0"/>
                      <a:pt x="7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5478440" y="1308344"/>
                <a:ext cx="913457" cy="1062338"/>
              </a:xfrm>
              <a:custGeom>
                <a:avLst/>
                <a:gdLst/>
                <a:ahLst/>
                <a:cxnLst/>
                <a:rect l="l" t="t" r="r" b="b"/>
                <a:pathLst>
                  <a:path w="27460" h="31938" extrusionOk="0">
                    <a:moveTo>
                      <a:pt x="3720" y="0"/>
                    </a:moveTo>
                    <a:cubicBezTo>
                      <a:pt x="3233" y="0"/>
                      <a:pt x="2752" y="43"/>
                      <a:pt x="2283" y="158"/>
                    </a:cubicBezTo>
                    <a:cubicBezTo>
                      <a:pt x="868" y="478"/>
                      <a:pt x="0" y="1847"/>
                      <a:pt x="92" y="3240"/>
                    </a:cubicBezTo>
                    <a:cubicBezTo>
                      <a:pt x="274" y="5659"/>
                      <a:pt x="2991" y="5865"/>
                      <a:pt x="4885" y="5887"/>
                    </a:cubicBezTo>
                    <a:cubicBezTo>
                      <a:pt x="7305" y="5910"/>
                      <a:pt x="9724" y="5979"/>
                      <a:pt x="12098" y="6549"/>
                    </a:cubicBezTo>
                    <a:cubicBezTo>
                      <a:pt x="14860" y="7211"/>
                      <a:pt x="17439" y="8649"/>
                      <a:pt x="18786" y="11229"/>
                    </a:cubicBezTo>
                    <a:cubicBezTo>
                      <a:pt x="19927" y="13397"/>
                      <a:pt x="20041" y="15976"/>
                      <a:pt x="19242" y="18282"/>
                    </a:cubicBezTo>
                    <a:cubicBezTo>
                      <a:pt x="18557" y="20267"/>
                      <a:pt x="17188" y="21979"/>
                      <a:pt x="15362" y="23075"/>
                    </a:cubicBezTo>
                    <a:cubicBezTo>
                      <a:pt x="13308" y="24307"/>
                      <a:pt x="10865" y="24627"/>
                      <a:pt x="8491" y="24673"/>
                    </a:cubicBezTo>
                    <a:cubicBezTo>
                      <a:pt x="8157" y="24679"/>
                      <a:pt x="7823" y="24682"/>
                      <a:pt x="7489" y="24682"/>
                    </a:cubicBezTo>
                    <a:cubicBezTo>
                      <a:pt x="6682" y="24682"/>
                      <a:pt x="5875" y="24666"/>
                      <a:pt x="5068" y="24650"/>
                    </a:cubicBezTo>
                    <a:cubicBezTo>
                      <a:pt x="4552" y="24630"/>
                      <a:pt x="4027" y="24593"/>
                      <a:pt x="3508" y="24593"/>
                    </a:cubicBezTo>
                    <a:cubicBezTo>
                      <a:pt x="2831" y="24593"/>
                      <a:pt x="2162" y="24656"/>
                      <a:pt x="1530" y="24901"/>
                    </a:cubicBezTo>
                    <a:cubicBezTo>
                      <a:pt x="343" y="25357"/>
                      <a:pt x="525" y="26955"/>
                      <a:pt x="662" y="28005"/>
                    </a:cubicBezTo>
                    <a:cubicBezTo>
                      <a:pt x="662" y="28119"/>
                      <a:pt x="685" y="28233"/>
                      <a:pt x="708" y="28348"/>
                    </a:cubicBezTo>
                    <a:cubicBezTo>
                      <a:pt x="913" y="29603"/>
                      <a:pt x="1507" y="30699"/>
                      <a:pt x="2580" y="31383"/>
                    </a:cubicBezTo>
                    <a:cubicBezTo>
                      <a:pt x="3214" y="31810"/>
                      <a:pt x="3947" y="31938"/>
                      <a:pt x="4702" y="31938"/>
                    </a:cubicBezTo>
                    <a:cubicBezTo>
                      <a:pt x="5524" y="31938"/>
                      <a:pt x="6372" y="31786"/>
                      <a:pt x="7145" y="31703"/>
                    </a:cubicBezTo>
                    <a:cubicBezTo>
                      <a:pt x="8674" y="31543"/>
                      <a:pt x="10203" y="31360"/>
                      <a:pt x="11710" y="31087"/>
                    </a:cubicBezTo>
                    <a:cubicBezTo>
                      <a:pt x="14723" y="30584"/>
                      <a:pt x="17758" y="29786"/>
                      <a:pt x="20383" y="28188"/>
                    </a:cubicBezTo>
                    <a:cubicBezTo>
                      <a:pt x="21365" y="27594"/>
                      <a:pt x="22278" y="26910"/>
                      <a:pt x="23100" y="26111"/>
                    </a:cubicBezTo>
                    <a:cubicBezTo>
                      <a:pt x="24401" y="24878"/>
                      <a:pt x="25428" y="23394"/>
                      <a:pt x="26113" y="21751"/>
                    </a:cubicBezTo>
                    <a:cubicBezTo>
                      <a:pt x="27208" y="19149"/>
                      <a:pt x="27459" y="16250"/>
                      <a:pt x="26934" y="13488"/>
                    </a:cubicBezTo>
                    <a:cubicBezTo>
                      <a:pt x="26660" y="11913"/>
                      <a:pt x="26158" y="10384"/>
                      <a:pt x="25428" y="8946"/>
                    </a:cubicBezTo>
                    <a:cubicBezTo>
                      <a:pt x="24104" y="6298"/>
                      <a:pt x="22027" y="3970"/>
                      <a:pt x="19333" y="2669"/>
                    </a:cubicBezTo>
                    <a:cubicBezTo>
                      <a:pt x="17370" y="1710"/>
                      <a:pt x="15202" y="1277"/>
                      <a:pt x="13056" y="1003"/>
                    </a:cubicBezTo>
                    <a:cubicBezTo>
                      <a:pt x="10911" y="729"/>
                      <a:pt x="8743" y="501"/>
                      <a:pt x="6597" y="272"/>
                    </a:cubicBezTo>
                    <a:cubicBezTo>
                      <a:pt x="5658" y="166"/>
                      <a:pt x="4679" y="0"/>
                      <a:pt x="37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3"/>
            <p:cNvSpPr/>
            <p:nvPr/>
          </p:nvSpPr>
          <p:spPr>
            <a:xfrm>
              <a:off x="8308616" y="239054"/>
              <a:ext cx="224163" cy="260051"/>
            </a:xfrm>
            <a:custGeom>
              <a:avLst/>
              <a:gdLst/>
              <a:ahLst/>
              <a:cxnLst/>
              <a:rect l="l" t="t" r="r" b="b"/>
              <a:pathLst>
                <a:path w="20019" h="23224" extrusionOk="0">
                  <a:moveTo>
                    <a:pt x="12765" y="0"/>
                  </a:moveTo>
                  <a:cubicBezTo>
                    <a:pt x="10566" y="0"/>
                    <a:pt x="8282" y="914"/>
                    <a:pt x="6597" y="2311"/>
                  </a:cubicBezTo>
                  <a:cubicBezTo>
                    <a:pt x="3561" y="4822"/>
                    <a:pt x="571" y="10118"/>
                    <a:pt x="183" y="14934"/>
                  </a:cubicBezTo>
                  <a:cubicBezTo>
                    <a:pt x="0" y="17330"/>
                    <a:pt x="457" y="19613"/>
                    <a:pt x="1849" y="21393"/>
                  </a:cubicBezTo>
                  <a:cubicBezTo>
                    <a:pt x="2728" y="22508"/>
                    <a:pt x="4194" y="23223"/>
                    <a:pt x="5656" y="23223"/>
                  </a:cubicBezTo>
                  <a:cubicBezTo>
                    <a:pt x="6169" y="23223"/>
                    <a:pt x="6681" y="23135"/>
                    <a:pt x="7168" y="22945"/>
                  </a:cubicBezTo>
                  <a:cubicBezTo>
                    <a:pt x="9770" y="21941"/>
                    <a:pt x="9815" y="18768"/>
                    <a:pt x="10477" y="16463"/>
                  </a:cubicBezTo>
                  <a:cubicBezTo>
                    <a:pt x="11345" y="13450"/>
                    <a:pt x="14380" y="12742"/>
                    <a:pt x="16617" y="11031"/>
                  </a:cubicBezTo>
                  <a:cubicBezTo>
                    <a:pt x="19333" y="8931"/>
                    <a:pt x="20018" y="4799"/>
                    <a:pt x="17667" y="2129"/>
                  </a:cubicBezTo>
                  <a:cubicBezTo>
                    <a:pt x="16353" y="628"/>
                    <a:pt x="14589" y="0"/>
                    <a:pt x="127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4459425" y="174525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5"/>
          <p:cNvSpPr txBox="1">
            <a:spLocks noGrp="1"/>
          </p:cNvSpPr>
          <p:nvPr>
            <p:ph type="subTitle" idx="1"/>
          </p:nvPr>
        </p:nvSpPr>
        <p:spPr>
          <a:xfrm>
            <a:off x="4459425" y="2586050"/>
            <a:ext cx="3233100" cy="9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2" name="Google Shape;92;p15"/>
          <p:cNvGrpSpPr/>
          <p:nvPr/>
        </p:nvGrpSpPr>
        <p:grpSpPr>
          <a:xfrm>
            <a:off x="8539753" y="125826"/>
            <a:ext cx="525903" cy="707294"/>
            <a:chOff x="8539753" y="125826"/>
            <a:chExt cx="525903" cy="707294"/>
          </a:xfrm>
        </p:grpSpPr>
        <p:sp>
          <p:nvSpPr>
            <p:cNvPr id="93" name="Google Shape;93;p15"/>
            <p:cNvSpPr/>
            <p:nvPr/>
          </p:nvSpPr>
          <p:spPr>
            <a:xfrm rot="-8100000">
              <a:off x="8785673" y="180406"/>
              <a:ext cx="241198" cy="209609"/>
            </a:xfrm>
            <a:custGeom>
              <a:avLst/>
              <a:gdLst/>
              <a:ahLst/>
              <a:cxnLst/>
              <a:rect l="l" t="t" r="r" b="b"/>
              <a:pathLst>
                <a:path w="21685" h="18845" extrusionOk="0">
                  <a:moveTo>
                    <a:pt x="4157" y="1"/>
                  </a:moveTo>
                  <a:cubicBezTo>
                    <a:pt x="3225" y="1"/>
                    <a:pt x="2345" y="220"/>
                    <a:pt x="1621" y="817"/>
                  </a:cubicBezTo>
                  <a:cubicBezTo>
                    <a:pt x="137" y="2027"/>
                    <a:pt x="23" y="4195"/>
                    <a:pt x="23" y="6090"/>
                  </a:cubicBezTo>
                  <a:cubicBezTo>
                    <a:pt x="0" y="8943"/>
                    <a:pt x="23" y="11910"/>
                    <a:pt x="1393" y="14421"/>
                  </a:cubicBezTo>
                  <a:cubicBezTo>
                    <a:pt x="2648" y="16726"/>
                    <a:pt x="5045" y="18370"/>
                    <a:pt x="7624" y="18758"/>
                  </a:cubicBezTo>
                  <a:cubicBezTo>
                    <a:pt x="8033" y="18816"/>
                    <a:pt x="8441" y="18844"/>
                    <a:pt x="8846" y="18844"/>
                  </a:cubicBezTo>
                  <a:cubicBezTo>
                    <a:pt x="12866" y="18844"/>
                    <a:pt x="16613" y="16075"/>
                    <a:pt x="19060" y="12777"/>
                  </a:cubicBezTo>
                  <a:cubicBezTo>
                    <a:pt x="20224" y="11203"/>
                    <a:pt x="21251" y="9399"/>
                    <a:pt x="21456" y="7436"/>
                  </a:cubicBezTo>
                  <a:cubicBezTo>
                    <a:pt x="21684" y="5473"/>
                    <a:pt x="20977" y="3328"/>
                    <a:pt x="19333" y="2232"/>
                  </a:cubicBezTo>
                  <a:cubicBezTo>
                    <a:pt x="18716" y="1825"/>
                    <a:pt x="18203" y="1678"/>
                    <a:pt x="17741" y="1678"/>
                  </a:cubicBezTo>
                  <a:cubicBezTo>
                    <a:pt x="16648" y="1678"/>
                    <a:pt x="15837" y="2499"/>
                    <a:pt x="14586" y="2643"/>
                  </a:cubicBezTo>
                  <a:cubicBezTo>
                    <a:pt x="14417" y="2663"/>
                    <a:pt x="14246" y="2673"/>
                    <a:pt x="14071" y="2673"/>
                  </a:cubicBezTo>
                  <a:cubicBezTo>
                    <a:pt x="12094" y="2673"/>
                    <a:pt x="9767" y="1444"/>
                    <a:pt x="7921" y="794"/>
                  </a:cubicBezTo>
                  <a:cubicBezTo>
                    <a:pt x="6734" y="390"/>
                    <a:pt x="5399"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rot="4499580">
              <a:off x="8519280" y="528442"/>
              <a:ext cx="343087" cy="220826"/>
            </a:xfrm>
            <a:custGeom>
              <a:avLst/>
              <a:gdLst/>
              <a:ahLst/>
              <a:cxnLst/>
              <a:rect l="l" t="t" r="r" b="b"/>
              <a:pathLst>
                <a:path w="31226" h="20104" extrusionOk="0">
                  <a:moveTo>
                    <a:pt x="23481" y="1"/>
                  </a:moveTo>
                  <a:cubicBezTo>
                    <a:pt x="22957" y="1"/>
                    <a:pt x="22431" y="21"/>
                    <a:pt x="21913" y="44"/>
                  </a:cubicBezTo>
                  <a:lnTo>
                    <a:pt x="6232" y="615"/>
                  </a:lnTo>
                  <a:cubicBezTo>
                    <a:pt x="4817" y="660"/>
                    <a:pt x="3333" y="752"/>
                    <a:pt x="2192" y="1551"/>
                  </a:cubicBezTo>
                  <a:cubicBezTo>
                    <a:pt x="1" y="3126"/>
                    <a:pt x="46" y="6686"/>
                    <a:pt x="1005" y="8946"/>
                  </a:cubicBezTo>
                  <a:cubicBezTo>
                    <a:pt x="2032" y="11365"/>
                    <a:pt x="4680" y="11913"/>
                    <a:pt x="6985" y="12986"/>
                  </a:cubicBezTo>
                  <a:lnTo>
                    <a:pt x="16047" y="17140"/>
                  </a:lnTo>
                  <a:cubicBezTo>
                    <a:pt x="18352" y="18213"/>
                    <a:pt x="20681" y="19263"/>
                    <a:pt x="23169" y="19834"/>
                  </a:cubicBezTo>
                  <a:cubicBezTo>
                    <a:pt x="23829" y="19985"/>
                    <a:pt x="24514" y="20103"/>
                    <a:pt x="25195" y="20103"/>
                  </a:cubicBezTo>
                  <a:cubicBezTo>
                    <a:pt x="25643" y="20103"/>
                    <a:pt x="26089" y="20052"/>
                    <a:pt x="26524" y="19925"/>
                  </a:cubicBezTo>
                  <a:cubicBezTo>
                    <a:pt x="28190" y="19468"/>
                    <a:pt x="29423" y="18008"/>
                    <a:pt x="30062" y="16410"/>
                  </a:cubicBezTo>
                  <a:cubicBezTo>
                    <a:pt x="30701" y="14835"/>
                    <a:pt x="30815" y="13077"/>
                    <a:pt x="30952" y="11365"/>
                  </a:cubicBezTo>
                  <a:cubicBezTo>
                    <a:pt x="31089" y="9471"/>
                    <a:pt x="31226" y="7554"/>
                    <a:pt x="30838" y="5682"/>
                  </a:cubicBezTo>
                  <a:cubicBezTo>
                    <a:pt x="30473" y="3810"/>
                    <a:pt x="29491" y="1984"/>
                    <a:pt x="27871" y="980"/>
                  </a:cubicBezTo>
                  <a:cubicBezTo>
                    <a:pt x="26573" y="178"/>
                    <a:pt x="25034" y="1"/>
                    <a:pt x="23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5"/>
          <p:cNvSpPr/>
          <p:nvPr/>
        </p:nvSpPr>
        <p:spPr>
          <a:xfrm>
            <a:off x="8539749" y="4692557"/>
            <a:ext cx="497223" cy="260633"/>
          </a:xfrm>
          <a:custGeom>
            <a:avLst/>
            <a:gdLst/>
            <a:ahLst/>
            <a:cxnLst/>
            <a:rect l="l" t="t" r="r" b="b"/>
            <a:pathLst>
              <a:path w="36886" h="19342" extrusionOk="0">
                <a:moveTo>
                  <a:pt x="7245" y="0"/>
                </a:moveTo>
                <a:cubicBezTo>
                  <a:pt x="6177" y="0"/>
                  <a:pt x="5083" y="457"/>
                  <a:pt x="4269" y="1160"/>
                </a:cubicBezTo>
                <a:cubicBezTo>
                  <a:pt x="3082" y="2164"/>
                  <a:pt x="2374" y="3602"/>
                  <a:pt x="1804" y="5040"/>
                </a:cubicBezTo>
                <a:cubicBezTo>
                  <a:pt x="617" y="8099"/>
                  <a:pt x="0" y="11408"/>
                  <a:pt x="0" y="14695"/>
                </a:cubicBezTo>
                <a:cubicBezTo>
                  <a:pt x="0" y="17708"/>
                  <a:pt x="1233" y="17822"/>
                  <a:pt x="4018" y="18256"/>
                </a:cubicBezTo>
                <a:cubicBezTo>
                  <a:pt x="7099" y="18758"/>
                  <a:pt x="10203" y="19078"/>
                  <a:pt x="13307" y="19237"/>
                </a:cubicBezTo>
                <a:cubicBezTo>
                  <a:pt x="14718" y="19307"/>
                  <a:pt x="16131" y="19341"/>
                  <a:pt x="17545" y="19341"/>
                </a:cubicBezTo>
                <a:cubicBezTo>
                  <a:pt x="22171" y="19341"/>
                  <a:pt x="26805" y="18973"/>
                  <a:pt x="31385" y="18256"/>
                </a:cubicBezTo>
                <a:cubicBezTo>
                  <a:pt x="33143" y="17959"/>
                  <a:pt x="35083" y="17503"/>
                  <a:pt x="36087" y="16042"/>
                </a:cubicBezTo>
                <a:cubicBezTo>
                  <a:pt x="36818" y="14969"/>
                  <a:pt x="36886" y="13554"/>
                  <a:pt x="36566" y="12321"/>
                </a:cubicBezTo>
                <a:cubicBezTo>
                  <a:pt x="36247" y="11066"/>
                  <a:pt x="35585" y="9925"/>
                  <a:pt x="34923" y="8829"/>
                </a:cubicBezTo>
                <a:cubicBezTo>
                  <a:pt x="34489" y="8076"/>
                  <a:pt x="34056" y="7323"/>
                  <a:pt x="33417" y="6775"/>
                </a:cubicBezTo>
                <a:cubicBezTo>
                  <a:pt x="32882" y="6314"/>
                  <a:pt x="32212" y="5987"/>
                  <a:pt x="31530" y="5987"/>
                </a:cubicBezTo>
                <a:cubicBezTo>
                  <a:pt x="31367" y="5987"/>
                  <a:pt x="31205" y="6005"/>
                  <a:pt x="31043" y="6044"/>
                </a:cubicBezTo>
                <a:cubicBezTo>
                  <a:pt x="29901" y="6296"/>
                  <a:pt x="29217" y="7482"/>
                  <a:pt x="29011" y="8647"/>
                </a:cubicBezTo>
                <a:cubicBezTo>
                  <a:pt x="28783" y="9788"/>
                  <a:pt x="28897" y="10975"/>
                  <a:pt x="28692" y="12116"/>
                </a:cubicBezTo>
                <a:cubicBezTo>
                  <a:pt x="28555" y="12892"/>
                  <a:pt x="28098" y="13737"/>
                  <a:pt x="27345" y="13805"/>
                </a:cubicBezTo>
                <a:cubicBezTo>
                  <a:pt x="27317" y="13807"/>
                  <a:pt x="27289" y="13809"/>
                  <a:pt x="27262" y="13809"/>
                </a:cubicBezTo>
                <a:cubicBezTo>
                  <a:pt x="26747" y="13809"/>
                  <a:pt x="26282" y="13414"/>
                  <a:pt x="26044" y="12938"/>
                </a:cubicBezTo>
                <a:cubicBezTo>
                  <a:pt x="25793" y="12458"/>
                  <a:pt x="25747" y="11888"/>
                  <a:pt x="25679" y="11340"/>
                </a:cubicBezTo>
                <a:cubicBezTo>
                  <a:pt x="25428" y="8898"/>
                  <a:pt x="24903" y="6341"/>
                  <a:pt x="23351" y="4424"/>
                </a:cubicBezTo>
                <a:cubicBezTo>
                  <a:pt x="22257" y="3093"/>
                  <a:pt x="20525" y="2201"/>
                  <a:pt x="18850" y="2201"/>
                </a:cubicBezTo>
                <a:cubicBezTo>
                  <a:pt x="18113" y="2201"/>
                  <a:pt x="17387" y="2374"/>
                  <a:pt x="16731" y="2758"/>
                </a:cubicBezTo>
                <a:cubicBezTo>
                  <a:pt x="15362" y="3557"/>
                  <a:pt x="14563" y="5109"/>
                  <a:pt x="14289" y="6684"/>
                </a:cubicBezTo>
                <a:cubicBezTo>
                  <a:pt x="14015" y="8259"/>
                  <a:pt x="14175" y="9879"/>
                  <a:pt x="14312" y="11454"/>
                </a:cubicBezTo>
                <a:cubicBezTo>
                  <a:pt x="14357" y="12070"/>
                  <a:pt x="14403" y="12709"/>
                  <a:pt x="14175" y="13280"/>
                </a:cubicBezTo>
                <a:cubicBezTo>
                  <a:pt x="13950" y="13791"/>
                  <a:pt x="13450" y="14211"/>
                  <a:pt x="12922" y="14211"/>
                </a:cubicBezTo>
                <a:cubicBezTo>
                  <a:pt x="12861" y="14211"/>
                  <a:pt x="12799" y="14205"/>
                  <a:pt x="12737" y="14193"/>
                </a:cubicBezTo>
                <a:cubicBezTo>
                  <a:pt x="11869" y="14011"/>
                  <a:pt x="11618" y="12892"/>
                  <a:pt x="11573" y="12002"/>
                </a:cubicBezTo>
                <a:lnTo>
                  <a:pt x="11299" y="6455"/>
                </a:lnTo>
                <a:cubicBezTo>
                  <a:pt x="11253" y="5268"/>
                  <a:pt x="11185" y="4059"/>
                  <a:pt x="10797" y="2940"/>
                </a:cubicBezTo>
                <a:cubicBezTo>
                  <a:pt x="10409" y="1822"/>
                  <a:pt x="9678" y="749"/>
                  <a:pt x="8583" y="270"/>
                </a:cubicBezTo>
                <a:cubicBezTo>
                  <a:pt x="8158" y="85"/>
                  <a:pt x="7704" y="0"/>
                  <a:pt x="7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54"/>
        <p:cNvGrpSpPr/>
        <p:nvPr/>
      </p:nvGrpSpPr>
      <p:grpSpPr>
        <a:xfrm>
          <a:off x="0" y="0"/>
          <a:ext cx="0" cy="0"/>
          <a:chOff x="0" y="0"/>
          <a:chExt cx="0" cy="0"/>
        </a:xfrm>
      </p:grpSpPr>
      <p:grpSp>
        <p:nvGrpSpPr>
          <p:cNvPr id="155" name="Google Shape;155;p20"/>
          <p:cNvGrpSpPr/>
          <p:nvPr/>
        </p:nvGrpSpPr>
        <p:grpSpPr>
          <a:xfrm>
            <a:off x="81553" y="185851"/>
            <a:ext cx="525903" cy="707294"/>
            <a:chOff x="8539753" y="125826"/>
            <a:chExt cx="525903" cy="707294"/>
          </a:xfrm>
        </p:grpSpPr>
        <p:sp>
          <p:nvSpPr>
            <p:cNvPr id="156" name="Google Shape;156;p20"/>
            <p:cNvSpPr/>
            <p:nvPr/>
          </p:nvSpPr>
          <p:spPr>
            <a:xfrm rot="-8100000">
              <a:off x="8785673" y="180406"/>
              <a:ext cx="241198" cy="209609"/>
            </a:xfrm>
            <a:custGeom>
              <a:avLst/>
              <a:gdLst/>
              <a:ahLst/>
              <a:cxnLst/>
              <a:rect l="l" t="t" r="r" b="b"/>
              <a:pathLst>
                <a:path w="21685" h="18845" extrusionOk="0">
                  <a:moveTo>
                    <a:pt x="4157" y="1"/>
                  </a:moveTo>
                  <a:cubicBezTo>
                    <a:pt x="3225" y="1"/>
                    <a:pt x="2345" y="220"/>
                    <a:pt x="1621" y="817"/>
                  </a:cubicBezTo>
                  <a:cubicBezTo>
                    <a:pt x="137" y="2027"/>
                    <a:pt x="23" y="4195"/>
                    <a:pt x="23" y="6090"/>
                  </a:cubicBezTo>
                  <a:cubicBezTo>
                    <a:pt x="0" y="8943"/>
                    <a:pt x="23" y="11910"/>
                    <a:pt x="1393" y="14421"/>
                  </a:cubicBezTo>
                  <a:cubicBezTo>
                    <a:pt x="2648" y="16726"/>
                    <a:pt x="5045" y="18370"/>
                    <a:pt x="7624" y="18758"/>
                  </a:cubicBezTo>
                  <a:cubicBezTo>
                    <a:pt x="8033" y="18816"/>
                    <a:pt x="8441" y="18844"/>
                    <a:pt x="8846" y="18844"/>
                  </a:cubicBezTo>
                  <a:cubicBezTo>
                    <a:pt x="12866" y="18844"/>
                    <a:pt x="16613" y="16075"/>
                    <a:pt x="19060" y="12777"/>
                  </a:cubicBezTo>
                  <a:cubicBezTo>
                    <a:pt x="20224" y="11203"/>
                    <a:pt x="21251" y="9399"/>
                    <a:pt x="21456" y="7436"/>
                  </a:cubicBezTo>
                  <a:cubicBezTo>
                    <a:pt x="21684" y="5473"/>
                    <a:pt x="20977" y="3328"/>
                    <a:pt x="19333" y="2232"/>
                  </a:cubicBezTo>
                  <a:cubicBezTo>
                    <a:pt x="18716" y="1825"/>
                    <a:pt x="18203" y="1678"/>
                    <a:pt x="17741" y="1678"/>
                  </a:cubicBezTo>
                  <a:cubicBezTo>
                    <a:pt x="16648" y="1678"/>
                    <a:pt x="15837" y="2499"/>
                    <a:pt x="14586" y="2643"/>
                  </a:cubicBezTo>
                  <a:cubicBezTo>
                    <a:pt x="14417" y="2663"/>
                    <a:pt x="14246" y="2673"/>
                    <a:pt x="14071" y="2673"/>
                  </a:cubicBezTo>
                  <a:cubicBezTo>
                    <a:pt x="12094" y="2673"/>
                    <a:pt x="9767" y="1444"/>
                    <a:pt x="7921" y="794"/>
                  </a:cubicBezTo>
                  <a:cubicBezTo>
                    <a:pt x="6734" y="390"/>
                    <a:pt x="5399"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rot="4499580">
              <a:off x="8519280" y="528442"/>
              <a:ext cx="343087" cy="220826"/>
            </a:xfrm>
            <a:custGeom>
              <a:avLst/>
              <a:gdLst/>
              <a:ahLst/>
              <a:cxnLst/>
              <a:rect l="l" t="t" r="r" b="b"/>
              <a:pathLst>
                <a:path w="31226" h="20104" extrusionOk="0">
                  <a:moveTo>
                    <a:pt x="23481" y="1"/>
                  </a:moveTo>
                  <a:cubicBezTo>
                    <a:pt x="22957" y="1"/>
                    <a:pt x="22431" y="21"/>
                    <a:pt x="21913" y="44"/>
                  </a:cubicBezTo>
                  <a:lnTo>
                    <a:pt x="6232" y="615"/>
                  </a:lnTo>
                  <a:cubicBezTo>
                    <a:pt x="4817" y="660"/>
                    <a:pt x="3333" y="752"/>
                    <a:pt x="2192" y="1551"/>
                  </a:cubicBezTo>
                  <a:cubicBezTo>
                    <a:pt x="1" y="3126"/>
                    <a:pt x="46" y="6686"/>
                    <a:pt x="1005" y="8946"/>
                  </a:cubicBezTo>
                  <a:cubicBezTo>
                    <a:pt x="2032" y="11365"/>
                    <a:pt x="4680" y="11913"/>
                    <a:pt x="6985" y="12986"/>
                  </a:cubicBezTo>
                  <a:lnTo>
                    <a:pt x="16047" y="17140"/>
                  </a:lnTo>
                  <a:cubicBezTo>
                    <a:pt x="18352" y="18213"/>
                    <a:pt x="20681" y="19263"/>
                    <a:pt x="23169" y="19834"/>
                  </a:cubicBezTo>
                  <a:cubicBezTo>
                    <a:pt x="23829" y="19985"/>
                    <a:pt x="24514" y="20103"/>
                    <a:pt x="25195" y="20103"/>
                  </a:cubicBezTo>
                  <a:cubicBezTo>
                    <a:pt x="25643" y="20103"/>
                    <a:pt x="26089" y="20052"/>
                    <a:pt x="26524" y="19925"/>
                  </a:cubicBezTo>
                  <a:cubicBezTo>
                    <a:pt x="28190" y="19468"/>
                    <a:pt x="29423" y="18008"/>
                    <a:pt x="30062" y="16410"/>
                  </a:cubicBezTo>
                  <a:cubicBezTo>
                    <a:pt x="30701" y="14835"/>
                    <a:pt x="30815" y="13077"/>
                    <a:pt x="30952" y="11365"/>
                  </a:cubicBezTo>
                  <a:cubicBezTo>
                    <a:pt x="31089" y="9471"/>
                    <a:pt x="31226" y="7554"/>
                    <a:pt x="30838" y="5682"/>
                  </a:cubicBezTo>
                  <a:cubicBezTo>
                    <a:pt x="30473" y="3810"/>
                    <a:pt x="29491" y="1984"/>
                    <a:pt x="27871" y="980"/>
                  </a:cubicBezTo>
                  <a:cubicBezTo>
                    <a:pt x="26573" y="178"/>
                    <a:pt x="25034" y="1"/>
                    <a:pt x="234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0"/>
          <p:cNvSpPr/>
          <p:nvPr/>
        </p:nvSpPr>
        <p:spPr>
          <a:xfrm rot="-5681477">
            <a:off x="8596877" y="4473491"/>
            <a:ext cx="497229" cy="260633"/>
          </a:xfrm>
          <a:custGeom>
            <a:avLst/>
            <a:gdLst/>
            <a:ahLst/>
            <a:cxnLst/>
            <a:rect l="l" t="t" r="r" b="b"/>
            <a:pathLst>
              <a:path w="36886" h="19342" extrusionOk="0">
                <a:moveTo>
                  <a:pt x="7245" y="0"/>
                </a:moveTo>
                <a:cubicBezTo>
                  <a:pt x="6177" y="0"/>
                  <a:pt x="5083" y="457"/>
                  <a:pt x="4269" y="1160"/>
                </a:cubicBezTo>
                <a:cubicBezTo>
                  <a:pt x="3082" y="2164"/>
                  <a:pt x="2374" y="3602"/>
                  <a:pt x="1804" y="5040"/>
                </a:cubicBezTo>
                <a:cubicBezTo>
                  <a:pt x="617" y="8099"/>
                  <a:pt x="0" y="11408"/>
                  <a:pt x="0" y="14695"/>
                </a:cubicBezTo>
                <a:cubicBezTo>
                  <a:pt x="0" y="17708"/>
                  <a:pt x="1233" y="17822"/>
                  <a:pt x="4018" y="18256"/>
                </a:cubicBezTo>
                <a:cubicBezTo>
                  <a:pt x="7099" y="18758"/>
                  <a:pt x="10203" y="19078"/>
                  <a:pt x="13307" y="19237"/>
                </a:cubicBezTo>
                <a:cubicBezTo>
                  <a:pt x="14718" y="19307"/>
                  <a:pt x="16131" y="19341"/>
                  <a:pt x="17545" y="19341"/>
                </a:cubicBezTo>
                <a:cubicBezTo>
                  <a:pt x="22171" y="19341"/>
                  <a:pt x="26805" y="18973"/>
                  <a:pt x="31385" y="18256"/>
                </a:cubicBezTo>
                <a:cubicBezTo>
                  <a:pt x="33143" y="17959"/>
                  <a:pt x="35083" y="17503"/>
                  <a:pt x="36087" y="16042"/>
                </a:cubicBezTo>
                <a:cubicBezTo>
                  <a:pt x="36818" y="14969"/>
                  <a:pt x="36886" y="13554"/>
                  <a:pt x="36566" y="12321"/>
                </a:cubicBezTo>
                <a:cubicBezTo>
                  <a:pt x="36247" y="11066"/>
                  <a:pt x="35585" y="9925"/>
                  <a:pt x="34923" y="8829"/>
                </a:cubicBezTo>
                <a:cubicBezTo>
                  <a:pt x="34489" y="8076"/>
                  <a:pt x="34056" y="7323"/>
                  <a:pt x="33417" y="6775"/>
                </a:cubicBezTo>
                <a:cubicBezTo>
                  <a:pt x="32882" y="6314"/>
                  <a:pt x="32212" y="5987"/>
                  <a:pt x="31530" y="5987"/>
                </a:cubicBezTo>
                <a:cubicBezTo>
                  <a:pt x="31367" y="5987"/>
                  <a:pt x="31205" y="6005"/>
                  <a:pt x="31043" y="6044"/>
                </a:cubicBezTo>
                <a:cubicBezTo>
                  <a:pt x="29901" y="6296"/>
                  <a:pt x="29217" y="7482"/>
                  <a:pt x="29011" y="8647"/>
                </a:cubicBezTo>
                <a:cubicBezTo>
                  <a:pt x="28783" y="9788"/>
                  <a:pt x="28897" y="10975"/>
                  <a:pt x="28692" y="12116"/>
                </a:cubicBezTo>
                <a:cubicBezTo>
                  <a:pt x="28555" y="12892"/>
                  <a:pt x="28098" y="13737"/>
                  <a:pt x="27345" y="13805"/>
                </a:cubicBezTo>
                <a:cubicBezTo>
                  <a:pt x="27317" y="13807"/>
                  <a:pt x="27289" y="13809"/>
                  <a:pt x="27262" y="13809"/>
                </a:cubicBezTo>
                <a:cubicBezTo>
                  <a:pt x="26747" y="13809"/>
                  <a:pt x="26282" y="13414"/>
                  <a:pt x="26044" y="12938"/>
                </a:cubicBezTo>
                <a:cubicBezTo>
                  <a:pt x="25793" y="12458"/>
                  <a:pt x="25747" y="11888"/>
                  <a:pt x="25679" y="11340"/>
                </a:cubicBezTo>
                <a:cubicBezTo>
                  <a:pt x="25428" y="8898"/>
                  <a:pt x="24903" y="6341"/>
                  <a:pt x="23351" y="4424"/>
                </a:cubicBezTo>
                <a:cubicBezTo>
                  <a:pt x="22257" y="3093"/>
                  <a:pt x="20525" y="2201"/>
                  <a:pt x="18850" y="2201"/>
                </a:cubicBezTo>
                <a:cubicBezTo>
                  <a:pt x="18113" y="2201"/>
                  <a:pt x="17387" y="2374"/>
                  <a:pt x="16731" y="2758"/>
                </a:cubicBezTo>
                <a:cubicBezTo>
                  <a:pt x="15362" y="3557"/>
                  <a:pt x="14563" y="5109"/>
                  <a:pt x="14289" y="6684"/>
                </a:cubicBezTo>
                <a:cubicBezTo>
                  <a:pt x="14015" y="8259"/>
                  <a:pt x="14175" y="9879"/>
                  <a:pt x="14312" y="11454"/>
                </a:cubicBezTo>
                <a:cubicBezTo>
                  <a:pt x="14357" y="12070"/>
                  <a:pt x="14403" y="12709"/>
                  <a:pt x="14175" y="13280"/>
                </a:cubicBezTo>
                <a:cubicBezTo>
                  <a:pt x="13950" y="13791"/>
                  <a:pt x="13450" y="14211"/>
                  <a:pt x="12922" y="14211"/>
                </a:cubicBezTo>
                <a:cubicBezTo>
                  <a:pt x="12861" y="14211"/>
                  <a:pt x="12799" y="14205"/>
                  <a:pt x="12737" y="14193"/>
                </a:cubicBezTo>
                <a:cubicBezTo>
                  <a:pt x="11869" y="14011"/>
                  <a:pt x="11618" y="12892"/>
                  <a:pt x="11573" y="12002"/>
                </a:cubicBezTo>
                <a:lnTo>
                  <a:pt x="11299" y="6455"/>
                </a:lnTo>
                <a:cubicBezTo>
                  <a:pt x="11253" y="5268"/>
                  <a:pt x="11185" y="4059"/>
                  <a:pt x="10797" y="2940"/>
                </a:cubicBezTo>
                <a:cubicBezTo>
                  <a:pt x="10409" y="1822"/>
                  <a:pt x="9678" y="749"/>
                  <a:pt x="8583" y="270"/>
                </a:cubicBezTo>
                <a:cubicBezTo>
                  <a:pt x="8158" y="85"/>
                  <a:pt x="7704" y="0"/>
                  <a:pt x="7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159"/>
        <p:cNvGrpSpPr/>
        <p:nvPr/>
      </p:nvGrpSpPr>
      <p:grpSpPr>
        <a:xfrm>
          <a:off x="0" y="0"/>
          <a:ext cx="0" cy="0"/>
          <a:chOff x="0" y="0"/>
          <a:chExt cx="0" cy="0"/>
        </a:xfrm>
      </p:grpSpPr>
      <p:grpSp>
        <p:nvGrpSpPr>
          <p:cNvPr id="160" name="Google Shape;160;p21"/>
          <p:cNvGrpSpPr/>
          <p:nvPr/>
        </p:nvGrpSpPr>
        <p:grpSpPr>
          <a:xfrm rot="10800000">
            <a:off x="8283644" y="132012"/>
            <a:ext cx="714609" cy="972710"/>
            <a:chOff x="168344" y="3961062"/>
            <a:chExt cx="714609" cy="972710"/>
          </a:xfrm>
        </p:grpSpPr>
        <p:sp>
          <p:nvSpPr>
            <p:cNvPr id="161" name="Google Shape;161;p21"/>
            <p:cNvSpPr/>
            <p:nvPr/>
          </p:nvSpPr>
          <p:spPr>
            <a:xfrm rot="5400000">
              <a:off x="50049" y="4473482"/>
              <a:ext cx="497223" cy="260633"/>
            </a:xfrm>
            <a:custGeom>
              <a:avLst/>
              <a:gdLst/>
              <a:ahLst/>
              <a:cxnLst/>
              <a:rect l="l" t="t" r="r" b="b"/>
              <a:pathLst>
                <a:path w="36886" h="19342" extrusionOk="0">
                  <a:moveTo>
                    <a:pt x="7245" y="0"/>
                  </a:moveTo>
                  <a:cubicBezTo>
                    <a:pt x="6177" y="0"/>
                    <a:pt x="5083" y="457"/>
                    <a:pt x="4269" y="1160"/>
                  </a:cubicBezTo>
                  <a:cubicBezTo>
                    <a:pt x="3082" y="2164"/>
                    <a:pt x="2374" y="3602"/>
                    <a:pt x="1804" y="5040"/>
                  </a:cubicBezTo>
                  <a:cubicBezTo>
                    <a:pt x="617" y="8099"/>
                    <a:pt x="0" y="11408"/>
                    <a:pt x="0" y="14695"/>
                  </a:cubicBezTo>
                  <a:cubicBezTo>
                    <a:pt x="0" y="17708"/>
                    <a:pt x="1233" y="17822"/>
                    <a:pt x="4018" y="18256"/>
                  </a:cubicBezTo>
                  <a:cubicBezTo>
                    <a:pt x="7099" y="18758"/>
                    <a:pt x="10203" y="19078"/>
                    <a:pt x="13307" y="19237"/>
                  </a:cubicBezTo>
                  <a:cubicBezTo>
                    <a:pt x="14718" y="19307"/>
                    <a:pt x="16131" y="19341"/>
                    <a:pt x="17545" y="19341"/>
                  </a:cubicBezTo>
                  <a:cubicBezTo>
                    <a:pt x="22171" y="19341"/>
                    <a:pt x="26805" y="18973"/>
                    <a:pt x="31385" y="18256"/>
                  </a:cubicBezTo>
                  <a:cubicBezTo>
                    <a:pt x="33143" y="17959"/>
                    <a:pt x="35083" y="17503"/>
                    <a:pt x="36087" y="16042"/>
                  </a:cubicBezTo>
                  <a:cubicBezTo>
                    <a:pt x="36818" y="14969"/>
                    <a:pt x="36886" y="13554"/>
                    <a:pt x="36566" y="12321"/>
                  </a:cubicBezTo>
                  <a:cubicBezTo>
                    <a:pt x="36247" y="11066"/>
                    <a:pt x="35585" y="9925"/>
                    <a:pt x="34923" y="8829"/>
                  </a:cubicBezTo>
                  <a:cubicBezTo>
                    <a:pt x="34489" y="8076"/>
                    <a:pt x="34056" y="7323"/>
                    <a:pt x="33417" y="6775"/>
                  </a:cubicBezTo>
                  <a:cubicBezTo>
                    <a:pt x="32882" y="6314"/>
                    <a:pt x="32212" y="5987"/>
                    <a:pt x="31530" y="5987"/>
                  </a:cubicBezTo>
                  <a:cubicBezTo>
                    <a:pt x="31367" y="5987"/>
                    <a:pt x="31205" y="6005"/>
                    <a:pt x="31043" y="6044"/>
                  </a:cubicBezTo>
                  <a:cubicBezTo>
                    <a:pt x="29901" y="6296"/>
                    <a:pt x="29217" y="7482"/>
                    <a:pt x="29011" y="8647"/>
                  </a:cubicBezTo>
                  <a:cubicBezTo>
                    <a:pt x="28783" y="9788"/>
                    <a:pt x="28897" y="10975"/>
                    <a:pt x="28692" y="12116"/>
                  </a:cubicBezTo>
                  <a:cubicBezTo>
                    <a:pt x="28555" y="12892"/>
                    <a:pt x="28098" y="13737"/>
                    <a:pt x="27345" y="13805"/>
                  </a:cubicBezTo>
                  <a:cubicBezTo>
                    <a:pt x="27317" y="13807"/>
                    <a:pt x="27289" y="13809"/>
                    <a:pt x="27262" y="13809"/>
                  </a:cubicBezTo>
                  <a:cubicBezTo>
                    <a:pt x="26747" y="13809"/>
                    <a:pt x="26282" y="13414"/>
                    <a:pt x="26044" y="12938"/>
                  </a:cubicBezTo>
                  <a:cubicBezTo>
                    <a:pt x="25793" y="12458"/>
                    <a:pt x="25747" y="11888"/>
                    <a:pt x="25679" y="11340"/>
                  </a:cubicBezTo>
                  <a:cubicBezTo>
                    <a:pt x="25428" y="8898"/>
                    <a:pt x="24903" y="6341"/>
                    <a:pt x="23351" y="4424"/>
                  </a:cubicBezTo>
                  <a:cubicBezTo>
                    <a:pt x="22257" y="3093"/>
                    <a:pt x="20525" y="2201"/>
                    <a:pt x="18850" y="2201"/>
                  </a:cubicBezTo>
                  <a:cubicBezTo>
                    <a:pt x="18113" y="2201"/>
                    <a:pt x="17387" y="2374"/>
                    <a:pt x="16731" y="2758"/>
                  </a:cubicBezTo>
                  <a:cubicBezTo>
                    <a:pt x="15362" y="3557"/>
                    <a:pt x="14563" y="5109"/>
                    <a:pt x="14289" y="6684"/>
                  </a:cubicBezTo>
                  <a:cubicBezTo>
                    <a:pt x="14015" y="8259"/>
                    <a:pt x="14175" y="9879"/>
                    <a:pt x="14312" y="11454"/>
                  </a:cubicBezTo>
                  <a:cubicBezTo>
                    <a:pt x="14357" y="12070"/>
                    <a:pt x="14403" y="12709"/>
                    <a:pt x="14175" y="13280"/>
                  </a:cubicBezTo>
                  <a:cubicBezTo>
                    <a:pt x="13950" y="13791"/>
                    <a:pt x="13450" y="14211"/>
                    <a:pt x="12922" y="14211"/>
                  </a:cubicBezTo>
                  <a:cubicBezTo>
                    <a:pt x="12861" y="14211"/>
                    <a:pt x="12799" y="14205"/>
                    <a:pt x="12737" y="14193"/>
                  </a:cubicBezTo>
                  <a:cubicBezTo>
                    <a:pt x="11869" y="14011"/>
                    <a:pt x="11618" y="12892"/>
                    <a:pt x="11573" y="12002"/>
                  </a:cubicBezTo>
                  <a:lnTo>
                    <a:pt x="11299" y="6455"/>
                  </a:lnTo>
                  <a:cubicBezTo>
                    <a:pt x="11253" y="5268"/>
                    <a:pt x="11185" y="4059"/>
                    <a:pt x="10797" y="2940"/>
                  </a:cubicBezTo>
                  <a:cubicBezTo>
                    <a:pt x="10409" y="1822"/>
                    <a:pt x="9678" y="749"/>
                    <a:pt x="8583" y="270"/>
                  </a:cubicBezTo>
                  <a:cubicBezTo>
                    <a:pt x="8158" y="85"/>
                    <a:pt x="7704" y="0"/>
                    <a:pt x="7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rot="-3492118">
              <a:off x="340256" y="4000429"/>
              <a:ext cx="179430" cy="155931"/>
            </a:xfrm>
            <a:custGeom>
              <a:avLst/>
              <a:gdLst/>
              <a:ahLst/>
              <a:cxnLst/>
              <a:rect l="l" t="t" r="r" b="b"/>
              <a:pathLst>
                <a:path w="21685" h="18845" extrusionOk="0">
                  <a:moveTo>
                    <a:pt x="4157" y="1"/>
                  </a:moveTo>
                  <a:cubicBezTo>
                    <a:pt x="3225" y="1"/>
                    <a:pt x="2345" y="220"/>
                    <a:pt x="1621" y="817"/>
                  </a:cubicBezTo>
                  <a:cubicBezTo>
                    <a:pt x="137" y="2027"/>
                    <a:pt x="23" y="4195"/>
                    <a:pt x="23" y="6090"/>
                  </a:cubicBezTo>
                  <a:cubicBezTo>
                    <a:pt x="0" y="8943"/>
                    <a:pt x="23" y="11910"/>
                    <a:pt x="1393" y="14421"/>
                  </a:cubicBezTo>
                  <a:cubicBezTo>
                    <a:pt x="2648" y="16726"/>
                    <a:pt x="5045" y="18370"/>
                    <a:pt x="7624" y="18758"/>
                  </a:cubicBezTo>
                  <a:cubicBezTo>
                    <a:pt x="8033" y="18816"/>
                    <a:pt x="8441" y="18844"/>
                    <a:pt x="8846" y="18844"/>
                  </a:cubicBezTo>
                  <a:cubicBezTo>
                    <a:pt x="12866" y="18844"/>
                    <a:pt x="16613" y="16075"/>
                    <a:pt x="19060" y="12777"/>
                  </a:cubicBezTo>
                  <a:cubicBezTo>
                    <a:pt x="20224" y="11203"/>
                    <a:pt x="21251" y="9399"/>
                    <a:pt x="21456" y="7436"/>
                  </a:cubicBezTo>
                  <a:cubicBezTo>
                    <a:pt x="21684" y="5473"/>
                    <a:pt x="20977" y="3328"/>
                    <a:pt x="19333" y="2232"/>
                  </a:cubicBezTo>
                  <a:cubicBezTo>
                    <a:pt x="18716" y="1825"/>
                    <a:pt x="18203" y="1678"/>
                    <a:pt x="17741" y="1678"/>
                  </a:cubicBezTo>
                  <a:cubicBezTo>
                    <a:pt x="16648" y="1678"/>
                    <a:pt x="15837" y="2499"/>
                    <a:pt x="14586" y="2643"/>
                  </a:cubicBezTo>
                  <a:cubicBezTo>
                    <a:pt x="14417" y="2663"/>
                    <a:pt x="14246" y="2673"/>
                    <a:pt x="14071" y="2673"/>
                  </a:cubicBezTo>
                  <a:cubicBezTo>
                    <a:pt x="12094" y="2673"/>
                    <a:pt x="9767" y="1444"/>
                    <a:pt x="7921" y="794"/>
                  </a:cubicBezTo>
                  <a:cubicBezTo>
                    <a:pt x="6734" y="390"/>
                    <a:pt x="5399"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rot="-8682616">
              <a:off x="583225" y="4658667"/>
              <a:ext cx="260000" cy="220237"/>
            </a:xfrm>
            <a:custGeom>
              <a:avLst/>
              <a:gdLst/>
              <a:ahLst/>
              <a:cxnLst/>
              <a:rect l="l" t="t" r="r" b="b"/>
              <a:pathLst>
                <a:path w="23899" h="20244" extrusionOk="0">
                  <a:moveTo>
                    <a:pt x="5901" y="1"/>
                  </a:moveTo>
                  <a:cubicBezTo>
                    <a:pt x="4655" y="1"/>
                    <a:pt x="3265" y="644"/>
                    <a:pt x="2009" y="2071"/>
                  </a:cubicBezTo>
                  <a:cubicBezTo>
                    <a:pt x="526" y="3760"/>
                    <a:pt x="1" y="6134"/>
                    <a:pt x="115" y="8393"/>
                  </a:cubicBezTo>
                  <a:cubicBezTo>
                    <a:pt x="343" y="12502"/>
                    <a:pt x="2671" y="16451"/>
                    <a:pt x="6186" y="18574"/>
                  </a:cubicBezTo>
                  <a:cubicBezTo>
                    <a:pt x="8032" y="19676"/>
                    <a:pt x="10191" y="20244"/>
                    <a:pt x="12349" y="20244"/>
                  </a:cubicBezTo>
                  <a:cubicBezTo>
                    <a:pt x="14301" y="20244"/>
                    <a:pt x="16251" y="19779"/>
                    <a:pt x="17964" y="18825"/>
                  </a:cubicBezTo>
                  <a:cubicBezTo>
                    <a:pt x="21548" y="16839"/>
                    <a:pt x="23899" y="12730"/>
                    <a:pt x="23670" y="8622"/>
                  </a:cubicBezTo>
                  <a:cubicBezTo>
                    <a:pt x="23625" y="7572"/>
                    <a:pt x="23397" y="6499"/>
                    <a:pt x="22780" y="5609"/>
                  </a:cubicBezTo>
                  <a:cubicBezTo>
                    <a:pt x="22216" y="4784"/>
                    <a:pt x="21260" y="4166"/>
                    <a:pt x="20264" y="4166"/>
                  </a:cubicBezTo>
                  <a:cubicBezTo>
                    <a:pt x="20213" y="4166"/>
                    <a:pt x="20161" y="4167"/>
                    <a:pt x="20110" y="4171"/>
                  </a:cubicBezTo>
                  <a:cubicBezTo>
                    <a:pt x="18307" y="4308"/>
                    <a:pt x="17279" y="6225"/>
                    <a:pt x="16549" y="7891"/>
                  </a:cubicBezTo>
                  <a:cubicBezTo>
                    <a:pt x="15819" y="9535"/>
                    <a:pt x="14723" y="11452"/>
                    <a:pt x="12920" y="11475"/>
                  </a:cubicBezTo>
                  <a:cubicBezTo>
                    <a:pt x="12907" y="11475"/>
                    <a:pt x="12894" y="11475"/>
                    <a:pt x="12881" y="11475"/>
                  </a:cubicBezTo>
                  <a:cubicBezTo>
                    <a:pt x="11483" y="11475"/>
                    <a:pt x="10337" y="10253"/>
                    <a:pt x="9907" y="8918"/>
                  </a:cubicBezTo>
                  <a:cubicBezTo>
                    <a:pt x="9473" y="7595"/>
                    <a:pt x="9610" y="6134"/>
                    <a:pt x="9633" y="4741"/>
                  </a:cubicBezTo>
                  <a:cubicBezTo>
                    <a:pt x="9661" y="1799"/>
                    <a:pt x="7983" y="1"/>
                    <a:pt x="59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7_1_1">
    <p:spTree>
      <p:nvGrpSpPr>
        <p:cNvPr id="1" name="Shape 164"/>
        <p:cNvGrpSpPr/>
        <p:nvPr/>
      </p:nvGrpSpPr>
      <p:grpSpPr>
        <a:xfrm>
          <a:off x="0" y="0"/>
          <a:ext cx="0" cy="0"/>
          <a:chOff x="0" y="0"/>
          <a:chExt cx="0" cy="0"/>
        </a:xfrm>
      </p:grpSpPr>
      <p:grpSp>
        <p:nvGrpSpPr>
          <p:cNvPr id="165" name="Google Shape;165;p22"/>
          <p:cNvGrpSpPr/>
          <p:nvPr/>
        </p:nvGrpSpPr>
        <p:grpSpPr>
          <a:xfrm>
            <a:off x="-160775" y="-51350"/>
            <a:ext cx="9219407" cy="946997"/>
            <a:chOff x="-160775" y="-51350"/>
            <a:chExt cx="9219407" cy="946997"/>
          </a:xfrm>
        </p:grpSpPr>
        <p:sp>
          <p:nvSpPr>
            <p:cNvPr id="166" name="Google Shape;166;p22"/>
            <p:cNvSpPr/>
            <p:nvPr/>
          </p:nvSpPr>
          <p:spPr>
            <a:xfrm rot="-1912862">
              <a:off x="2542" y="34759"/>
              <a:ext cx="547366" cy="774779"/>
            </a:xfrm>
            <a:custGeom>
              <a:avLst/>
              <a:gdLst/>
              <a:ahLst/>
              <a:cxnLst/>
              <a:rect l="l" t="t" r="r" b="b"/>
              <a:pathLst>
                <a:path w="29492" h="41745" extrusionOk="0">
                  <a:moveTo>
                    <a:pt x="4235" y="0"/>
                  </a:moveTo>
                  <a:cubicBezTo>
                    <a:pt x="3125" y="0"/>
                    <a:pt x="1924" y="573"/>
                    <a:pt x="1256" y="1388"/>
                  </a:cubicBezTo>
                  <a:cubicBezTo>
                    <a:pt x="229" y="2621"/>
                    <a:pt x="1" y="4378"/>
                    <a:pt x="206" y="5976"/>
                  </a:cubicBezTo>
                  <a:cubicBezTo>
                    <a:pt x="434" y="7597"/>
                    <a:pt x="1051" y="9103"/>
                    <a:pt x="1576" y="10633"/>
                  </a:cubicBezTo>
                  <a:cubicBezTo>
                    <a:pt x="4201" y="18256"/>
                    <a:pt x="4520" y="26633"/>
                    <a:pt x="2489" y="34439"/>
                  </a:cubicBezTo>
                  <a:cubicBezTo>
                    <a:pt x="2169" y="35603"/>
                    <a:pt x="1804" y="36813"/>
                    <a:pt x="1804" y="38023"/>
                  </a:cubicBezTo>
                  <a:cubicBezTo>
                    <a:pt x="1804" y="39255"/>
                    <a:pt x="2260" y="40534"/>
                    <a:pt x="3265" y="41241"/>
                  </a:cubicBezTo>
                  <a:cubicBezTo>
                    <a:pt x="3757" y="41589"/>
                    <a:pt x="4326" y="41744"/>
                    <a:pt x="4909" y="41744"/>
                  </a:cubicBezTo>
                  <a:cubicBezTo>
                    <a:pt x="6083" y="41744"/>
                    <a:pt x="7310" y="41114"/>
                    <a:pt x="8058" y="40168"/>
                  </a:cubicBezTo>
                  <a:cubicBezTo>
                    <a:pt x="9176" y="38730"/>
                    <a:pt x="9405" y="36790"/>
                    <a:pt x="9336" y="34987"/>
                  </a:cubicBezTo>
                  <a:cubicBezTo>
                    <a:pt x="9245" y="33184"/>
                    <a:pt x="8925" y="31381"/>
                    <a:pt x="9062" y="29555"/>
                  </a:cubicBezTo>
                  <a:cubicBezTo>
                    <a:pt x="9154" y="28550"/>
                    <a:pt x="9542" y="27363"/>
                    <a:pt x="10523" y="27090"/>
                  </a:cubicBezTo>
                  <a:cubicBezTo>
                    <a:pt x="10651" y="27054"/>
                    <a:pt x="10778" y="27038"/>
                    <a:pt x="10903" y="27038"/>
                  </a:cubicBezTo>
                  <a:cubicBezTo>
                    <a:pt x="11831" y="27038"/>
                    <a:pt x="12667" y="27945"/>
                    <a:pt x="12988" y="28870"/>
                  </a:cubicBezTo>
                  <a:cubicBezTo>
                    <a:pt x="13536" y="30376"/>
                    <a:pt x="13331" y="32020"/>
                    <a:pt x="13148" y="33618"/>
                  </a:cubicBezTo>
                  <a:cubicBezTo>
                    <a:pt x="12965" y="35193"/>
                    <a:pt x="12829" y="36859"/>
                    <a:pt x="13445" y="38320"/>
                  </a:cubicBezTo>
                  <a:cubicBezTo>
                    <a:pt x="13964" y="39569"/>
                    <a:pt x="15228" y="40576"/>
                    <a:pt x="16528" y="40576"/>
                  </a:cubicBezTo>
                  <a:cubicBezTo>
                    <a:pt x="16771" y="40576"/>
                    <a:pt x="17015" y="40541"/>
                    <a:pt x="17257" y="40465"/>
                  </a:cubicBezTo>
                  <a:cubicBezTo>
                    <a:pt x="18215" y="40146"/>
                    <a:pt x="18900" y="39233"/>
                    <a:pt x="19197" y="38274"/>
                  </a:cubicBezTo>
                  <a:cubicBezTo>
                    <a:pt x="19516" y="37315"/>
                    <a:pt x="19516" y="36265"/>
                    <a:pt x="19516" y="35261"/>
                  </a:cubicBezTo>
                  <a:lnTo>
                    <a:pt x="19516" y="27911"/>
                  </a:lnTo>
                  <a:cubicBezTo>
                    <a:pt x="19516" y="26884"/>
                    <a:pt x="19516" y="25811"/>
                    <a:pt x="19973" y="24898"/>
                  </a:cubicBezTo>
                  <a:cubicBezTo>
                    <a:pt x="20362" y="24121"/>
                    <a:pt x="21181" y="23492"/>
                    <a:pt x="22022" y="23492"/>
                  </a:cubicBezTo>
                  <a:cubicBezTo>
                    <a:pt x="22168" y="23492"/>
                    <a:pt x="22315" y="23511"/>
                    <a:pt x="22461" y="23552"/>
                  </a:cubicBezTo>
                  <a:cubicBezTo>
                    <a:pt x="23511" y="23848"/>
                    <a:pt x="24013" y="25104"/>
                    <a:pt x="24013" y="26199"/>
                  </a:cubicBezTo>
                  <a:cubicBezTo>
                    <a:pt x="24036" y="27295"/>
                    <a:pt x="23739" y="28391"/>
                    <a:pt x="23899" y="29486"/>
                  </a:cubicBezTo>
                  <a:cubicBezTo>
                    <a:pt x="24051" y="30509"/>
                    <a:pt x="24826" y="31594"/>
                    <a:pt x="25847" y="31594"/>
                  </a:cubicBezTo>
                  <a:cubicBezTo>
                    <a:pt x="25897" y="31594"/>
                    <a:pt x="25948" y="31591"/>
                    <a:pt x="25999" y="31586"/>
                  </a:cubicBezTo>
                  <a:cubicBezTo>
                    <a:pt x="27049" y="31472"/>
                    <a:pt x="27642" y="30308"/>
                    <a:pt x="27985" y="29304"/>
                  </a:cubicBezTo>
                  <a:cubicBezTo>
                    <a:pt x="29308" y="25149"/>
                    <a:pt x="29491" y="20630"/>
                    <a:pt x="28464" y="16407"/>
                  </a:cubicBezTo>
                  <a:cubicBezTo>
                    <a:pt x="28076" y="14718"/>
                    <a:pt x="27368" y="12938"/>
                    <a:pt x="25862" y="12048"/>
                  </a:cubicBezTo>
                  <a:cubicBezTo>
                    <a:pt x="25415" y="11779"/>
                    <a:pt x="24882" y="11652"/>
                    <a:pt x="24351" y="11652"/>
                  </a:cubicBezTo>
                  <a:cubicBezTo>
                    <a:pt x="23119" y="11652"/>
                    <a:pt x="21890" y="12336"/>
                    <a:pt x="21730" y="13531"/>
                  </a:cubicBezTo>
                  <a:cubicBezTo>
                    <a:pt x="21616" y="14307"/>
                    <a:pt x="21936" y="15061"/>
                    <a:pt x="22004" y="15837"/>
                  </a:cubicBezTo>
                  <a:cubicBezTo>
                    <a:pt x="22049" y="16604"/>
                    <a:pt x="21626" y="17549"/>
                    <a:pt x="20867" y="17549"/>
                  </a:cubicBezTo>
                  <a:cubicBezTo>
                    <a:pt x="20858" y="17549"/>
                    <a:pt x="20849" y="17549"/>
                    <a:pt x="20840" y="17549"/>
                  </a:cubicBezTo>
                  <a:cubicBezTo>
                    <a:pt x="19973" y="17549"/>
                    <a:pt x="19630" y="16430"/>
                    <a:pt x="19539" y="15563"/>
                  </a:cubicBezTo>
                  <a:cubicBezTo>
                    <a:pt x="19265" y="13098"/>
                    <a:pt x="18991" y="10610"/>
                    <a:pt x="18740" y="8145"/>
                  </a:cubicBezTo>
                  <a:cubicBezTo>
                    <a:pt x="18535" y="6227"/>
                    <a:pt x="18284" y="4196"/>
                    <a:pt x="17097" y="2689"/>
                  </a:cubicBezTo>
                  <a:cubicBezTo>
                    <a:pt x="16359" y="1720"/>
                    <a:pt x="15098" y="1090"/>
                    <a:pt x="13914" y="1090"/>
                  </a:cubicBezTo>
                  <a:cubicBezTo>
                    <a:pt x="13229" y="1090"/>
                    <a:pt x="12571" y="1300"/>
                    <a:pt x="12052" y="1776"/>
                  </a:cubicBezTo>
                  <a:cubicBezTo>
                    <a:pt x="10957" y="2804"/>
                    <a:pt x="10957" y="4538"/>
                    <a:pt x="11208" y="6022"/>
                  </a:cubicBezTo>
                  <a:cubicBezTo>
                    <a:pt x="11482" y="7483"/>
                    <a:pt x="11961" y="9012"/>
                    <a:pt x="11550" y="10473"/>
                  </a:cubicBezTo>
                  <a:cubicBezTo>
                    <a:pt x="11237" y="11569"/>
                    <a:pt x="10116" y="12505"/>
                    <a:pt x="9054" y="12505"/>
                  </a:cubicBezTo>
                  <a:cubicBezTo>
                    <a:pt x="8723" y="12505"/>
                    <a:pt x="8397" y="12414"/>
                    <a:pt x="8104" y="12208"/>
                  </a:cubicBezTo>
                  <a:cubicBezTo>
                    <a:pt x="7099" y="11477"/>
                    <a:pt x="7168" y="9993"/>
                    <a:pt x="7236" y="8761"/>
                  </a:cubicBezTo>
                  <a:cubicBezTo>
                    <a:pt x="7350" y="6638"/>
                    <a:pt x="7510" y="2826"/>
                    <a:pt x="6232" y="977"/>
                  </a:cubicBezTo>
                  <a:cubicBezTo>
                    <a:pt x="5759" y="287"/>
                    <a:pt x="5020" y="0"/>
                    <a:pt x="4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22"/>
            <p:cNvGrpSpPr/>
            <p:nvPr/>
          </p:nvGrpSpPr>
          <p:grpSpPr>
            <a:xfrm>
              <a:off x="8509459" y="240247"/>
              <a:ext cx="549173" cy="653064"/>
              <a:chOff x="8509459" y="240247"/>
              <a:chExt cx="549173" cy="653064"/>
            </a:xfrm>
          </p:grpSpPr>
          <p:sp>
            <p:nvSpPr>
              <p:cNvPr id="168" name="Google Shape;168;p22"/>
              <p:cNvSpPr/>
              <p:nvPr/>
            </p:nvSpPr>
            <p:spPr>
              <a:xfrm rot="-7858628">
                <a:off x="8740027" y="304568"/>
                <a:ext cx="277619" cy="235161"/>
              </a:xfrm>
              <a:custGeom>
                <a:avLst/>
                <a:gdLst/>
                <a:ahLst/>
                <a:cxnLst/>
                <a:rect l="l" t="t" r="r" b="b"/>
                <a:pathLst>
                  <a:path w="23899" h="20244" extrusionOk="0">
                    <a:moveTo>
                      <a:pt x="5901" y="1"/>
                    </a:moveTo>
                    <a:cubicBezTo>
                      <a:pt x="4655" y="1"/>
                      <a:pt x="3265" y="644"/>
                      <a:pt x="2009" y="2071"/>
                    </a:cubicBezTo>
                    <a:cubicBezTo>
                      <a:pt x="526" y="3760"/>
                      <a:pt x="1" y="6134"/>
                      <a:pt x="115" y="8393"/>
                    </a:cubicBezTo>
                    <a:cubicBezTo>
                      <a:pt x="343" y="12502"/>
                      <a:pt x="2671" y="16451"/>
                      <a:pt x="6186" y="18574"/>
                    </a:cubicBezTo>
                    <a:cubicBezTo>
                      <a:pt x="8032" y="19676"/>
                      <a:pt x="10191" y="20244"/>
                      <a:pt x="12349" y="20244"/>
                    </a:cubicBezTo>
                    <a:cubicBezTo>
                      <a:pt x="14301" y="20244"/>
                      <a:pt x="16251" y="19779"/>
                      <a:pt x="17964" y="18825"/>
                    </a:cubicBezTo>
                    <a:cubicBezTo>
                      <a:pt x="21548" y="16839"/>
                      <a:pt x="23899" y="12730"/>
                      <a:pt x="23670" y="8622"/>
                    </a:cubicBezTo>
                    <a:cubicBezTo>
                      <a:pt x="23625" y="7572"/>
                      <a:pt x="23397" y="6499"/>
                      <a:pt x="22780" y="5609"/>
                    </a:cubicBezTo>
                    <a:cubicBezTo>
                      <a:pt x="22216" y="4784"/>
                      <a:pt x="21260" y="4166"/>
                      <a:pt x="20264" y="4166"/>
                    </a:cubicBezTo>
                    <a:cubicBezTo>
                      <a:pt x="20213" y="4166"/>
                      <a:pt x="20161" y="4167"/>
                      <a:pt x="20110" y="4171"/>
                    </a:cubicBezTo>
                    <a:cubicBezTo>
                      <a:pt x="18307" y="4308"/>
                      <a:pt x="17279" y="6225"/>
                      <a:pt x="16549" y="7891"/>
                    </a:cubicBezTo>
                    <a:cubicBezTo>
                      <a:pt x="15819" y="9535"/>
                      <a:pt x="14723" y="11452"/>
                      <a:pt x="12920" y="11475"/>
                    </a:cubicBezTo>
                    <a:cubicBezTo>
                      <a:pt x="12907" y="11475"/>
                      <a:pt x="12894" y="11475"/>
                      <a:pt x="12881" y="11475"/>
                    </a:cubicBezTo>
                    <a:cubicBezTo>
                      <a:pt x="11483" y="11475"/>
                      <a:pt x="10337" y="10253"/>
                      <a:pt x="9907" y="8918"/>
                    </a:cubicBezTo>
                    <a:cubicBezTo>
                      <a:pt x="9473" y="7595"/>
                      <a:pt x="9610" y="6134"/>
                      <a:pt x="9633" y="4741"/>
                    </a:cubicBezTo>
                    <a:cubicBezTo>
                      <a:pt x="9661" y="1799"/>
                      <a:pt x="7983" y="1"/>
                      <a:pt x="5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rot="594091">
                <a:off x="8535010" y="539487"/>
                <a:ext cx="342650" cy="326799"/>
              </a:xfrm>
              <a:custGeom>
                <a:avLst/>
                <a:gdLst/>
                <a:ahLst/>
                <a:cxnLst/>
                <a:rect l="l" t="t" r="r" b="b"/>
                <a:pathLst>
                  <a:path w="25562" h="24384" extrusionOk="0">
                    <a:moveTo>
                      <a:pt x="11022" y="0"/>
                    </a:moveTo>
                    <a:cubicBezTo>
                      <a:pt x="10854" y="0"/>
                      <a:pt x="10685" y="29"/>
                      <a:pt x="10520" y="92"/>
                    </a:cubicBezTo>
                    <a:cubicBezTo>
                      <a:pt x="9607" y="457"/>
                      <a:pt x="9310" y="1553"/>
                      <a:pt x="9150" y="2512"/>
                    </a:cubicBezTo>
                    <a:cubicBezTo>
                      <a:pt x="8854" y="4201"/>
                      <a:pt x="8877" y="7237"/>
                      <a:pt x="7667" y="8401"/>
                    </a:cubicBezTo>
                    <a:cubicBezTo>
                      <a:pt x="7119" y="7465"/>
                      <a:pt x="6525" y="6415"/>
                      <a:pt x="5567" y="5799"/>
                    </a:cubicBezTo>
                    <a:cubicBezTo>
                      <a:pt x="5079" y="5476"/>
                      <a:pt x="4474" y="5315"/>
                      <a:pt x="3881" y="5315"/>
                    </a:cubicBezTo>
                    <a:cubicBezTo>
                      <a:pt x="2836" y="5315"/>
                      <a:pt x="1826" y="5813"/>
                      <a:pt x="1550" y="6803"/>
                    </a:cubicBezTo>
                    <a:cubicBezTo>
                      <a:pt x="1116" y="8264"/>
                      <a:pt x="2463" y="9610"/>
                      <a:pt x="3672" y="10523"/>
                    </a:cubicBezTo>
                    <a:cubicBezTo>
                      <a:pt x="4882" y="11436"/>
                      <a:pt x="6274" y="12669"/>
                      <a:pt x="5978" y="14153"/>
                    </a:cubicBezTo>
                    <a:cubicBezTo>
                      <a:pt x="5727" y="15545"/>
                      <a:pt x="4197" y="16253"/>
                      <a:pt x="2873" y="16755"/>
                    </a:cubicBezTo>
                    <a:cubicBezTo>
                      <a:pt x="1550" y="17280"/>
                      <a:pt x="43" y="18147"/>
                      <a:pt x="20" y="19585"/>
                    </a:cubicBezTo>
                    <a:cubicBezTo>
                      <a:pt x="1" y="20946"/>
                      <a:pt x="1473" y="21811"/>
                      <a:pt x="2869" y="21811"/>
                    </a:cubicBezTo>
                    <a:cubicBezTo>
                      <a:pt x="3111" y="21811"/>
                      <a:pt x="3351" y="21785"/>
                      <a:pt x="3581" y="21731"/>
                    </a:cubicBezTo>
                    <a:cubicBezTo>
                      <a:pt x="5156" y="21343"/>
                      <a:pt x="6366" y="20178"/>
                      <a:pt x="7735" y="19334"/>
                    </a:cubicBezTo>
                    <a:cubicBezTo>
                      <a:pt x="8583" y="18802"/>
                      <a:pt x="9631" y="18388"/>
                      <a:pt x="10615" y="18388"/>
                    </a:cubicBezTo>
                    <a:cubicBezTo>
                      <a:pt x="11193" y="18388"/>
                      <a:pt x="11750" y="18531"/>
                      <a:pt x="12232" y="18877"/>
                    </a:cubicBezTo>
                    <a:cubicBezTo>
                      <a:pt x="13305" y="19631"/>
                      <a:pt x="13601" y="21023"/>
                      <a:pt x="14104" y="22210"/>
                    </a:cubicBezTo>
                    <a:cubicBezTo>
                      <a:pt x="14551" y="23288"/>
                      <a:pt x="15470" y="24384"/>
                      <a:pt x="16553" y="24384"/>
                    </a:cubicBezTo>
                    <a:cubicBezTo>
                      <a:pt x="16685" y="24384"/>
                      <a:pt x="16820" y="24367"/>
                      <a:pt x="16957" y="24333"/>
                    </a:cubicBezTo>
                    <a:cubicBezTo>
                      <a:pt x="18052" y="24059"/>
                      <a:pt x="18532" y="22712"/>
                      <a:pt x="18372" y="21616"/>
                    </a:cubicBezTo>
                    <a:cubicBezTo>
                      <a:pt x="18189" y="20498"/>
                      <a:pt x="17550" y="19539"/>
                      <a:pt x="17094" y="18512"/>
                    </a:cubicBezTo>
                    <a:cubicBezTo>
                      <a:pt x="16614" y="17485"/>
                      <a:pt x="16363" y="16230"/>
                      <a:pt x="16934" y="15271"/>
                    </a:cubicBezTo>
                    <a:cubicBezTo>
                      <a:pt x="17733" y="13947"/>
                      <a:pt x="19559" y="13856"/>
                      <a:pt x="21088" y="13856"/>
                    </a:cubicBezTo>
                    <a:cubicBezTo>
                      <a:pt x="22617" y="13833"/>
                      <a:pt x="24466" y="13514"/>
                      <a:pt x="24991" y="12076"/>
                    </a:cubicBezTo>
                    <a:cubicBezTo>
                      <a:pt x="25562" y="10546"/>
                      <a:pt x="24010" y="8948"/>
                      <a:pt x="22412" y="8652"/>
                    </a:cubicBezTo>
                    <a:cubicBezTo>
                      <a:pt x="22098" y="8599"/>
                      <a:pt x="21784" y="8576"/>
                      <a:pt x="21470" y="8576"/>
                    </a:cubicBezTo>
                    <a:cubicBezTo>
                      <a:pt x="20163" y="8576"/>
                      <a:pt x="18857" y="8961"/>
                      <a:pt x="17550" y="9108"/>
                    </a:cubicBezTo>
                    <a:cubicBezTo>
                      <a:pt x="17312" y="9132"/>
                      <a:pt x="17068" y="9144"/>
                      <a:pt x="16822" y="9144"/>
                    </a:cubicBezTo>
                    <a:cubicBezTo>
                      <a:pt x="15391" y="9144"/>
                      <a:pt x="13895" y="8718"/>
                      <a:pt x="13213" y="7510"/>
                    </a:cubicBezTo>
                    <a:cubicBezTo>
                      <a:pt x="12734" y="6620"/>
                      <a:pt x="12802" y="5525"/>
                      <a:pt x="12939" y="4498"/>
                    </a:cubicBezTo>
                    <a:cubicBezTo>
                      <a:pt x="13076" y="3493"/>
                      <a:pt x="13236" y="2420"/>
                      <a:pt x="12894" y="1462"/>
                    </a:cubicBezTo>
                    <a:cubicBezTo>
                      <a:pt x="12610" y="668"/>
                      <a:pt x="11827" y="0"/>
                      <a:pt x="110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91050" y="2467200"/>
            <a:ext cx="3516000" cy="1619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91125" y="1073325"/>
            <a:ext cx="3516000" cy="985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7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17" name="Google Shape;17;p3"/>
          <p:cNvGrpSpPr/>
          <p:nvPr/>
        </p:nvGrpSpPr>
        <p:grpSpPr>
          <a:xfrm>
            <a:off x="8420690" y="262678"/>
            <a:ext cx="648446" cy="841924"/>
            <a:chOff x="8420690" y="262678"/>
            <a:chExt cx="648446" cy="841924"/>
          </a:xfrm>
        </p:grpSpPr>
        <p:sp>
          <p:nvSpPr>
            <p:cNvPr id="18" name="Google Shape;18;p3"/>
            <p:cNvSpPr/>
            <p:nvPr/>
          </p:nvSpPr>
          <p:spPr>
            <a:xfrm rot="-8736202">
              <a:off x="8446608" y="683837"/>
              <a:ext cx="596596" cy="276417"/>
            </a:xfrm>
            <a:custGeom>
              <a:avLst/>
              <a:gdLst/>
              <a:ahLst/>
              <a:cxnLst/>
              <a:rect l="l" t="t" r="r" b="b"/>
              <a:pathLst>
                <a:path w="40039" h="18551" extrusionOk="0">
                  <a:moveTo>
                    <a:pt x="38367" y="0"/>
                  </a:moveTo>
                  <a:cubicBezTo>
                    <a:pt x="38065" y="0"/>
                    <a:pt x="37754" y="43"/>
                    <a:pt x="37460" y="97"/>
                  </a:cubicBezTo>
                  <a:cubicBezTo>
                    <a:pt x="27989" y="1658"/>
                    <a:pt x="18392" y="2463"/>
                    <a:pt x="8798" y="2463"/>
                  </a:cubicBezTo>
                  <a:cubicBezTo>
                    <a:pt x="7593" y="2463"/>
                    <a:pt x="6389" y="2450"/>
                    <a:pt x="5185" y="2425"/>
                  </a:cubicBezTo>
                  <a:cubicBezTo>
                    <a:pt x="4683" y="2415"/>
                    <a:pt x="4154" y="2393"/>
                    <a:pt x="3641" y="2393"/>
                  </a:cubicBezTo>
                  <a:cubicBezTo>
                    <a:pt x="1703" y="2393"/>
                    <a:pt x="1" y="2715"/>
                    <a:pt x="939" y="5278"/>
                  </a:cubicBezTo>
                  <a:cubicBezTo>
                    <a:pt x="1898" y="7903"/>
                    <a:pt x="3176" y="10962"/>
                    <a:pt x="5002" y="13107"/>
                  </a:cubicBezTo>
                  <a:cubicBezTo>
                    <a:pt x="6691" y="15070"/>
                    <a:pt x="9111" y="16303"/>
                    <a:pt x="11576" y="17147"/>
                  </a:cubicBezTo>
                  <a:cubicBezTo>
                    <a:pt x="14257" y="18062"/>
                    <a:pt x="17107" y="18550"/>
                    <a:pt x="19944" y="18550"/>
                  </a:cubicBezTo>
                  <a:cubicBezTo>
                    <a:pt x="23266" y="18550"/>
                    <a:pt x="26570" y="17880"/>
                    <a:pt x="29562" y="16440"/>
                  </a:cubicBezTo>
                  <a:cubicBezTo>
                    <a:pt x="35086" y="13792"/>
                    <a:pt x="39377" y="8337"/>
                    <a:pt x="39993" y="2197"/>
                  </a:cubicBezTo>
                  <a:cubicBezTo>
                    <a:pt x="40039" y="1580"/>
                    <a:pt x="40039" y="873"/>
                    <a:pt x="39605" y="439"/>
                  </a:cubicBezTo>
                  <a:cubicBezTo>
                    <a:pt x="39285" y="105"/>
                    <a:pt x="38838" y="0"/>
                    <a:pt x="383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8715900" y="262678"/>
              <a:ext cx="353236" cy="276825"/>
            </a:xfrm>
            <a:custGeom>
              <a:avLst/>
              <a:gdLst/>
              <a:ahLst/>
              <a:cxnLst/>
              <a:rect l="l" t="t" r="r" b="b"/>
              <a:pathLst>
                <a:path w="31546" h="24722" extrusionOk="0">
                  <a:moveTo>
                    <a:pt x="16957" y="0"/>
                  </a:moveTo>
                  <a:cubicBezTo>
                    <a:pt x="15921" y="0"/>
                    <a:pt x="14874" y="464"/>
                    <a:pt x="14198" y="1253"/>
                  </a:cubicBezTo>
                  <a:cubicBezTo>
                    <a:pt x="13240" y="2349"/>
                    <a:pt x="13034" y="3901"/>
                    <a:pt x="12578" y="5316"/>
                  </a:cubicBezTo>
                  <a:cubicBezTo>
                    <a:pt x="12144" y="6708"/>
                    <a:pt x="11208" y="8192"/>
                    <a:pt x="9747" y="8352"/>
                  </a:cubicBezTo>
                  <a:cubicBezTo>
                    <a:pt x="9662" y="8361"/>
                    <a:pt x="9579" y="8365"/>
                    <a:pt x="9496" y="8365"/>
                  </a:cubicBezTo>
                  <a:cubicBezTo>
                    <a:pt x="7271" y="8365"/>
                    <a:pt x="5873" y="5218"/>
                    <a:pt x="3562" y="5042"/>
                  </a:cubicBezTo>
                  <a:cubicBezTo>
                    <a:pt x="3499" y="5037"/>
                    <a:pt x="3436" y="5035"/>
                    <a:pt x="3374" y="5035"/>
                  </a:cubicBezTo>
                  <a:cubicBezTo>
                    <a:pt x="1969" y="5035"/>
                    <a:pt x="761" y="6244"/>
                    <a:pt x="389" y="7621"/>
                  </a:cubicBezTo>
                  <a:cubicBezTo>
                    <a:pt x="1" y="9037"/>
                    <a:pt x="343" y="10566"/>
                    <a:pt x="891" y="11935"/>
                  </a:cubicBezTo>
                  <a:cubicBezTo>
                    <a:pt x="3744" y="19103"/>
                    <a:pt x="12966" y="24033"/>
                    <a:pt x="20361" y="24649"/>
                  </a:cubicBezTo>
                  <a:cubicBezTo>
                    <a:pt x="20879" y="24696"/>
                    <a:pt x="21401" y="24721"/>
                    <a:pt x="21922" y="24721"/>
                  </a:cubicBezTo>
                  <a:cubicBezTo>
                    <a:pt x="23695" y="24721"/>
                    <a:pt x="25456" y="24426"/>
                    <a:pt x="27026" y="23668"/>
                  </a:cubicBezTo>
                  <a:cubicBezTo>
                    <a:pt x="29080" y="22686"/>
                    <a:pt x="30792" y="20814"/>
                    <a:pt x="31157" y="18578"/>
                  </a:cubicBezTo>
                  <a:cubicBezTo>
                    <a:pt x="31546" y="16341"/>
                    <a:pt x="30381" y="13807"/>
                    <a:pt x="28259" y="13008"/>
                  </a:cubicBezTo>
                  <a:cubicBezTo>
                    <a:pt x="25839" y="12072"/>
                    <a:pt x="22575" y="13259"/>
                    <a:pt x="20863" y="11319"/>
                  </a:cubicBezTo>
                  <a:cubicBezTo>
                    <a:pt x="19836" y="10178"/>
                    <a:pt x="19927" y="8443"/>
                    <a:pt x="20201" y="6937"/>
                  </a:cubicBezTo>
                  <a:cubicBezTo>
                    <a:pt x="20498" y="5430"/>
                    <a:pt x="20909" y="3855"/>
                    <a:pt x="20407" y="2417"/>
                  </a:cubicBezTo>
                  <a:cubicBezTo>
                    <a:pt x="19973" y="1208"/>
                    <a:pt x="18877" y="295"/>
                    <a:pt x="17622" y="66"/>
                  </a:cubicBezTo>
                  <a:cubicBezTo>
                    <a:pt x="17404" y="22"/>
                    <a:pt x="17181" y="0"/>
                    <a:pt x="169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13225" y="1236575"/>
            <a:ext cx="4535100" cy="2774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2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3" name="Google Shape;23;p4"/>
          <p:cNvGrpSpPr/>
          <p:nvPr/>
        </p:nvGrpSpPr>
        <p:grpSpPr>
          <a:xfrm>
            <a:off x="78908" y="4462799"/>
            <a:ext cx="733161" cy="551102"/>
            <a:chOff x="78908" y="4462799"/>
            <a:chExt cx="733161" cy="551102"/>
          </a:xfrm>
        </p:grpSpPr>
        <p:sp>
          <p:nvSpPr>
            <p:cNvPr id="24" name="Google Shape;24;p4"/>
            <p:cNvSpPr/>
            <p:nvPr/>
          </p:nvSpPr>
          <p:spPr>
            <a:xfrm rot="-1330972">
              <a:off x="145355" y="4573433"/>
              <a:ext cx="268868" cy="404688"/>
            </a:xfrm>
            <a:custGeom>
              <a:avLst/>
              <a:gdLst/>
              <a:ahLst/>
              <a:cxnLst/>
              <a:rect l="l" t="t" r="r" b="b"/>
              <a:pathLst>
                <a:path w="26592" h="40025" extrusionOk="0">
                  <a:moveTo>
                    <a:pt x="20856" y="1"/>
                  </a:moveTo>
                  <a:cubicBezTo>
                    <a:pt x="17733" y="1"/>
                    <a:pt x="14298" y="2487"/>
                    <a:pt x="11846" y="4236"/>
                  </a:cubicBezTo>
                  <a:cubicBezTo>
                    <a:pt x="7761" y="7180"/>
                    <a:pt x="4337" y="11015"/>
                    <a:pt x="1917" y="15420"/>
                  </a:cubicBezTo>
                  <a:cubicBezTo>
                    <a:pt x="867" y="17338"/>
                    <a:pt x="0" y="19620"/>
                    <a:pt x="776" y="21652"/>
                  </a:cubicBezTo>
                  <a:cubicBezTo>
                    <a:pt x="2123" y="25167"/>
                    <a:pt x="7624" y="26034"/>
                    <a:pt x="8331" y="29755"/>
                  </a:cubicBezTo>
                  <a:cubicBezTo>
                    <a:pt x="8651" y="31489"/>
                    <a:pt x="7738" y="33201"/>
                    <a:pt x="7213" y="34890"/>
                  </a:cubicBezTo>
                  <a:cubicBezTo>
                    <a:pt x="6688" y="36579"/>
                    <a:pt x="6711" y="38793"/>
                    <a:pt x="8240" y="39684"/>
                  </a:cubicBezTo>
                  <a:cubicBezTo>
                    <a:pt x="8643" y="39923"/>
                    <a:pt x="9076" y="40025"/>
                    <a:pt x="9521" y="40025"/>
                  </a:cubicBezTo>
                  <a:cubicBezTo>
                    <a:pt x="10691" y="40025"/>
                    <a:pt x="11937" y="39319"/>
                    <a:pt x="12896" y="38542"/>
                  </a:cubicBezTo>
                  <a:cubicBezTo>
                    <a:pt x="17393" y="34867"/>
                    <a:pt x="20269" y="29252"/>
                    <a:pt x="20588" y="23455"/>
                  </a:cubicBezTo>
                  <a:cubicBezTo>
                    <a:pt x="20725" y="20830"/>
                    <a:pt x="20406" y="18091"/>
                    <a:pt x="21342" y="15626"/>
                  </a:cubicBezTo>
                  <a:cubicBezTo>
                    <a:pt x="22529" y="12567"/>
                    <a:pt x="25587" y="10353"/>
                    <a:pt x="26226" y="7135"/>
                  </a:cubicBezTo>
                  <a:cubicBezTo>
                    <a:pt x="26592" y="5309"/>
                    <a:pt x="26067" y="3323"/>
                    <a:pt x="24857" y="1908"/>
                  </a:cubicBezTo>
                  <a:cubicBezTo>
                    <a:pt x="23674" y="531"/>
                    <a:pt x="22299" y="1"/>
                    <a:pt x="208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1943701">
              <a:off x="434321" y="4524912"/>
              <a:ext cx="320746" cy="305964"/>
            </a:xfrm>
            <a:custGeom>
              <a:avLst/>
              <a:gdLst/>
              <a:ahLst/>
              <a:cxnLst/>
              <a:rect l="l" t="t" r="r" b="b"/>
              <a:pathLst>
                <a:path w="25562" h="24384" extrusionOk="0">
                  <a:moveTo>
                    <a:pt x="11022" y="0"/>
                  </a:moveTo>
                  <a:cubicBezTo>
                    <a:pt x="10854" y="0"/>
                    <a:pt x="10685" y="29"/>
                    <a:pt x="10520" y="92"/>
                  </a:cubicBezTo>
                  <a:cubicBezTo>
                    <a:pt x="9607" y="457"/>
                    <a:pt x="9310" y="1553"/>
                    <a:pt x="9150" y="2512"/>
                  </a:cubicBezTo>
                  <a:cubicBezTo>
                    <a:pt x="8854" y="4201"/>
                    <a:pt x="8877" y="7237"/>
                    <a:pt x="7667" y="8401"/>
                  </a:cubicBezTo>
                  <a:cubicBezTo>
                    <a:pt x="7119" y="7465"/>
                    <a:pt x="6525" y="6415"/>
                    <a:pt x="5567" y="5799"/>
                  </a:cubicBezTo>
                  <a:cubicBezTo>
                    <a:pt x="5079" y="5476"/>
                    <a:pt x="4474" y="5315"/>
                    <a:pt x="3881" y="5315"/>
                  </a:cubicBezTo>
                  <a:cubicBezTo>
                    <a:pt x="2836" y="5315"/>
                    <a:pt x="1826" y="5813"/>
                    <a:pt x="1550" y="6803"/>
                  </a:cubicBezTo>
                  <a:cubicBezTo>
                    <a:pt x="1116" y="8264"/>
                    <a:pt x="2463" y="9610"/>
                    <a:pt x="3672" y="10523"/>
                  </a:cubicBezTo>
                  <a:cubicBezTo>
                    <a:pt x="4882" y="11436"/>
                    <a:pt x="6274" y="12669"/>
                    <a:pt x="5978" y="14153"/>
                  </a:cubicBezTo>
                  <a:cubicBezTo>
                    <a:pt x="5727" y="15545"/>
                    <a:pt x="4197" y="16253"/>
                    <a:pt x="2873" y="16755"/>
                  </a:cubicBezTo>
                  <a:cubicBezTo>
                    <a:pt x="1550" y="17280"/>
                    <a:pt x="43" y="18147"/>
                    <a:pt x="20" y="19585"/>
                  </a:cubicBezTo>
                  <a:cubicBezTo>
                    <a:pt x="1" y="20946"/>
                    <a:pt x="1473" y="21811"/>
                    <a:pt x="2869" y="21811"/>
                  </a:cubicBezTo>
                  <a:cubicBezTo>
                    <a:pt x="3111" y="21811"/>
                    <a:pt x="3351" y="21785"/>
                    <a:pt x="3581" y="21731"/>
                  </a:cubicBezTo>
                  <a:cubicBezTo>
                    <a:pt x="5156" y="21343"/>
                    <a:pt x="6366" y="20178"/>
                    <a:pt x="7735" y="19334"/>
                  </a:cubicBezTo>
                  <a:cubicBezTo>
                    <a:pt x="8583" y="18802"/>
                    <a:pt x="9631" y="18388"/>
                    <a:pt x="10615" y="18388"/>
                  </a:cubicBezTo>
                  <a:cubicBezTo>
                    <a:pt x="11193" y="18388"/>
                    <a:pt x="11750" y="18531"/>
                    <a:pt x="12232" y="18877"/>
                  </a:cubicBezTo>
                  <a:cubicBezTo>
                    <a:pt x="13305" y="19631"/>
                    <a:pt x="13601" y="21023"/>
                    <a:pt x="14104" y="22210"/>
                  </a:cubicBezTo>
                  <a:cubicBezTo>
                    <a:pt x="14551" y="23288"/>
                    <a:pt x="15470" y="24384"/>
                    <a:pt x="16553" y="24384"/>
                  </a:cubicBezTo>
                  <a:cubicBezTo>
                    <a:pt x="16685" y="24384"/>
                    <a:pt x="16820" y="24367"/>
                    <a:pt x="16957" y="24333"/>
                  </a:cubicBezTo>
                  <a:cubicBezTo>
                    <a:pt x="18052" y="24059"/>
                    <a:pt x="18532" y="22712"/>
                    <a:pt x="18372" y="21616"/>
                  </a:cubicBezTo>
                  <a:cubicBezTo>
                    <a:pt x="18189" y="20498"/>
                    <a:pt x="17550" y="19539"/>
                    <a:pt x="17094" y="18512"/>
                  </a:cubicBezTo>
                  <a:cubicBezTo>
                    <a:pt x="16614" y="17485"/>
                    <a:pt x="16363" y="16230"/>
                    <a:pt x="16934" y="15271"/>
                  </a:cubicBezTo>
                  <a:cubicBezTo>
                    <a:pt x="17733" y="13947"/>
                    <a:pt x="19559" y="13856"/>
                    <a:pt x="21088" y="13856"/>
                  </a:cubicBezTo>
                  <a:cubicBezTo>
                    <a:pt x="22617" y="13833"/>
                    <a:pt x="24466" y="13514"/>
                    <a:pt x="24991" y="12076"/>
                  </a:cubicBezTo>
                  <a:cubicBezTo>
                    <a:pt x="25562" y="10546"/>
                    <a:pt x="24010" y="8948"/>
                    <a:pt x="22412" y="8652"/>
                  </a:cubicBezTo>
                  <a:cubicBezTo>
                    <a:pt x="22098" y="8599"/>
                    <a:pt x="21784" y="8576"/>
                    <a:pt x="21470" y="8576"/>
                  </a:cubicBezTo>
                  <a:cubicBezTo>
                    <a:pt x="20163" y="8576"/>
                    <a:pt x="18857" y="8961"/>
                    <a:pt x="17550" y="9108"/>
                  </a:cubicBezTo>
                  <a:cubicBezTo>
                    <a:pt x="17312" y="9132"/>
                    <a:pt x="17068" y="9144"/>
                    <a:pt x="16822" y="9144"/>
                  </a:cubicBezTo>
                  <a:cubicBezTo>
                    <a:pt x="15391" y="9144"/>
                    <a:pt x="13895" y="8718"/>
                    <a:pt x="13213" y="7510"/>
                  </a:cubicBezTo>
                  <a:cubicBezTo>
                    <a:pt x="12734" y="6620"/>
                    <a:pt x="12802" y="5525"/>
                    <a:pt x="12939" y="4498"/>
                  </a:cubicBezTo>
                  <a:cubicBezTo>
                    <a:pt x="13076" y="3493"/>
                    <a:pt x="13236" y="2420"/>
                    <a:pt x="12894" y="1462"/>
                  </a:cubicBezTo>
                  <a:cubicBezTo>
                    <a:pt x="12610" y="668"/>
                    <a:pt x="11827" y="0"/>
                    <a:pt x="110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5"/>
          <p:cNvSpPr txBox="1">
            <a:spLocks noGrp="1"/>
          </p:cNvSpPr>
          <p:nvPr>
            <p:ph type="subTitle" idx="1"/>
          </p:nvPr>
        </p:nvSpPr>
        <p:spPr>
          <a:xfrm>
            <a:off x="5075649" y="2821799"/>
            <a:ext cx="25056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1562975" y="2821799"/>
            <a:ext cx="2505600" cy="175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1562975" y="2290473"/>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solidFill>
                  <a:schemeClr val="accent2"/>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 name="Google Shape;31;p5"/>
          <p:cNvSpPr txBox="1">
            <a:spLocks noGrp="1"/>
          </p:cNvSpPr>
          <p:nvPr>
            <p:ph type="subTitle" idx="4"/>
          </p:nvPr>
        </p:nvSpPr>
        <p:spPr>
          <a:xfrm>
            <a:off x="5075649" y="2290473"/>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2000" b="1">
                <a:solidFill>
                  <a:schemeClr val="accent2"/>
                </a:solidFill>
                <a:latin typeface="Familjen Grotesk"/>
                <a:ea typeface="Familjen Grotesk"/>
                <a:cs typeface="Familjen Grotesk"/>
                <a:sym typeface="Familjen Grotesk"/>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 name="Google Shape;32;p5"/>
          <p:cNvGrpSpPr/>
          <p:nvPr/>
        </p:nvGrpSpPr>
        <p:grpSpPr>
          <a:xfrm>
            <a:off x="0" y="240247"/>
            <a:ext cx="9058632" cy="5158149"/>
            <a:chOff x="0" y="240247"/>
            <a:chExt cx="9058632" cy="5158149"/>
          </a:xfrm>
        </p:grpSpPr>
        <p:sp>
          <p:nvSpPr>
            <p:cNvPr id="33" name="Google Shape;33;p5"/>
            <p:cNvSpPr/>
            <p:nvPr/>
          </p:nvSpPr>
          <p:spPr>
            <a:xfrm rot="-1912862">
              <a:off x="163317" y="4537509"/>
              <a:ext cx="547366" cy="774779"/>
            </a:xfrm>
            <a:custGeom>
              <a:avLst/>
              <a:gdLst/>
              <a:ahLst/>
              <a:cxnLst/>
              <a:rect l="l" t="t" r="r" b="b"/>
              <a:pathLst>
                <a:path w="29492" h="41745" extrusionOk="0">
                  <a:moveTo>
                    <a:pt x="4235" y="0"/>
                  </a:moveTo>
                  <a:cubicBezTo>
                    <a:pt x="3125" y="0"/>
                    <a:pt x="1924" y="573"/>
                    <a:pt x="1256" y="1388"/>
                  </a:cubicBezTo>
                  <a:cubicBezTo>
                    <a:pt x="229" y="2621"/>
                    <a:pt x="1" y="4378"/>
                    <a:pt x="206" y="5976"/>
                  </a:cubicBezTo>
                  <a:cubicBezTo>
                    <a:pt x="434" y="7597"/>
                    <a:pt x="1051" y="9103"/>
                    <a:pt x="1576" y="10633"/>
                  </a:cubicBezTo>
                  <a:cubicBezTo>
                    <a:pt x="4201" y="18256"/>
                    <a:pt x="4520" y="26633"/>
                    <a:pt x="2489" y="34439"/>
                  </a:cubicBezTo>
                  <a:cubicBezTo>
                    <a:pt x="2169" y="35603"/>
                    <a:pt x="1804" y="36813"/>
                    <a:pt x="1804" y="38023"/>
                  </a:cubicBezTo>
                  <a:cubicBezTo>
                    <a:pt x="1804" y="39255"/>
                    <a:pt x="2260" y="40534"/>
                    <a:pt x="3265" y="41241"/>
                  </a:cubicBezTo>
                  <a:cubicBezTo>
                    <a:pt x="3757" y="41589"/>
                    <a:pt x="4326" y="41744"/>
                    <a:pt x="4909" y="41744"/>
                  </a:cubicBezTo>
                  <a:cubicBezTo>
                    <a:pt x="6083" y="41744"/>
                    <a:pt x="7310" y="41114"/>
                    <a:pt x="8058" y="40168"/>
                  </a:cubicBezTo>
                  <a:cubicBezTo>
                    <a:pt x="9176" y="38730"/>
                    <a:pt x="9405" y="36790"/>
                    <a:pt x="9336" y="34987"/>
                  </a:cubicBezTo>
                  <a:cubicBezTo>
                    <a:pt x="9245" y="33184"/>
                    <a:pt x="8925" y="31381"/>
                    <a:pt x="9062" y="29555"/>
                  </a:cubicBezTo>
                  <a:cubicBezTo>
                    <a:pt x="9154" y="28550"/>
                    <a:pt x="9542" y="27363"/>
                    <a:pt x="10523" y="27090"/>
                  </a:cubicBezTo>
                  <a:cubicBezTo>
                    <a:pt x="10651" y="27054"/>
                    <a:pt x="10778" y="27038"/>
                    <a:pt x="10903" y="27038"/>
                  </a:cubicBezTo>
                  <a:cubicBezTo>
                    <a:pt x="11831" y="27038"/>
                    <a:pt x="12667" y="27945"/>
                    <a:pt x="12988" y="28870"/>
                  </a:cubicBezTo>
                  <a:cubicBezTo>
                    <a:pt x="13536" y="30376"/>
                    <a:pt x="13331" y="32020"/>
                    <a:pt x="13148" y="33618"/>
                  </a:cubicBezTo>
                  <a:cubicBezTo>
                    <a:pt x="12965" y="35193"/>
                    <a:pt x="12829" y="36859"/>
                    <a:pt x="13445" y="38320"/>
                  </a:cubicBezTo>
                  <a:cubicBezTo>
                    <a:pt x="13964" y="39569"/>
                    <a:pt x="15228" y="40576"/>
                    <a:pt x="16528" y="40576"/>
                  </a:cubicBezTo>
                  <a:cubicBezTo>
                    <a:pt x="16771" y="40576"/>
                    <a:pt x="17015" y="40541"/>
                    <a:pt x="17257" y="40465"/>
                  </a:cubicBezTo>
                  <a:cubicBezTo>
                    <a:pt x="18215" y="40146"/>
                    <a:pt x="18900" y="39233"/>
                    <a:pt x="19197" y="38274"/>
                  </a:cubicBezTo>
                  <a:cubicBezTo>
                    <a:pt x="19516" y="37315"/>
                    <a:pt x="19516" y="36265"/>
                    <a:pt x="19516" y="35261"/>
                  </a:cubicBezTo>
                  <a:lnTo>
                    <a:pt x="19516" y="27911"/>
                  </a:lnTo>
                  <a:cubicBezTo>
                    <a:pt x="19516" y="26884"/>
                    <a:pt x="19516" y="25811"/>
                    <a:pt x="19973" y="24898"/>
                  </a:cubicBezTo>
                  <a:cubicBezTo>
                    <a:pt x="20362" y="24121"/>
                    <a:pt x="21181" y="23492"/>
                    <a:pt x="22022" y="23492"/>
                  </a:cubicBezTo>
                  <a:cubicBezTo>
                    <a:pt x="22168" y="23492"/>
                    <a:pt x="22315" y="23511"/>
                    <a:pt x="22461" y="23552"/>
                  </a:cubicBezTo>
                  <a:cubicBezTo>
                    <a:pt x="23511" y="23848"/>
                    <a:pt x="24013" y="25104"/>
                    <a:pt x="24013" y="26199"/>
                  </a:cubicBezTo>
                  <a:cubicBezTo>
                    <a:pt x="24036" y="27295"/>
                    <a:pt x="23739" y="28391"/>
                    <a:pt x="23899" y="29486"/>
                  </a:cubicBezTo>
                  <a:cubicBezTo>
                    <a:pt x="24051" y="30509"/>
                    <a:pt x="24826" y="31594"/>
                    <a:pt x="25847" y="31594"/>
                  </a:cubicBezTo>
                  <a:cubicBezTo>
                    <a:pt x="25897" y="31594"/>
                    <a:pt x="25948" y="31591"/>
                    <a:pt x="25999" y="31586"/>
                  </a:cubicBezTo>
                  <a:cubicBezTo>
                    <a:pt x="27049" y="31472"/>
                    <a:pt x="27642" y="30308"/>
                    <a:pt x="27985" y="29304"/>
                  </a:cubicBezTo>
                  <a:cubicBezTo>
                    <a:pt x="29308" y="25149"/>
                    <a:pt x="29491" y="20630"/>
                    <a:pt x="28464" y="16407"/>
                  </a:cubicBezTo>
                  <a:cubicBezTo>
                    <a:pt x="28076" y="14718"/>
                    <a:pt x="27368" y="12938"/>
                    <a:pt x="25862" y="12048"/>
                  </a:cubicBezTo>
                  <a:cubicBezTo>
                    <a:pt x="25415" y="11779"/>
                    <a:pt x="24882" y="11652"/>
                    <a:pt x="24351" y="11652"/>
                  </a:cubicBezTo>
                  <a:cubicBezTo>
                    <a:pt x="23119" y="11652"/>
                    <a:pt x="21890" y="12336"/>
                    <a:pt x="21730" y="13531"/>
                  </a:cubicBezTo>
                  <a:cubicBezTo>
                    <a:pt x="21616" y="14307"/>
                    <a:pt x="21936" y="15061"/>
                    <a:pt x="22004" y="15837"/>
                  </a:cubicBezTo>
                  <a:cubicBezTo>
                    <a:pt x="22049" y="16604"/>
                    <a:pt x="21626" y="17549"/>
                    <a:pt x="20867" y="17549"/>
                  </a:cubicBezTo>
                  <a:cubicBezTo>
                    <a:pt x="20858" y="17549"/>
                    <a:pt x="20849" y="17549"/>
                    <a:pt x="20840" y="17549"/>
                  </a:cubicBezTo>
                  <a:cubicBezTo>
                    <a:pt x="19973" y="17549"/>
                    <a:pt x="19630" y="16430"/>
                    <a:pt x="19539" y="15563"/>
                  </a:cubicBezTo>
                  <a:cubicBezTo>
                    <a:pt x="19265" y="13098"/>
                    <a:pt x="18991" y="10610"/>
                    <a:pt x="18740" y="8145"/>
                  </a:cubicBezTo>
                  <a:cubicBezTo>
                    <a:pt x="18535" y="6227"/>
                    <a:pt x="18284" y="4196"/>
                    <a:pt x="17097" y="2689"/>
                  </a:cubicBezTo>
                  <a:cubicBezTo>
                    <a:pt x="16359" y="1720"/>
                    <a:pt x="15098" y="1090"/>
                    <a:pt x="13914" y="1090"/>
                  </a:cubicBezTo>
                  <a:cubicBezTo>
                    <a:pt x="13229" y="1090"/>
                    <a:pt x="12571" y="1300"/>
                    <a:pt x="12052" y="1776"/>
                  </a:cubicBezTo>
                  <a:cubicBezTo>
                    <a:pt x="10957" y="2804"/>
                    <a:pt x="10957" y="4538"/>
                    <a:pt x="11208" y="6022"/>
                  </a:cubicBezTo>
                  <a:cubicBezTo>
                    <a:pt x="11482" y="7483"/>
                    <a:pt x="11961" y="9012"/>
                    <a:pt x="11550" y="10473"/>
                  </a:cubicBezTo>
                  <a:cubicBezTo>
                    <a:pt x="11237" y="11569"/>
                    <a:pt x="10116" y="12505"/>
                    <a:pt x="9054" y="12505"/>
                  </a:cubicBezTo>
                  <a:cubicBezTo>
                    <a:pt x="8723" y="12505"/>
                    <a:pt x="8397" y="12414"/>
                    <a:pt x="8104" y="12208"/>
                  </a:cubicBezTo>
                  <a:cubicBezTo>
                    <a:pt x="7099" y="11477"/>
                    <a:pt x="7168" y="9993"/>
                    <a:pt x="7236" y="8761"/>
                  </a:cubicBezTo>
                  <a:cubicBezTo>
                    <a:pt x="7350" y="6638"/>
                    <a:pt x="7510" y="2826"/>
                    <a:pt x="6232" y="977"/>
                  </a:cubicBezTo>
                  <a:cubicBezTo>
                    <a:pt x="5759" y="287"/>
                    <a:pt x="5020" y="0"/>
                    <a:pt x="4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5"/>
            <p:cNvGrpSpPr/>
            <p:nvPr/>
          </p:nvGrpSpPr>
          <p:grpSpPr>
            <a:xfrm>
              <a:off x="8509459" y="240247"/>
              <a:ext cx="549173" cy="653064"/>
              <a:chOff x="8509459" y="240247"/>
              <a:chExt cx="549173" cy="653064"/>
            </a:xfrm>
          </p:grpSpPr>
          <p:sp>
            <p:nvSpPr>
              <p:cNvPr id="35" name="Google Shape;35;p5"/>
              <p:cNvSpPr/>
              <p:nvPr/>
            </p:nvSpPr>
            <p:spPr>
              <a:xfrm rot="-7858628">
                <a:off x="8740027" y="304568"/>
                <a:ext cx="277619" cy="235161"/>
              </a:xfrm>
              <a:custGeom>
                <a:avLst/>
                <a:gdLst/>
                <a:ahLst/>
                <a:cxnLst/>
                <a:rect l="l" t="t" r="r" b="b"/>
                <a:pathLst>
                  <a:path w="23899" h="20244" extrusionOk="0">
                    <a:moveTo>
                      <a:pt x="5901" y="1"/>
                    </a:moveTo>
                    <a:cubicBezTo>
                      <a:pt x="4655" y="1"/>
                      <a:pt x="3265" y="644"/>
                      <a:pt x="2009" y="2071"/>
                    </a:cubicBezTo>
                    <a:cubicBezTo>
                      <a:pt x="526" y="3760"/>
                      <a:pt x="1" y="6134"/>
                      <a:pt x="115" y="8393"/>
                    </a:cubicBezTo>
                    <a:cubicBezTo>
                      <a:pt x="343" y="12502"/>
                      <a:pt x="2671" y="16451"/>
                      <a:pt x="6186" y="18574"/>
                    </a:cubicBezTo>
                    <a:cubicBezTo>
                      <a:pt x="8032" y="19676"/>
                      <a:pt x="10191" y="20244"/>
                      <a:pt x="12349" y="20244"/>
                    </a:cubicBezTo>
                    <a:cubicBezTo>
                      <a:pt x="14301" y="20244"/>
                      <a:pt x="16251" y="19779"/>
                      <a:pt x="17964" y="18825"/>
                    </a:cubicBezTo>
                    <a:cubicBezTo>
                      <a:pt x="21548" y="16839"/>
                      <a:pt x="23899" y="12730"/>
                      <a:pt x="23670" y="8622"/>
                    </a:cubicBezTo>
                    <a:cubicBezTo>
                      <a:pt x="23625" y="7572"/>
                      <a:pt x="23397" y="6499"/>
                      <a:pt x="22780" y="5609"/>
                    </a:cubicBezTo>
                    <a:cubicBezTo>
                      <a:pt x="22216" y="4784"/>
                      <a:pt x="21260" y="4166"/>
                      <a:pt x="20264" y="4166"/>
                    </a:cubicBezTo>
                    <a:cubicBezTo>
                      <a:pt x="20213" y="4166"/>
                      <a:pt x="20161" y="4167"/>
                      <a:pt x="20110" y="4171"/>
                    </a:cubicBezTo>
                    <a:cubicBezTo>
                      <a:pt x="18307" y="4308"/>
                      <a:pt x="17279" y="6225"/>
                      <a:pt x="16549" y="7891"/>
                    </a:cubicBezTo>
                    <a:cubicBezTo>
                      <a:pt x="15819" y="9535"/>
                      <a:pt x="14723" y="11452"/>
                      <a:pt x="12920" y="11475"/>
                    </a:cubicBezTo>
                    <a:cubicBezTo>
                      <a:pt x="12907" y="11475"/>
                      <a:pt x="12894" y="11475"/>
                      <a:pt x="12881" y="11475"/>
                    </a:cubicBezTo>
                    <a:cubicBezTo>
                      <a:pt x="11483" y="11475"/>
                      <a:pt x="10337" y="10253"/>
                      <a:pt x="9907" y="8918"/>
                    </a:cubicBezTo>
                    <a:cubicBezTo>
                      <a:pt x="9473" y="7595"/>
                      <a:pt x="9610" y="6134"/>
                      <a:pt x="9633" y="4741"/>
                    </a:cubicBezTo>
                    <a:cubicBezTo>
                      <a:pt x="9661" y="1799"/>
                      <a:pt x="7983" y="1"/>
                      <a:pt x="5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594091">
                <a:off x="8535010" y="539487"/>
                <a:ext cx="342650" cy="326799"/>
              </a:xfrm>
              <a:custGeom>
                <a:avLst/>
                <a:gdLst/>
                <a:ahLst/>
                <a:cxnLst/>
                <a:rect l="l" t="t" r="r" b="b"/>
                <a:pathLst>
                  <a:path w="25562" h="24384" extrusionOk="0">
                    <a:moveTo>
                      <a:pt x="11022" y="0"/>
                    </a:moveTo>
                    <a:cubicBezTo>
                      <a:pt x="10854" y="0"/>
                      <a:pt x="10685" y="29"/>
                      <a:pt x="10520" y="92"/>
                    </a:cubicBezTo>
                    <a:cubicBezTo>
                      <a:pt x="9607" y="457"/>
                      <a:pt x="9310" y="1553"/>
                      <a:pt x="9150" y="2512"/>
                    </a:cubicBezTo>
                    <a:cubicBezTo>
                      <a:pt x="8854" y="4201"/>
                      <a:pt x="8877" y="7237"/>
                      <a:pt x="7667" y="8401"/>
                    </a:cubicBezTo>
                    <a:cubicBezTo>
                      <a:pt x="7119" y="7465"/>
                      <a:pt x="6525" y="6415"/>
                      <a:pt x="5567" y="5799"/>
                    </a:cubicBezTo>
                    <a:cubicBezTo>
                      <a:pt x="5079" y="5476"/>
                      <a:pt x="4474" y="5315"/>
                      <a:pt x="3881" y="5315"/>
                    </a:cubicBezTo>
                    <a:cubicBezTo>
                      <a:pt x="2836" y="5315"/>
                      <a:pt x="1826" y="5813"/>
                      <a:pt x="1550" y="6803"/>
                    </a:cubicBezTo>
                    <a:cubicBezTo>
                      <a:pt x="1116" y="8264"/>
                      <a:pt x="2463" y="9610"/>
                      <a:pt x="3672" y="10523"/>
                    </a:cubicBezTo>
                    <a:cubicBezTo>
                      <a:pt x="4882" y="11436"/>
                      <a:pt x="6274" y="12669"/>
                      <a:pt x="5978" y="14153"/>
                    </a:cubicBezTo>
                    <a:cubicBezTo>
                      <a:pt x="5727" y="15545"/>
                      <a:pt x="4197" y="16253"/>
                      <a:pt x="2873" y="16755"/>
                    </a:cubicBezTo>
                    <a:cubicBezTo>
                      <a:pt x="1550" y="17280"/>
                      <a:pt x="43" y="18147"/>
                      <a:pt x="20" y="19585"/>
                    </a:cubicBezTo>
                    <a:cubicBezTo>
                      <a:pt x="1" y="20946"/>
                      <a:pt x="1473" y="21811"/>
                      <a:pt x="2869" y="21811"/>
                    </a:cubicBezTo>
                    <a:cubicBezTo>
                      <a:pt x="3111" y="21811"/>
                      <a:pt x="3351" y="21785"/>
                      <a:pt x="3581" y="21731"/>
                    </a:cubicBezTo>
                    <a:cubicBezTo>
                      <a:pt x="5156" y="21343"/>
                      <a:pt x="6366" y="20178"/>
                      <a:pt x="7735" y="19334"/>
                    </a:cubicBezTo>
                    <a:cubicBezTo>
                      <a:pt x="8583" y="18802"/>
                      <a:pt x="9631" y="18388"/>
                      <a:pt x="10615" y="18388"/>
                    </a:cubicBezTo>
                    <a:cubicBezTo>
                      <a:pt x="11193" y="18388"/>
                      <a:pt x="11750" y="18531"/>
                      <a:pt x="12232" y="18877"/>
                    </a:cubicBezTo>
                    <a:cubicBezTo>
                      <a:pt x="13305" y="19631"/>
                      <a:pt x="13601" y="21023"/>
                      <a:pt x="14104" y="22210"/>
                    </a:cubicBezTo>
                    <a:cubicBezTo>
                      <a:pt x="14551" y="23288"/>
                      <a:pt x="15470" y="24384"/>
                      <a:pt x="16553" y="24384"/>
                    </a:cubicBezTo>
                    <a:cubicBezTo>
                      <a:pt x="16685" y="24384"/>
                      <a:pt x="16820" y="24367"/>
                      <a:pt x="16957" y="24333"/>
                    </a:cubicBezTo>
                    <a:cubicBezTo>
                      <a:pt x="18052" y="24059"/>
                      <a:pt x="18532" y="22712"/>
                      <a:pt x="18372" y="21616"/>
                    </a:cubicBezTo>
                    <a:cubicBezTo>
                      <a:pt x="18189" y="20498"/>
                      <a:pt x="17550" y="19539"/>
                      <a:pt x="17094" y="18512"/>
                    </a:cubicBezTo>
                    <a:cubicBezTo>
                      <a:pt x="16614" y="17485"/>
                      <a:pt x="16363" y="16230"/>
                      <a:pt x="16934" y="15271"/>
                    </a:cubicBezTo>
                    <a:cubicBezTo>
                      <a:pt x="17733" y="13947"/>
                      <a:pt x="19559" y="13856"/>
                      <a:pt x="21088" y="13856"/>
                    </a:cubicBezTo>
                    <a:cubicBezTo>
                      <a:pt x="22617" y="13833"/>
                      <a:pt x="24466" y="13514"/>
                      <a:pt x="24991" y="12076"/>
                    </a:cubicBezTo>
                    <a:cubicBezTo>
                      <a:pt x="25562" y="10546"/>
                      <a:pt x="24010" y="8948"/>
                      <a:pt x="22412" y="8652"/>
                    </a:cubicBezTo>
                    <a:cubicBezTo>
                      <a:pt x="22098" y="8599"/>
                      <a:pt x="21784" y="8576"/>
                      <a:pt x="21470" y="8576"/>
                    </a:cubicBezTo>
                    <a:cubicBezTo>
                      <a:pt x="20163" y="8576"/>
                      <a:pt x="18857" y="8961"/>
                      <a:pt x="17550" y="9108"/>
                    </a:cubicBezTo>
                    <a:cubicBezTo>
                      <a:pt x="17312" y="9132"/>
                      <a:pt x="17068" y="9144"/>
                      <a:pt x="16822" y="9144"/>
                    </a:cubicBezTo>
                    <a:cubicBezTo>
                      <a:pt x="15391" y="9144"/>
                      <a:pt x="13895" y="8718"/>
                      <a:pt x="13213" y="7510"/>
                    </a:cubicBezTo>
                    <a:cubicBezTo>
                      <a:pt x="12734" y="6620"/>
                      <a:pt x="12802" y="5525"/>
                      <a:pt x="12939" y="4498"/>
                    </a:cubicBezTo>
                    <a:cubicBezTo>
                      <a:pt x="13076" y="3493"/>
                      <a:pt x="13236" y="2420"/>
                      <a:pt x="12894" y="1462"/>
                    </a:cubicBezTo>
                    <a:cubicBezTo>
                      <a:pt x="12610" y="668"/>
                      <a:pt x="11827" y="0"/>
                      <a:pt x="110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subTitle" idx="1"/>
          </p:nvPr>
        </p:nvSpPr>
        <p:spPr>
          <a:xfrm>
            <a:off x="801392" y="2022688"/>
            <a:ext cx="3759900" cy="22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7"/>
          <p:cNvSpPr txBox="1">
            <a:spLocks noGrp="1"/>
          </p:cNvSpPr>
          <p:nvPr>
            <p:ph type="title"/>
          </p:nvPr>
        </p:nvSpPr>
        <p:spPr>
          <a:xfrm>
            <a:off x="801400" y="1130613"/>
            <a:ext cx="3759900" cy="78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7"/>
          <p:cNvSpPr>
            <a:spLocks noGrp="1"/>
          </p:cNvSpPr>
          <p:nvPr>
            <p:ph type="pic" idx="2"/>
          </p:nvPr>
        </p:nvSpPr>
        <p:spPr>
          <a:xfrm>
            <a:off x="5080725" y="929625"/>
            <a:ext cx="3263700" cy="3266100"/>
          </a:xfrm>
          <a:prstGeom prst="ellipse">
            <a:avLst/>
          </a:prstGeom>
          <a:noFill/>
          <a:ln>
            <a:noFill/>
          </a:ln>
        </p:spPr>
      </p:sp>
      <p:grpSp>
        <p:nvGrpSpPr>
          <p:cNvPr id="47" name="Google Shape;47;p7"/>
          <p:cNvGrpSpPr/>
          <p:nvPr/>
        </p:nvGrpSpPr>
        <p:grpSpPr>
          <a:xfrm>
            <a:off x="168344" y="3961062"/>
            <a:ext cx="714609" cy="972710"/>
            <a:chOff x="168344" y="3961062"/>
            <a:chExt cx="714609" cy="972710"/>
          </a:xfrm>
        </p:grpSpPr>
        <p:sp>
          <p:nvSpPr>
            <p:cNvPr id="48" name="Google Shape;48;p7"/>
            <p:cNvSpPr/>
            <p:nvPr/>
          </p:nvSpPr>
          <p:spPr>
            <a:xfrm rot="5400000">
              <a:off x="50049" y="4473482"/>
              <a:ext cx="497223" cy="260633"/>
            </a:xfrm>
            <a:custGeom>
              <a:avLst/>
              <a:gdLst/>
              <a:ahLst/>
              <a:cxnLst/>
              <a:rect l="l" t="t" r="r" b="b"/>
              <a:pathLst>
                <a:path w="36886" h="19342" extrusionOk="0">
                  <a:moveTo>
                    <a:pt x="7245" y="0"/>
                  </a:moveTo>
                  <a:cubicBezTo>
                    <a:pt x="6177" y="0"/>
                    <a:pt x="5083" y="457"/>
                    <a:pt x="4269" y="1160"/>
                  </a:cubicBezTo>
                  <a:cubicBezTo>
                    <a:pt x="3082" y="2164"/>
                    <a:pt x="2374" y="3602"/>
                    <a:pt x="1804" y="5040"/>
                  </a:cubicBezTo>
                  <a:cubicBezTo>
                    <a:pt x="617" y="8099"/>
                    <a:pt x="0" y="11408"/>
                    <a:pt x="0" y="14695"/>
                  </a:cubicBezTo>
                  <a:cubicBezTo>
                    <a:pt x="0" y="17708"/>
                    <a:pt x="1233" y="17822"/>
                    <a:pt x="4018" y="18256"/>
                  </a:cubicBezTo>
                  <a:cubicBezTo>
                    <a:pt x="7099" y="18758"/>
                    <a:pt x="10203" y="19078"/>
                    <a:pt x="13307" y="19237"/>
                  </a:cubicBezTo>
                  <a:cubicBezTo>
                    <a:pt x="14718" y="19307"/>
                    <a:pt x="16131" y="19341"/>
                    <a:pt x="17545" y="19341"/>
                  </a:cubicBezTo>
                  <a:cubicBezTo>
                    <a:pt x="22171" y="19341"/>
                    <a:pt x="26805" y="18973"/>
                    <a:pt x="31385" y="18256"/>
                  </a:cubicBezTo>
                  <a:cubicBezTo>
                    <a:pt x="33143" y="17959"/>
                    <a:pt x="35083" y="17503"/>
                    <a:pt x="36087" y="16042"/>
                  </a:cubicBezTo>
                  <a:cubicBezTo>
                    <a:pt x="36818" y="14969"/>
                    <a:pt x="36886" y="13554"/>
                    <a:pt x="36566" y="12321"/>
                  </a:cubicBezTo>
                  <a:cubicBezTo>
                    <a:pt x="36247" y="11066"/>
                    <a:pt x="35585" y="9925"/>
                    <a:pt x="34923" y="8829"/>
                  </a:cubicBezTo>
                  <a:cubicBezTo>
                    <a:pt x="34489" y="8076"/>
                    <a:pt x="34056" y="7323"/>
                    <a:pt x="33417" y="6775"/>
                  </a:cubicBezTo>
                  <a:cubicBezTo>
                    <a:pt x="32882" y="6314"/>
                    <a:pt x="32212" y="5987"/>
                    <a:pt x="31530" y="5987"/>
                  </a:cubicBezTo>
                  <a:cubicBezTo>
                    <a:pt x="31367" y="5987"/>
                    <a:pt x="31205" y="6005"/>
                    <a:pt x="31043" y="6044"/>
                  </a:cubicBezTo>
                  <a:cubicBezTo>
                    <a:pt x="29901" y="6296"/>
                    <a:pt x="29217" y="7482"/>
                    <a:pt x="29011" y="8647"/>
                  </a:cubicBezTo>
                  <a:cubicBezTo>
                    <a:pt x="28783" y="9788"/>
                    <a:pt x="28897" y="10975"/>
                    <a:pt x="28692" y="12116"/>
                  </a:cubicBezTo>
                  <a:cubicBezTo>
                    <a:pt x="28555" y="12892"/>
                    <a:pt x="28098" y="13737"/>
                    <a:pt x="27345" y="13805"/>
                  </a:cubicBezTo>
                  <a:cubicBezTo>
                    <a:pt x="27317" y="13807"/>
                    <a:pt x="27289" y="13809"/>
                    <a:pt x="27262" y="13809"/>
                  </a:cubicBezTo>
                  <a:cubicBezTo>
                    <a:pt x="26747" y="13809"/>
                    <a:pt x="26282" y="13414"/>
                    <a:pt x="26044" y="12938"/>
                  </a:cubicBezTo>
                  <a:cubicBezTo>
                    <a:pt x="25793" y="12458"/>
                    <a:pt x="25747" y="11888"/>
                    <a:pt x="25679" y="11340"/>
                  </a:cubicBezTo>
                  <a:cubicBezTo>
                    <a:pt x="25428" y="8898"/>
                    <a:pt x="24903" y="6341"/>
                    <a:pt x="23351" y="4424"/>
                  </a:cubicBezTo>
                  <a:cubicBezTo>
                    <a:pt x="22257" y="3093"/>
                    <a:pt x="20525" y="2201"/>
                    <a:pt x="18850" y="2201"/>
                  </a:cubicBezTo>
                  <a:cubicBezTo>
                    <a:pt x="18113" y="2201"/>
                    <a:pt x="17387" y="2374"/>
                    <a:pt x="16731" y="2758"/>
                  </a:cubicBezTo>
                  <a:cubicBezTo>
                    <a:pt x="15362" y="3557"/>
                    <a:pt x="14563" y="5109"/>
                    <a:pt x="14289" y="6684"/>
                  </a:cubicBezTo>
                  <a:cubicBezTo>
                    <a:pt x="14015" y="8259"/>
                    <a:pt x="14175" y="9879"/>
                    <a:pt x="14312" y="11454"/>
                  </a:cubicBezTo>
                  <a:cubicBezTo>
                    <a:pt x="14357" y="12070"/>
                    <a:pt x="14403" y="12709"/>
                    <a:pt x="14175" y="13280"/>
                  </a:cubicBezTo>
                  <a:cubicBezTo>
                    <a:pt x="13950" y="13791"/>
                    <a:pt x="13450" y="14211"/>
                    <a:pt x="12922" y="14211"/>
                  </a:cubicBezTo>
                  <a:cubicBezTo>
                    <a:pt x="12861" y="14211"/>
                    <a:pt x="12799" y="14205"/>
                    <a:pt x="12737" y="14193"/>
                  </a:cubicBezTo>
                  <a:cubicBezTo>
                    <a:pt x="11869" y="14011"/>
                    <a:pt x="11618" y="12892"/>
                    <a:pt x="11573" y="12002"/>
                  </a:cubicBezTo>
                  <a:lnTo>
                    <a:pt x="11299" y="6455"/>
                  </a:lnTo>
                  <a:cubicBezTo>
                    <a:pt x="11253" y="5268"/>
                    <a:pt x="11185" y="4059"/>
                    <a:pt x="10797" y="2940"/>
                  </a:cubicBezTo>
                  <a:cubicBezTo>
                    <a:pt x="10409" y="1822"/>
                    <a:pt x="9678" y="749"/>
                    <a:pt x="8583" y="270"/>
                  </a:cubicBezTo>
                  <a:cubicBezTo>
                    <a:pt x="8158" y="85"/>
                    <a:pt x="7704" y="0"/>
                    <a:pt x="7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p:nvPr/>
          </p:nvSpPr>
          <p:spPr>
            <a:xfrm rot="-3492118">
              <a:off x="340256" y="4000429"/>
              <a:ext cx="179430" cy="155931"/>
            </a:xfrm>
            <a:custGeom>
              <a:avLst/>
              <a:gdLst/>
              <a:ahLst/>
              <a:cxnLst/>
              <a:rect l="l" t="t" r="r" b="b"/>
              <a:pathLst>
                <a:path w="21685" h="18845" extrusionOk="0">
                  <a:moveTo>
                    <a:pt x="4157" y="1"/>
                  </a:moveTo>
                  <a:cubicBezTo>
                    <a:pt x="3225" y="1"/>
                    <a:pt x="2345" y="220"/>
                    <a:pt x="1621" y="817"/>
                  </a:cubicBezTo>
                  <a:cubicBezTo>
                    <a:pt x="137" y="2027"/>
                    <a:pt x="23" y="4195"/>
                    <a:pt x="23" y="6090"/>
                  </a:cubicBezTo>
                  <a:cubicBezTo>
                    <a:pt x="0" y="8943"/>
                    <a:pt x="23" y="11910"/>
                    <a:pt x="1393" y="14421"/>
                  </a:cubicBezTo>
                  <a:cubicBezTo>
                    <a:pt x="2648" y="16726"/>
                    <a:pt x="5045" y="18370"/>
                    <a:pt x="7624" y="18758"/>
                  </a:cubicBezTo>
                  <a:cubicBezTo>
                    <a:pt x="8033" y="18816"/>
                    <a:pt x="8441" y="18844"/>
                    <a:pt x="8846" y="18844"/>
                  </a:cubicBezTo>
                  <a:cubicBezTo>
                    <a:pt x="12866" y="18844"/>
                    <a:pt x="16613" y="16075"/>
                    <a:pt x="19060" y="12777"/>
                  </a:cubicBezTo>
                  <a:cubicBezTo>
                    <a:pt x="20224" y="11203"/>
                    <a:pt x="21251" y="9399"/>
                    <a:pt x="21456" y="7436"/>
                  </a:cubicBezTo>
                  <a:cubicBezTo>
                    <a:pt x="21684" y="5473"/>
                    <a:pt x="20977" y="3328"/>
                    <a:pt x="19333" y="2232"/>
                  </a:cubicBezTo>
                  <a:cubicBezTo>
                    <a:pt x="18716" y="1825"/>
                    <a:pt x="18203" y="1678"/>
                    <a:pt x="17741" y="1678"/>
                  </a:cubicBezTo>
                  <a:cubicBezTo>
                    <a:pt x="16648" y="1678"/>
                    <a:pt x="15837" y="2499"/>
                    <a:pt x="14586" y="2643"/>
                  </a:cubicBezTo>
                  <a:cubicBezTo>
                    <a:pt x="14417" y="2663"/>
                    <a:pt x="14246" y="2673"/>
                    <a:pt x="14071" y="2673"/>
                  </a:cubicBezTo>
                  <a:cubicBezTo>
                    <a:pt x="12094" y="2673"/>
                    <a:pt x="9767" y="1444"/>
                    <a:pt x="7921" y="794"/>
                  </a:cubicBezTo>
                  <a:cubicBezTo>
                    <a:pt x="6734" y="390"/>
                    <a:pt x="5399" y="1"/>
                    <a:pt x="4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rot="-8682616">
              <a:off x="583225" y="4658667"/>
              <a:ext cx="260000" cy="220237"/>
            </a:xfrm>
            <a:custGeom>
              <a:avLst/>
              <a:gdLst/>
              <a:ahLst/>
              <a:cxnLst/>
              <a:rect l="l" t="t" r="r" b="b"/>
              <a:pathLst>
                <a:path w="23899" h="20244" extrusionOk="0">
                  <a:moveTo>
                    <a:pt x="5901" y="1"/>
                  </a:moveTo>
                  <a:cubicBezTo>
                    <a:pt x="4655" y="1"/>
                    <a:pt x="3265" y="644"/>
                    <a:pt x="2009" y="2071"/>
                  </a:cubicBezTo>
                  <a:cubicBezTo>
                    <a:pt x="526" y="3760"/>
                    <a:pt x="1" y="6134"/>
                    <a:pt x="115" y="8393"/>
                  </a:cubicBezTo>
                  <a:cubicBezTo>
                    <a:pt x="343" y="12502"/>
                    <a:pt x="2671" y="16451"/>
                    <a:pt x="6186" y="18574"/>
                  </a:cubicBezTo>
                  <a:cubicBezTo>
                    <a:pt x="8032" y="19676"/>
                    <a:pt x="10191" y="20244"/>
                    <a:pt x="12349" y="20244"/>
                  </a:cubicBezTo>
                  <a:cubicBezTo>
                    <a:pt x="14301" y="20244"/>
                    <a:pt x="16251" y="19779"/>
                    <a:pt x="17964" y="18825"/>
                  </a:cubicBezTo>
                  <a:cubicBezTo>
                    <a:pt x="21548" y="16839"/>
                    <a:pt x="23899" y="12730"/>
                    <a:pt x="23670" y="8622"/>
                  </a:cubicBezTo>
                  <a:cubicBezTo>
                    <a:pt x="23625" y="7572"/>
                    <a:pt x="23397" y="6499"/>
                    <a:pt x="22780" y="5609"/>
                  </a:cubicBezTo>
                  <a:cubicBezTo>
                    <a:pt x="22216" y="4784"/>
                    <a:pt x="21260" y="4166"/>
                    <a:pt x="20264" y="4166"/>
                  </a:cubicBezTo>
                  <a:cubicBezTo>
                    <a:pt x="20213" y="4166"/>
                    <a:pt x="20161" y="4167"/>
                    <a:pt x="20110" y="4171"/>
                  </a:cubicBezTo>
                  <a:cubicBezTo>
                    <a:pt x="18307" y="4308"/>
                    <a:pt x="17279" y="6225"/>
                    <a:pt x="16549" y="7891"/>
                  </a:cubicBezTo>
                  <a:cubicBezTo>
                    <a:pt x="15819" y="9535"/>
                    <a:pt x="14723" y="11452"/>
                    <a:pt x="12920" y="11475"/>
                  </a:cubicBezTo>
                  <a:cubicBezTo>
                    <a:pt x="12907" y="11475"/>
                    <a:pt x="12894" y="11475"/>
                    <a:pt x="12881" y="11475"/>
                  </a:cubicBezTo>
                  <a:cubicBezTo>
                    <a:pt x="11483" y="11475"/>
                    <a:pt x="10337" y="10253"/>
                    <a:pt x="9907" y="8918"/>
                  </a:cubicBezTo>
                  <a:cubicBezTo>
                    <a:pt x="9473" y="7595"/>
                    <a:pt x="9610" y="6134"/>
                    <a:pt x="9633" y="4741"/>
                  </a:cubicBezTo>
                  <a:cubicBezTo>
                    <a:pt x="9661" y="1799"/>
                    <a:pt x="7983" y="1"/>
                    <a:pt x="59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388100" y="1215600"/>
            <a:ext cx="6367800" cy="271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25494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5" name="Google Shape;55;p9"/>
          <p:cNvSpPr txBox="1">
            <a:spLocks noGrp="1"/>
          </p:cNvSpPr>
          <p:nvPr>
            <p:ph type="subTitle" idx="1"/>
          </p:nvPr>
        </p:nvSpPr>
        <p:spPr>
          <a:xfrm>
            <a:off x="25494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a:spLocks noGrp="1"/>
          </p:cNvSpPr>
          <p:nvPr>
            <p:ph type="pic" idx="2"/>
          </p:nvPr>
        </p:nvSpPr>
        <p:spPr>
          <a:xfrm>
            <a:off x="0" y="0"/>
            <a:ext cx="9144000" cy="5143500"/>
          </a:xfrm>
          <a:prstGeom prst="rect">
            <a:avLst/>
          </a:prstGeom>
          <a:noFill/>
          <a:ln>
            <a:noFill/>
          </a:ln>
        </p:spPr>
      </p:sp>
      <p:sp>
        <p:nvSpPr>
          <p:cNvPr id="58" name="Google Shape;58;p10"/>
          <p:cNvSpPr txBox="1">
            <a:spLocks noGrp="1"/>
          </p:cNvSpPr>
          <p:nvPr>
            <p:ph type="title"/>
          </p:nvPr>
        </p:nvSpPr>
        <p:spPr>
          <a:xfrm>
            <a:off x="720000" y="445025"/>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713225" y="887260"/>
            <a:ext cx="5796600" cy="12858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6000">
                <a:solidFill>
                  <a:schemeClr val="accen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1" name="Google Shape;61;p11"/>
          <p:cNvSpPr txBox="1">
            <a:spLocks noGrp="1"/>
          </p:cNvSpPr>
          <p:nvPr>
            <p:ph type="subTitle" idx="1"/>
          </p:nvPr>
        </p:nvSpPr>
        <p:spPr>
          <a:xfrm>
            <a:off x="713225" y="2321760"/>
            <a:ext cx="3566100" cy="72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62" name="Google Shape;62;p11"/>
          <p:cNvGrpSpPr/>
          <p:nvPr/>
        </p:nvGrpSpPr>
        <p:grpSpPr>
          <a:xfrm>
            <a:off x="160988" y="4296091"/>
            <a:ext cx="471740" cy="615408"/>
            <a:chOff x="160988" y="4296091"/>
            <a:chExt cx="471740" cy="615408"/>
          </a:xfrm>
        </p:grpSpPr>
        <p:sp>
          <p:nvSpPr>
            <p:cNvPr id="63" name="Google Shape;63;p11"/>
            <p:cNvSpPr/>
            <p:nvPr/>
          </p:nvSpPr>
          <p:spPr>
            <a:xfrm rot="6230580">
              <a:off x="170667" y="4347303"/>
              <a:ext cx="313643" cy="265676"/>
            </a:xfrm>
            <a:custGeom>
              <a:avLst/>
              <a:gdLst/>
              <a:ahLst/>
              <a:cxnLst/>
              <a:rect l="l" t="t" r="r" b="b"/>
              <a:pathLst>
                <a:path w="23899" h="20244" extrusionOk="0">
                  <a:moveTo>
                    <a:pt x="5901" y="1"/>
                  </a:moveTo>
                  <a:cubicBezTo>
                    <a:pt x="4655" y="1"/>
                    <a:pt x="3265" y="644"/>
                    <a:pt x="2009" y="2071"/>
                  </a:cubicBezTo>
                  <a:cubicBezTo>
                    <a:pt x="526" y="3760"/>
                    <a:pt x="1" y="6134"/>
                    <a:pt x="115" y="8393"/>
                  </a:cubicBezTo>
                  <a:cubicBezTo>
                    <a:pt x="343" y="12502"/>
                    <a:pt x="2671" y="16451"/>
                    <a:pt x="6186" y="18574"/>
                  </a:cubicBezTo>
                  <a:cubicBezTo>
                    <a:pt x="8032" y="19676"/>
                    <a:pt x="10191" y="20244"/>
                    <a:pt x="12349" y="20244"/>
                  </a:cubicBezTo>
                  <a:cubicBezTo>
                    <a:pt x="14301" y="20244"/>
                    <a:pt x="16251" y="19779"/>
                    <a:pt x="17964" y="18825"/>
                  </a:cubicBezTo>
                  <a:cubicBezTo>
                    <a:pt x="21548" y="16839"/>
                    <a:pt x="23899" y="12730"/>
                    <a:pt x="23670" y="8622"/>
                  </a:cubicBezTo>
                  <a:cubicBezTo>
                    <a:pt x="23625" y="7572"/>
                    <a:pt x="23397" y="6499"/>
                    <a:pt x="22780" y="5609"/>
                  </a:cubicBezTo>
                  <a:cubicBezTo>
                    <a:pt x="22216" y="4784"/>
                    <a:pt x="21260" y="4166"/>
                    <a:pt x="20264" y="4166"/>
                  </a:cubicBezTo>
                  <a:cubicBezTo>
                    <a:pt x="20213" y="4166"/>
                    <a:pt x="20161" y="4167"/>
                    <a:pt x="20110" y="4171"/>
                  </a:cubicBezTo>
                  <a:cubicBezTo>
                    <a:pt x="18307" y="4308"/>
                    <a:pt x="17279" y="6225"/>
                    <a:pt x="16549" y="7891"/>
                  </a:cubicBezTo>
                  <a:cubicBezTo>
                    <a:pt x="15819" y="9535"/>
                    <a:pt x="14723" y="11452"/>
                    <a:pt x="12920" y="11475"/>
                  </a:cubicBezTo>
                  <a:cubicBezTo>
                    <a:pt x="12907" y="11475"/>
                    <a:pt x="12894" y="11475"/>
                    <a:pt x="12881" y="11475"/>
                  </a:cubicBezTo>
                  <a:cubicBezTo>
                    <a:pt x="11483" y="11475"/>
                    <a:pt x="10337" y="10253"/>
                    <a:pt x="9907" y="8918"/>
                  </a:cubicBezTo>
                  <a:cubicBezTo>
                    <a:pt x="9473" y="7595"/>
                    <a:pt x="9610" y="6134"/>
                    <a:pt x="9633" y="4741"/>
                  </a:cubicBezTo>
                  <a:cubicBezTo>
                    <a:pt x="9661" y="1799"/>
                    <a:pt x="7983" y="1"/>
                    <a:pt x="59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0071334">
              <a:off x="308321" y="4568254"/>
              <a:ext cx="294483" cy="315803"/>
            </a:xfrm>
            <a:custGeom>
              <a:avLst/>
              <a:gdLst/>
              <a:ahLst/>
              <a:cxnLst/>
              <a:rect l="l" t="t" r="r" b="b"/>
              <a:pathLst>
                <a:path w="26589" h="28514" extrusionOk="0">
                  <a:moveTo>
                    <a:pt x="18148" y="1"/>
                  </a:moveTo>
                  <a:cubicBezTo>
                    <a:pt x="15723" y="1"/>
                    <a:pt x="13308" y="349"/>
                    <a:pt x="11938" y="600"/>
                  </a:cubicBezTo>
                  <a:cubicBezTo>
                    <a:pt x="7921" y="1353"/>
                    <a:pt x="3949" y="3453"/>
                    <a:pt x="1895" y="6991"/>
                  </a:cubicBezTo>
                  <a:cubicBezTo>
                    <a:pt x="343" y="9661"/>
                    <a:pt x="1" y="12903"/>
                    <a:pt x="434" y="15938"/>
                  </a:cubicBezTo>
                  <a:cubicBezTo>
                    <a:pt x="845" y="18997"/>
                    <a:pt x="1986" y="21896"/>
                    <a:pt x="3219" y="24726"/>
                  </a:cubicBezTo>
                  <a:cubicBezTo>
                    <a:pt x="3881" y="26255"/>
                    <a:pt x="4748" y="27922"/>
                    <a:pt x="6346" y="28401"/>
                  </a:cubicBezTo>
                  <a:cubicBezTo>
                    <a:pt x="6616" y="28477"/>
                    <a:pt x="6888" y="28513"/>
                    <a:pt x="7159" y="28513"/>
                  </a:cubicBezTo>
                  <a:cubicBezTo>
                    <a:pt x="8587" y="28513"/>
                    <a:pt x="9977" y="27521"/>
                    <a:pt x="10706" y="26255"/>
                  </a:cubicBezTo>
                  <a:cubicBezTo>
                    <a:pt x="11573" y="24726"/>
                    <a:pt x="11710" y="22923"/>
                    <a:pt x="11824" y="21188"/>
                  </a:cubicBezTo>
                  <a:cubicBezTo>
                    <a:pt x="11938" y="19431"/>
                    <a:pt x="12052" y="17627"/>
                    <a:pt x="12851" y="16075"/>
                  </a:cubicBezTo>
                  <a:cubicBezTo>
                    <a:pt x="13741" y="14409"/>
                    <a:pt x="15339" y="13245"/>
                    <a:pt x="16983" y="12355"/>
                  </a:cubicBezTo>
                  <a:cubicBezTo>
                    <a:pt x="18649" y="11465"/>
                    <a:pt x="20429" y="10780"/>
                    <a:pt x="22004" y="9753"/>
                  </a:cubicBezTo>
                  <a:cubicBezTo>
                    <a:pt x="23579" y="8748"/>
                    <a:pt x="25017" y="7287"/>
                    <a:pt x="25474" y="5461"/>
                  </a:cubicBezTo>
                  <a:cubicBezTo>
                    <a:pt x="26588" y="1047"/>
                    <a:pt x="22352" y="1"/>
                    <a:pt x="18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amiljen Grotesk"/>
              <a:buNone/>
              <a:defRPr sz="3000" b="1">
                <a:solidFill>
                  <a:schemeClr val="dk1"/>
                </a:solidFill>
                <a:latin typeface="Familjen Grotesk"/>
                <a:ea typeface="Familjen Grotesk"/>
                <a:cs typeface="Familjen Grotesk"/>
                <a:sym typeface="Familjen Grotes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rchivo"/>
              <a:buChar char="●"/>
              <a:defRPr sz="1800">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6" r:id="rId13"/>
    <p:sldLayoutId id="2147483667" r:id="rId14"/>
    <p:sldLayoutId id="214748366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hyperlink" Target="mailto:dosapatip2@udayton.edu"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microsoft.com/office/2007/relationships/hdphoto" Target="../media/hdphoto8.wdp"/></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microsoft.com/office/2007/relationships/hdphoto" Target="../media/hdphoto9.wdp"/></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microsoft.com/office/2007/relationships/hdphoto" Target="../media/hdphoto10.wdp"/></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microsoft.com/office/2007/relationships/hdphoto" Target="../media/hdphoto11.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3" name="Picture 2">
            <a:extLst>
              <a:ext uri="{FF2B5EF4-FFF2-40B4-BE49-F238E27FC236}">
                <a16:creationId xmlns:a16="http://schemas.microsoft.com/office/drawing/2014/main" id="{8600D917-AC05-A53E-A436-A8AD86773E63}"/>
              </a:ext>
            </a:extLst>
          </p:cNvPr>
          <p:cNvPicPr>
            <a:picLocks noChangeAspect="1"/>
          </p:cNvPicPr>
          <p:nvPr/>
        </p:nvPicPr>
        <p:blipFill>
          <a:blip r:embed="rId3"/>
          <a:stretch>
            <a:fillRect/>
          </a:stretch>
        </p:blipFill>
        <p:spPr>
          <a:xfrm>
            <a:off x="0" y="1353015"/>
            <a:ext cx="9137719" cy="3790485"/>
          </a:xfrm>
          <a:prstGeom prst="rect">
            <a:avLst/>
          </a:prstGeom>
        </p:spPr>
      </p:pic>
      <p:sp>
        <p:nvSpPr>
          <p:cNvPr id="181" name="Google Shape;181;p26"/>
          <p:cNvSpPr txBox="1">
            <a:spLocks noGrp="1"/>
          </p:cNvSpPr>
          <p:nvPr>
            <p:ph type="ctrTitle"/>
          </p:nvPr>
        </p:nvSpPr>
        <p:spPr>
          <a:xfrm>
            <a:off x="2876562" y="0"/>
            <a:ext cx="3264043" cy="8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HOME360</a:t>
            </a:r>
            <a:endParaRPr sz="1400" dirty="0">
              <a:solidFill>
                <a:schemeClr val="accent2"/>
              </a:solidFill>
            </a:endParaRPr>
          </a:p>
        </p:txBody>
      </p:sp>
      <p:sp>
        <p:nvSpPr>
          <p:cNvPr id="182" name="Google Shape;182;p26"/>
          <p:cNvSpPr txBox="1">
            <a:spLocks noGrp="1"/>
          </p:cNvSpPr>
          <p:nvPr>
            <p:ph type="subTitle" idx="1"/>
          </p:nvPr>
        </p:nvSpPr>
        <p:spPr>
          <a:xfrm>
            <a:off x="3010377" y="693649"/>
            <a:ext cx="2708100" cy="3557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r>
              <a:rPr lang="en-US" dirty="0">
                <a:solidFill>
                  <a:schemeClr val="accent3">
                    <a:lumMod val="75000"/>
                  </a:schemeClr>
                </a:solidFill>
              </a:rPr>
              <a:t> -Home </a:t>
            </a:r>
            <a:r>
              <a:rPr lang="en-US" dirty="0">
                <a:solidFill>
                  <a:srgbClr val="92D050"/>
                </a:solidFill>
              </a:rPr>
              <a:t>Services Company</a:t>
            </a:r>
            <a:endParaRPr dirty="0">
              <a:solidFill>
                <a:srgbClr val="92D05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7"/>
          <p:cNvSpPr/>
          <p:nvPr/>
        </p:nvSpPr>
        <p:spPr>
          <a:xfrm rot="-4619042">
            <a:off x="6600213" y="1134745"/>
            <a:ext cx="3488569" cy="3740821"/>
          </a:xfrm>
          <a:custGeom>
            <a:avLst/>
            <a:gdLst/>
            <a:ahLst/>
            <a:cxnLst/>
            <a:rect l="l" t="t" r="r" b="b"/>
            <a:pathLst>
              <a:path w="26589" h="28514" extrusionOk="0">
                <a:moveTo>
                  <a:pt x="18148" y="1"/>
                </a:moveTo>
                <a:cubicBezTo>
                  <a:pt x="15723" y="1"/>
                  <a:pt x="13308" y="349"/>
                  <a:pt x="11938" y="600"/>
                </a:cubicBezTo>
                <a:cubicBezTo>
                  <a:pt x="7921" y="1353"/>
                  <a:pt x="3949" y="3453"/>
                  <a:pt x="1895" y="6991"/>
                </a:cubicBezTo>
                <a:cubicBezTo>
                  <a:pt x="343" y="9661"/>
                  <a:pt x="1" y="12903"/>
                  <a:pt x="434" y="15938"/>
                </a:cubicBezTo>
                <a:cubicBezTo>
                  <a:pt x="845" y="18997"/>
                  <a:pt x="1986" y="21896"/>
                  <a:pt x="3219" y="24726"/>
                </a:cubicBezTo>
                <a:cubicBezTo>
                  <a:pt x="3881" y="26255"/>
                  <a:pt x="4748" y="27922"/>
                  <a:pt x="6346" y="28401"/>
                </a:cubicBezTo>
                <a:cubicBezTo>
                  <a:pt x="6616" y="28477"/>
                  <a:pt x="6888" y="28513"/>
                  <a:pt x="7159" y="28513"/>
                </a:cubicBezTo>
                <a:cubicBezTo>
                  <a:pt x="8587" y="28513"/>
                  <a:pt x="9977" y="27521"/>
                  <a:pt x="10706" y="26255"/>
                </a:cubicBezTo>
                <a:cubicBezTo>
                  <a:pt x="11573" y="24726"/>
                  <a:pt x="11710" y="22923"/>
                  <a:pt x="11824" y="21188"/>
                </a:cubicBezTo>
                <a:cubicBezTo>
                  <a:pt x="11938" y="19431"/>
                  <a:pt x="12052" y="17627"/>
                  <a:pt x="12851" y="16075"/>
                </a:cubicBezTo>
                <a:cubicBezTo>
                  <a:pt x="13741" y="14409"/>
                  <a:pt x="15339" y="13245"/>
                  <a:pt x="16983" y="12355"/>
                </a:cubicBezTo>
                <a:cubicBezTo>
                  <a:pt x="18649" y="11465"/>
                  <a:pt x="20429" y="10780"/>
                  <a:pt x="22004" y="9753"/>
                </a:cubicBezTo>
                <a:cubicBezTo>
                  <a:pt x="23579" y="8748"/>
                  <a:pt x="25017" y="7287"/>
                  <a:pt x="25474" y="5461"/>
                </a:cubicBezTo>
                <a:cubicBezTo>
                  <a:pt x="26588" y="1047"/>
                  <a:pt x="22352" y="1"/>
                  <a:pt x="18148"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txBox="1">
            <a:spLocks noGrp="1"/>
          </p:cNvSpPr>
          <p:nvPr>
            <p:ph type="title"/>
          </p:nvPr>
        </p:nvSpPr>
        <p:spPr>
          <a:xfrm>
            <a:off x="640497" y="104038"/>
            <a:ext cx="7704000" cy="572700"/>
          </a:xfrm>
          <a:prstGeom prst="rect">
            <a:avLst/>
          </a:prstGeom>
        </p:spPr>
        <p:txBody>
          <a:bodyPr spcFirstLastPara="1" wrap="square" lIns="91425" tIns="91425" rIns="91425" bIns="91425" anchor="t" anchorCtr="0">
            <a:noAutofit/>
          </a:bodyPr>
          <a:lstStyle/>
          <a:p>
            <a:r>
              <a:rPr lang="en-US" sz="3200" b="1" dirty="0">
                <a:latin typeface="Times New Roman" panose="02020603050405020304" pitchFamily="18" charset="0"/>
                <a:cs typeface="Times New Roman" panose="02020603050405020304" pitchFamily="18" charset="0"/>
              </a:rPr>
              <a:t>Sequence Diagram:</a:t>
            </a:r>
          </a:p>
        </p:txBody>
      </p:sp>
      <p:pic>
        <p:nvPicPr>
          <p:cNvPr id="5" name="Content Placeholder 3" descr="A black background with white text&#10;&#10;Description automatically generated">
            <a:extLst>
              <a:ext uri="{FF2B5EF4-FFF2-40B4-BE49-F238E27FC236}">
                <a16:creationId xmlns:a16="http://schemas.microsoft.com/office/drawing/2014/main" id="{D673900E-7CA7-9F94-21C7-949F02F273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729594" y="771752"/>
            <a:ext cx="3365494" cy="4129567"/>
          </a:xfrm>
          <a:prstGeom prst="rect">
            <a:avLst/>
          </a:prstGeom>
          <a:ln>
            <a:noFill/>
          </a:ln>
          <a:effectLst>
            <a:outerShdw blurRad="292100" dist="139700" dir="2700000" algn="tl" rotWithShape="0">
              <a:srgbClr val="333333">
                <a:alpha val="65000"/>
              </a:srgbClr>
            </a:outerShdw>
          </a:effectLst>
        </p:spPr>
      </p:pic>
      <p:grpSp>
        <p:nvGrpSpPr>
          <p:cNvPr id="6" name="Google Shape;326;p30">
            <a:extLst>
              <a:ext uri="{FF2B5EF4-FFF2-40B4-BE49-F238E27FC236}">
                <a16:creationId xmlns:a16="http://schemas.microsoft.com/office/drawing/2014/main" id="{181AA709-105E-03C3-7F50-2238A158D2E0}"/>
              </a:ext>
            </a:extLst>
          </p:cNvPr>
          <p:cNvGrpSpPr/>
          <p:nvPr/>
        </p:nvGrpSpPr>
        <p:grpSpPr>
          <a:xfrm>
            <a:off x="5681927" y="1536233"/>
            <a:ext cx="3464957" cy="3293396"/>
            <a:chOff x="2102850" y="4207300"/>
            <a:chExt cx="978525" cy="930075"/>
          </a:xfrm>
        </p:grpSpPr>
        <p:sp>
          <p:nvSpPr>
            <p:cNvPr id="7" name="Google Shape;327;p30">
              <a:extLst>
                <a:ext uri="{FF2B5EF4-FFF2-40B4-BE49-F238E27FC236}">
                  <a16:creationId xmlns:a16="http://schemas.microsoft.com/office/drawing/2014/main" id="{442F6577-8BEF-0447-ED91-DAE962442758}"/>
                </a:ext>
              </a:extLst>
            </p:cNvPr>
            <p:cNvSpPr/>
            <p:nvPr/>
          </p:nvSpPr>
          <p:spPr>
            <a:xfrm>
              <a:off x="2312600" y="4419975"/>
              <a:ext cx="137275" cy="128500"/>
            </a:xfrm>
            <a:custGeom>
              <a:avLst/>
              <a:gdLst/>
              <a:ahLst/>
              <a:cxnLst/>
              <a:rect l="l" t="t" r="r" b="b"/>
              <a:pathLst>
                <a:path w="5491" h="5140" extrusionOk="0">
                  <a:moveTo>
                    <a:pt x="1457" y="0"/>
                  </a:moveTo>
                  <a:cubicBezTo>
                    <a:pt x="826" y="58"/>
                    <a:pt x="642" y="1568"/>
                    <a:pt x="0" y="1614"/>
                  </a:cubicBezTo>
                  <a:cubicBezTo>
                    <a:pt x="0" y="1614"/>
                    <a:pt x="394" y="4658"/>
                    <a:pt x="784" y="4964"/>
                  </a:cubicBezTo>
                  <a:cubicBezTo>
                    <a:pt x="959" y="5101"/>
                    <a:pt x="1532" y="5139"/>
                    <a:pt x="2109" y="5139"/>
                  </a:cubicBezTo>
                  <a:cubicBezTo>
                    <a:pt x="2815" y="5139"/>
                    <a:pt x="3529" y="5082"/>
                    <a:pt x="3529" y="5082"/>
                  </a:cubicBezTo>
                  <a:lnTo>
                    <a:pt x="5491" y="4669"/>
                  </a:lnTo>
                  <a:cubicBezTo>
                    <a:pt x="5491" y="4669"/>
                    <a:pt x="5296" y="4100"/>
                    <a:pt x="4803" y="4015"/>
                  </a:cubicBezTo>
                  <a:cubicBezTo>
                    <a:pt x="4738" y="4004"/>
                    <a:pt x="4675" y="4000"/>
                    <a:pt x="4612" y="4000"/>
                  </a:cubicBezTo>
                  <a:cubicBezTo>
                    <a:pt x="4195" y="4000"/>
                    <a:pt x="3826" y="4211"/>
                    <a:pt x="3583" y="4218"/>
                  </a:cubicBezTo>
                  <a:cubicBezTo>
                    <a:pt x="3581" y="4218"/>
                    <a:pt x="3579" y="4218"/>
                    <a:pt x="3577" y="4218"/>
                  </a:cubicBezTo>
                  <a:cubicBezTo>
                    <a:pt x="3279" y="4218"/>
                    <a:pt x="1717" y="3641"/>
                    <a:pt x="1717" y="3641"/>
                  </a:cubicBezTo>
                  <a:cubicBezTo>
                    <a:pt x="1717" y="3641"/>
                    <a:pt x="1537" y="1392"/>
                    <a:pt x="1457"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8;p30">
              <a:extLst>
                <a:ext uri="{FF2B5EF4-FFF2-40B4-BE49-F238E27FC236}">
                  <a16:creationId xmlns:a16="http://schemas.microsoft.com/office/drawing/2014/main" id="{60B4EF16-AD86-E8B5-A1CB-D214391FA26D}"/>
                </a:ext>
              </a:extLst>
            </p:cNvPr>
            <p:cNvSpPr/>
            <p:nvPr/>
          </p:nvSpPr>
          <p:spPr>
            <a:xfrm>
              <a:off x="2219600" y="4207300"/>
              <a:ext cx="88625" cy="74475"/>
            </a:xfrm>
            <a:custGeom>
              <a:avLst/>
              <a:gdLst/>
              <a:ahLst/>
              <a:cxnLst/>
              <a:rect l="l" t="t" r="r" b="b"/>
              <a:pathLst>
                <a:path w="3545" h="2979" extrusionOk="0">
                  <a:moveTo>
                    <a:pt x="1885" y="0"/>
                  </a:moveTo>
                  <a:cubicBezTo>
                    <a:pt x="1803" y="0"/>
                    <a:pt x="1720" y="27"/>
                    <a:pt x="1632" y="80"/>
                  </a:cubicBezTo>
                  <a:cubicBezTo>
                    <a:pt x="1299" y="276"/>
                    <a:pt x="1100" y="452"/>
                    <a:pt x="855" y="452"/>
                  </a:cubicBezTo>
                  <a:cubicBezTo>
                    <a:pt x="807" y="452"/>
                    <a:pt x="759" y="446"/>
                    <a:pt x="707" y="432"/>
                  </a:cubicBezTo>
                  <a:cubicBezTo>
                    <a:pt x="694" y="428"/>
                    <a:pt x="682" y="427"/>
                    <a:pt x="669" y="427"/>
                  </a:cubicBezTo>
                  <a:cubicBezTo>
                    <a:pt x="353" y="427"/>
                    <a:pt x="1" y="1442"/>
                    <a:pt x="30" y="1739"/>
                  </a:cubicBezTo>
                  <a:cubicBezTo>
                    <a:pt x="61" y="2045"/>
                    <a:pt x="103" y="2978"/>
                    <a:pt x="103" y="2978"/>
                  </a:cubicBezTo>
                  <a:lnTo>
                    <a:pt x="646" y="2149"/>
                  </a:lnTo>
                  <a:lnTo>
                    <a:pt x="1147" y="1108"/>
                  </a:lnTo>
                  <a:lnTo>
                    <a:pt x="3319" y="2588"/>
                  </a:lnTo>
                  <a:cubicBezTo>
                    <a:pt x="3292" y="2569"/>
                    <a:pt x="3426" y="2003"/>
                    <a:pt x="3433" y="1954"/>
                  </a:cubicBezTo>
                  <a:cubicBezTo>
                    <a:pt x="3479" y="1621"/>
                    <a:pt x="3544" y="1196"/>
                    <a:pt x="3475" y="868"/>
                  </a:cubicBezTo>
                  <a:cubicBezTo>
                    <a:pt x="3449" y="753"/>
                    <a:pt x="3387" y="638"/>
                    <a:pt x="3284" y="573"/>
                  </a:cubicBezTo>
                  <a:cubicBezTo>
                    <a:pt x="3158" y="493"/>
                    <a:pt x="2997" y="493"/>
                    <a:pt x="2852" y="470"/>
                  </a:cubicBezTo>
                  <a:cubicBezTo>
                    <a:pt x="2577" y="424"/>
                    <a:pt x="2382" y="286"/>
                    <a:pt x="2175" y="118"/>
                  </a:cubicBezTo>
                  <a:cubicBezTo>
                    <a:pt x="2080" y="40"/>
                    <a:pt x="1984"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9;p30">
              <a:extLst>
                <a:ext uri="{FF2B5EF4-FFF2-40B4-BE49-F238E27FC236}">
                  <a16:creationId xmlns:a16="http://schemas.microsoft.com/office/drawing/2014/main" id="{1557400B-7620-993A-195F-3599656C4600}"/>
                </a:ext>
              </a:extLst>
            </p:cNvPr>
            <p:cNvSpPr/>
            <p:nvPr/>
          </p:nvSpPr>
          <p:spPr>
            <a:xfrm>
              <a:off x="2235625" y="4297625"/>
              <a:ext cx="50325" cy="94450"/>
            </a:xfrm>
            <a:custGeom>
              <a:avLst/>
              <a:gdLst/>
              <a:ahLst/>
              <a:cxnLst/>
              <a:rect l="l" t="t" r="r" b="b"/>
              <a:pathLst>
                <a:path w="2013" h="3778" extrusionOk="0">
                  <a:moveTo>
                    <a:pt x="2001" y="0"/>
                  </a:moveTo>
                  <a:lnTo>
                    <a:pt x="1" y="348"/>
                  </a:lnTo>
                  <a:lnTo>
                    <a:pt x="35" y="3778"/>
                  </a:lnTo>
                  <a:lnTo>
                    <a:pt x="2012" y="3300"/>
                  </a:lnTo>
                  <a:lnTo>
                    <a:pt x="2001" y="0"/>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0;p30">
              <a:extLst>
                <a:ext uri="{FF2B5EF4-FFF2-40B4-BE49-F238E27FC236}">
                  <a16:creationId xmlns:a16="http://schemas.microsoft.com/office/drawing/2014/main" id="{048E57D3-DD19-2AF9-F503-202B81C554F1}"/>
                </a:ext>
              </a:extLst>
            </p:cNvPr>
            <p:cNvSpPr/>
            <p:nvPr/>
          </p:nvSpPr>
          <p:spPr>
            <a:xfrm>
              <a:off x="2226550" y="4222675"/>
              <a:ext cx="84825" cy="112150"/>
            </a:xfrm>
            <a:custGeom>
              <a:avLst/>
              <a:gdLst/>
              <a:ahLst/>
              <a:cxnLst/>
              <a:rect l="l" t="t" r="r" b="b"/>
              <a:pathLst>
                <a:path w="3393" h="4486" extrusionOk="0">
                  <a:moveTo>
                    <a:pt x="1561" y="0"/>
                  </a:moveTo>
                  <a:cubicBezTo>
                    <a:pt x="314" y="0"/>
                    <a:pt x="1" y="991"/>
                    <a:pt x="1" y="2795"/>
                  </a:cubicBezTo>
                  <a:cubicBezTo>
                    <a:pt x="1" y="3532"/>
                    <a:pt x="1478" y="4485"/>
                    <a:pt x="2062" y="4485"/>
                  </a:cubicBezTo>
                  <a:cubicBezTo>
                    <a:pt x="2063" y="4485"/>
                    <a:pt x="2064" y="4485"/>
                    <a:pt x="2066" y="4485"/>
                  </a:cubicBezTo>
                  <a:cubicBezTo>
                    <a:pt x="2643" y="4478"/>
                    <a:pt x="2983" y="4111"/>
                    <a:pt x="3155" y="2769"/>
                  </a:cubicBezTo>
                  <a:cubicBezTo>
                    <a:pt x="3392" y="945"/>
                    <a:pt x="2807" y="0"/>
                    <a:pt x="1561"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1;p30">
              <a:extLst>
                <a:ext uri="{FF2B5EF4-FFF2-40B4-BE49-F238E27FC236}">
                  <a16:creationId xmlns:a16="http://schemas.microsoft.com/office/drawing/2014/main" id="{4F2ECE0B-BF23-AC5A-687C-1E46DA156AC1}"/>
                </a:ext>
              </a:extLst>
            </p:cNvPr>
            <p:cNvSpPr/>
            <p:nvPr/>
          </p:nvSpPr>
          <p:spPr>
            <a:xfrm>
              <a:off x="2249025" y="4322025"/>
              <a:ext cx="35775" cy="13475"/>
            </a:xfrm>
            <a:custGeom>
              <a:avLst/>
              <a:gdLst/>
              <a:ahLst/>
              <a:cxnLst/>
              <a:rect l="l" t="t" r="r" b="b"/>
              <a:pathLst>
                <a:path w="1431" h="539" extrusionOk="0">
                  <a:moveTo>
                    <a:pt x="35" y="0"/>
                  </a:moveTo>
                  <a:cubicBezTo>
                    <a:pt x="25" y="0"/>
                    <a:pt x="16" y="5"/>
                    <a:pt x="12" y="14"/>
                  </a:cubicBezTo>
                  <a:cubicBezTo>
                    <a:pt x="0" y="26"/>
                    <a:pt x="4" y="45"/>
                    <a:pt x="19" y="53"/>
                  </a:cubicBezTo>
                  <a:cubicBezTo>
                    <a:pt x="448" y="351"/>
                    <a:pt x="895" y="538"/>
                    <a:pt x="1159" y="538"/>
                  </a:cubicBezTo>
                  <a:lnTo>
                    <a:pt x="1167" y="538"/>
                  </a:lnTo>
                  <a:cubicBezTo>
                    <a:pt x="1254" y="538"/>
                    <a:pt x="1331" y="531"/>
                    <a:pt x="1407" y="511"/>
                  </a:cubicBezTo>
                  <a:cubicBezTo>
                    <a:pt x="1423" y="508"/>
                    <a:pt x="1430" y="492"/>
                    <a:pt x="1427" y="477"/>
                  </a:cubicBezTo>
                  <a:cubicBezTo>
                    <a:pt x="1423" y="464"/>
                    <a:pt x="1411" y="453"/>
                    <a:pt x="1398" y="453"/>
                  </a:cubicBezTo>
                  <a:cubicBezTo>
                    <a:pt x="1396" y="453"/>
                    <a:pt x="1394" y="454"/>
                    <a:pt x="1392" y="454"/>
                  </a:cubicBezTo>
                  <a:cubicBezTo>
                    <a:pt x="1323" y="473"/>
                    <a:pt x="1247" y="481"/>
                    <a:pt x="1167" y="481"/>
                  </a:cubicBezTo>
                  <a:lnTo>
                    <a:pt x="1159" y="481"/>
                  </a:lnTo>
                  <a:cubicBezTo>
                    <a:pt x="910" y="481"/>
                    <a:pt x="467" y="290"/>
                    <a:pt x="54" y="7"/>
                  </a:cubicBezTo>
                  <a:cubicBezTo>
                    <a:pt x="48" y="2"/>
                    <a:pt x="41" y="0"/>
                    <a:pt x="3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2;p30">
              <a:extLst>
                <a:ext uri="{FF2B5EF4-FFF2-40B4-BE49-F238E27FC236}">
                  <a16:creationId xmlns:a16="http://schemas.microsoft.com/office/drawing/2014/main" id="{AFE08F02-0B1C-19C5-A2A2-055B77D28D3E}"/>
                </a:ext>
              </a:extLst>
            </p:cNvPr>
            <p:cNvSpPr/>
            <p:nvPr/>
          </p:nvSpPr>
          <p:spPr>
            <a:xfrm>
              <a:off x="2225300" y="4222475"/>
              <a:ext cx="82925" cy="66950"/>
            </a:xfrm>
            <a:custGeom>
              <a:avLst/>
              <a:gdLst/>
              <a:ahLst/>
              <a:cxnLst/>
              <a:rect l="l" t="t" r="r" b="b"/>
              <a:pathLst>
                <a:path w="3317" h="2678" extrusionOk="0">
                  <a:moveTo>
                    <a:pt x="1611" y="1"/>
                  </a:moveTo>
                  <a:cubicBezTo>
                    <a:pt x="448" y="1"/>
                    <a:pt x="1" y="696"/>
                    <a:pt x="28" y="2257"/>
                  </a:cubicBezTo>
                  <a:lnTo>
                    <a:pt x="406" y="2677"/>
                  </a:lnTo>
                  <a:cubicBezTo>
                    <a:pt x="406" y="2452"/>
                    <a:pt x="678" y="2127"/>
                    <a:pt x="754" y="1817"/>
                  </a:cubicBezTo>
                  <a:cubicBezTo>
                    <a:pt x="831" y="1503"/>
                    <a:pt x="961" y="956"/>
                    <a:pt x="1236" y="861"/>
                  </a:cubicBezTo>
                  <a:cubicBezTo>
                    <a:pt x="1304" y="836"/>
                    <a:pt x="1377" y="827"/>
                    <a:pt x="1452" y="827"/>
                  </a:cubicBezTo>
                  <a:cubicBezTo>
                    <a:pt x="1655" y="827"/>
                    <a:pt x="1874" y="894"/>
                    <a:pt x="2070" y="899"/>
                  </a:cubicBezTo>
                  <a:cubicBezTo>
                    <a:pt x="2074" y="899"/>
                    <a:pt x="2079" y="899"/>
                    <a:pt x="2083" y="899"/>
                  </a:cubicBezTo>
                  <a:cubicBezTo>
                    <a:pt x="2273" y="899"/>
                    <a:pt x="2374" y="842"/>
                    <a:pt x="2560" y="842"/>
                  </a:cubicBezTo>
                  <a:cubicBezTo>
                    <a:pt x="2625" y="842"/>
                    <a:pt x="2702" y="849"/>
                    <a:pt x="2796" y="869"/>
                  </a:cubicBezTo>
                  <a:cubicBezTo>
                    <a:pt x="3228" y="964"/>
                    <a:pt x="3255" y="1786"/>
                    <a:pt x="3255" y="1786"/>
                  </a:cubicBezTo>
                  <a:cubicBezTo>
                    <a:pt x="3316" y="188"/>
                    <a:pt x="2781" y="1"/>
                    <a:pt x="1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3;p30">
              <a:extLst>
                <a:ext uri="{FF2B5EF4-FFF2-40B4-BE49-F238E27FC236}">
                  <a16:creationId xmlns:a16="http://schemas.microsoft.com/office/drawing/2014/main" id="{883987CC-CAFF-7B5B-9FD6-55A2B9A69384}"/>
                </a:ext>
              </a:extLst>
            </p:cNvPr>
            <p:cNvSpPr/>
            <p:nvPr/>
          </p:nvSpPr>
          <p:spPr>
            <a:xfrm>
              <a:off x="2218525" y="4274150"/>
              <a:ext cx="20375" cy="27275"/>
            </a:xfrm>
            <a:custGeom>
              <a:avLst/>
              <a:gdLst/>
              <a:ahLst/>
              <a:cxnLst/>
              <a:rect l="l" t="t" r="r" b="b"/>
              <a:pathLst>
                <a:path w="815" h="1091" extrusionOk="0">
                  <a:moveTo>
                    <a:pt x="378" y="0"/>
                  </a:moveTo>
                  <a:cubicBezTo>
                    <a:pt x="360" y="0"/>
                    <a:pt x="341" y="3"/>
                    <a:pt x="322" y="10"/>
                  </a:cubicBezTo>
                  <a:cubicBezTo>
                    <a:pt x="150" y="67"/>
                    <a:pt x="0" y="369"/>
                    <a:pt x="96" y="660"/>
                  </a:cubicBezTo>
                  <a:cubicBezTo>
                    <a:pt x="177" y="912"/>
                    <a:pt x="355" y="1091"/>
                    <a:pt x="514" y="1091"/>
                  </a:cubicBezTo>
                  <a:cubicBezTo>
                    <a:pt x="536" y="1091"/>
                    <a:pt x="557" y="1087"/>
                    <a:pt x="578" y="1081"/>
                  </a:cubicBezTo>
                  <a:cubicBezTo>
                    <a:pt x="750" y="1023"/>
                    <a:pt x="815" y="744"/>
                    <a:pt x="719" y="453"/>
                  </a:cubicBezTo>
                  <a:cubicBezTo>
                    <a:pt x="634" y="195"/>
                    <a:pt x="522" y="0"/>
                    <a:pt x="378"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4;p30">
              <a:extLst>
                <a:ext uri="{FF2B5EF4-FFF2-40B4-BE49-F238E27FC236}">
                  <a16:creationId xmlns:a16="http://schemas.microsoft.com/office/drawing/2014/main" id="{814B6949-6BE4-406D-59F7-93D8ECEB16D9}"/>
                </a:ext>
              </a:extLst>
            </p:cNvPr>
            <p:cNvSpPr/>
            <p:nvPr/>
          </p:nvSpPr>
          <p:spPr>
            <a:xfrm>
              <a:off x="2268225" y="4279550"/>
              <a:ext cx="5875" cy="9300"/>
            </a:xfrm>
            <a:custGeom>
              <a:avLst/>
              <a:gdLst/>
              <a:ahLst/>
              <a:cxnLst/>
              <a:rect l="l" t="t" r="r" b="b"/>
              <a:pathLst>
                <a:path w="235" h="372" extrusionOk="0">
                  <a:moveTo>
                    <a:pt x="120" y="0"/>
                  </a:moveTo>
                  <a:cubicBezTo>
                    <a:pt x="118" y="0"/>
                    <a:pt x="117" y="0"/>
                    <a:pt x="116" y="0"/>
                  </a:cubicBezTo>
                  <a:cubicBezTo>
                    <a:pt x="51" y="0"/>
                    <a:pt x="1" y="84"/>
                    <a:pt x="1" y="188"/>
                  </a:cubicBezTo>
                  <a:cubicBezTo>
                    <a:pt x="1" y="287"/>
                    <a:pt x="54" y="371"/>
                    <a:pt x="119" y="371"/>
                  </a:cubicBezTo>
                  <a:cubicBezTo>
                    <a:pt x="181" y="371"/>
                    <a:pt x="234" y="287"/>
                    <a:pt x="234" y="184"/>
                  </a:cubicBezTo>
                  <a:cubicBezTo>
                    <a:pt x="230"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5;p30">
              <a:extLst>
                <a:ext uri="{FF2B5EF4-FFF2-40B4-BE49-F238E27FC236}">
                  <a16:creationId xmlns:a16="http://schemas.microsoft.com/office/drawing/2014/main" id="{A6C30EB0-46A4-4A60-04AA-974B1D4E20D8}"/>
                </a:ext>
              </a:extLst>
            </p:cNvPr>
            <p:cNvSpPr/>
            <p:nvPr/>
          </p:nvSpPr>
          <p:spPr>
            <a:xfrm>
              <a:off x="2297575" y="4279550"/>
              <a:ext cx="5850" cy="9300"/>
            </a:xfrm>
            <a:custGeom>
              <a:avLst/>
              <a:gdLst/>
              <a:ahLst/>
              <a:cxnLst/>
              <a:rect l="l" t="t" r="r" b="b"/>
              <a:pathLst>
                <a:path w="234" h="372" extrusionOk="0">
                  <a:moveTo>
                    <a:pt x="120" y="0"/>
                  </a:moveTo>
                  <a:cubicBezTo>
                    <a:pt x="118" y="0"/>
                    <a:pt x="117" y="0"/>
                    <a:pt x="115" y="0"/>
                  </a:cubicBezTo>
                  <a:cubicBezTo>
                    <a:pt x="54" y="0"/>
                    <a:pt x="1" y="84"/>
                    <a:pt x="5" y="188"/>
                  </a:cubicBezTo>
                  <a:cubicBezTo>
                    <a:pt x="5" y="287"/>
                    <a:pt x="54" y="371"/>
                    <a:pt x="119" y="371"/>
                  </a:cubicBezTo>
                  <a:cubicBezTo>
                    <a:pt x="184" y="371"/>
                    <a:pt x="234" y="287"/>
                    <a:pt x="234" y="184"/>
                  </a:cubicBezTo>
                  <a:cubicBezTo>
                    <a:pt x="234"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6;p30">
              <a:extLst>
                <a:ext uri="{FF2B5EF4-FFF2-40B4-BE49-F238E27FC236}">
                  <a16:creationId xmlns:a16="http://schemas.microsoft.com/office/drawing/2014/main" id="{3F4D68CA-F990-F1B5-FE3B-71618D5B319D}"/>
                </a:ext>
              </a:extLst>
            </p:cNvPr>
            <p:cNvSpPr/>
            <p:nvPr/>
          </p:nvSpPr>
          <p:spPr>
            <a:xfrm>
              <a:off x="2279125" y="4308900"/>
              <a:ext cx="13025" cy="3175"/>
            </a:xfrm>
            <a:custGeom>
              <a:avLst/>
              <a:gdLst/>
              <a:ahLst/>
              <a:cxnLst/>
              <a:rect l="l" t="t" r="r" b="b"/>
              <a:pathLst>
                <a:path w="521" h="127" extrusionOk="0">
                  <a:moveTo>
                    <a:pt x="485" y="0"/>
                  </a:moveTo>
                  <a:cubicBezTo>
                    <a:pt x="480" y="0"/>
                    <a:pt x="475" y="1"/>
                    <a:pt x="471" y="4"/>
                  </a:cubicBezTo>
                  <a:cubicBezTo>
                    <a:pt x="412" y="46"/>
                    <a:pt x="341" y="67"/>
                    <a:pt x="268" y="67"/>
                  </a:cubicBezTo>
                  <a:cubicBezTo>
                    <a:pt x="195" y="67"/>
                    <a:pt x="119" y="46"/>
                    <a:pt x="50" y="4"/>
                  </a:cubicBezTo>
                  <a:cubicBezTo>
                    <a:pt x="47" y="2"/>
                    <a:pt x="42" y="0"/>
                    <a:pt x="37" y="0"/>
                  </a:cubicBezTo>
                  <a:cubicBezTo>
                    <a:pt x="28" y="0"/>
                    <a:pt x="17" y="5"/>
                    <a:pt x="12" y="16"/>
                  </a:cubicBezTo>
                  <a:cubicBezTo>
                    <a:pt x="1" y="27"/>
                    <a:pt x="8" y="46"/>
                    <a:pt x="20" y="54"/>
                  </a:cubicBezTo>
                  <a:cubicBezTo>
                    <a:pt x="100" y="103"/>
                    <a:pt x="184" y="126"/>
                    <a:pt x="268" y="126"/>
                  </a:cubicBezTo>
                  <a:cubicBezTo>
                    <a:pt x="353" y="126"/>
                    <a:pt x="437" y="103"/>
                    <a:pt x="502" y="54"/>
                  </a:cubicBezTo>
                  <a:cubicBezTo>
                    <a:pt x="517" y="46"/>
                    <a:pt x="521" y="27"/>
                    <a:pt x="509" y="12"/>
                  </a:cubicBezTo>
                  <a:cubicBezTo>
                    <a:pt x="504" y="4"/>
                    <a:pt x="495" y="0"/>
                    <a:pt x="48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7;p30">
              <a:extLst>
                <a:ext uri="{FF2B5EF4-FFF2-40B4-BE49-F238E27FC236}">
                  <a16:creationId xmlns:a16="http://schemas.microsoft.com/office/drawing/2014/main" id="{EFD79142-C490-5C92-95F2-161F194B3AF5}"/>
                </a:ext>
              </a:extLst>
            </p:cNvPr>
            <p:cNvSpPr/>
            <p:nvPr/>
          </p:nvSpPr>
          <p:spPr>
            <a:xfrm>
              <a:off x="2260025" y="4266300"/>
              <a:ext cx="17400" cy="5900"/>
            </a:xfrm>
            <a:custGeom>
              <a:avLst/>
              <a:gdLst/>
              <a:ahLst/>
              <a:cxnLst/>
              <a:rect l="l" t="t" r="r" b="b"/>
              <a:pathLst>
                <a:path w="696" h="236" extrusionOk="0">
                  <a:moveTo>
                    <a:pt x="403" y="0"/>
                  </a:moveTo>
                  <a:cubicBezTo>
                    <a:pt x="381" y="0"/>
                    <a:pt x="359" y="1"/>
                    <a:pt x="336" y="3"/>
                  </a:cubicBezTo>
                  <a:cubicBezTo>
                    <a:pt x="283" y="10"/>
                    <a:pt x="229" y="22"/>
                    <a:pt x="180" y="37"/>
                  </a:cubicBezTo>
                  <a:cubicBezTo>
                    <a:pt x="153" y="49"/>
                    <a:pt x="130" y="60"/>
                    <a:pt x="107" y="71"/>
                  </a:cubicBezTo>
                  <a:cubicBezTo>
                    <a:pt x="96" y="75"/>
                    <a:pt x="84" y="83"/>
                    <a:pt x="73" y="91"/>
                  </a:cubicBezTo>
                  <a:cubicBezTo>
                    <a:pt x="61" y="98"/>
                    <a:pt x="50" y="106"/>
                    <a:pt x="38" y="114"/>
                  </a:cubicBezTo>
                  <a:cubicBezTo>
                    <a:pt x="11" y="133"/>
                    <a:pt x="0" y="171"/>
                    <a:pt x="19" y="202"/>
                  </a:cubicBezTo>
                  <a:cubicBezTo>
                    <a:pt x="31" y="224"/>
                    <a:pt x="54" y="236"/>
                    <a:pt x="76" y="236"/>
                  </a:cubicBezTo>
                  <a:lnTo>
                    <a:pt x="99" y="236"/>
                  </a:lnTo>
                  <a:cubicBezTo>
                    <a:pt x="107" y="236"/>
                    <a:pt x="119" y="232"/>
                    <a:pt x="130" y="232"/>
                  </a:cubicBezTo>
                  <a:lnTo>
                    <a:pt x="161" y="228"/>
                  </a:lnTo>
                  <a:cubicBezTo>
                    <a:pt x="184" y="224"/>
                    <a:pt x="203" y="221"/>
                    <a:pt x="226" y="217"/>
                  </a:cubicBezTo>
                  <a:cubicBezTo>
                    <a:pt x="268" y="213"/>
                    <a:pt x="310" y="209"/>
                    <a:pt x="352" y="205"/>
                  </a:cubicBezTo>
                  <a:cubicBezTo>
                    <a:pt x="398" y="202"/>
                    <a:pt x="440" y="198"/>
                    <a:pt x="482" y="198"/>
                  </a:cubicBezTo>
                  <a:cubicBezTo>
                    <a:pt x="528" y="198"/>
                    <a:pt x="570" y="198"/>
                    <a:pt x="616" y="194"/>
                  </a:cubicBezTo>
                  <a:lnTo>
                    <a:pt x="619" y="194"/>
                  </a:lnTo>
                  <a:cubicBezTo>
                    <a:pt x="658" y="194"/>
                    <a:pt x="692" y="163"/>
                    <a:pt x="696" y="121"/>
                  </a:cubicBezTo>
                  <a:cubicBezTo>
                    <a:pt x="696" y="87"/>
                    <a:pt x="677" y="56"/>
                    <a:pt x="646" y="45"/>
                  </a:cubicBezTo>
                  <a:cubicBezTo>
                    <a:pt x="597" y="26"/>
                    <a:pt x="547" y="10"/>
                    <a:pt x="493" y="6"/>
                  </a:cubicBezTo>
                  <a:cubicBezTo>
                    <a:pt x="464" y="2"/>
                    <a:pt x="434"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8;p30">
              <a:extLst>
                <a:ext uri="{FF2B5EF4-FFF2-40B4-BE49-F238E27FC236}">
                  <a16:creationId xmlns:a16="http://schemas.microsoft.com/office/drawing/2014/main" id="{203D854D-E38B-F156-04FE-10DB8E18E0A2}"/>
                </a:ext>
              </a:extLst>
            </p:cNvPr>
            <p:cNvSpPr/>
            <p:nvPr/>
          </p:nvSpPr>
          <p:spPr>
            <a:xfrm>
              <a:off x="2293650" y="4266775"/>
              <a:ext cx="13025" cy="5525"/>
            </a:xfrm>
            <a:custGeom>
              <a:avLst/>
              <a:gdLst/>
              <a:ahLst/>
              <a:cxnLst/>
              <a:rect l="l" t="t" r="r" b="b"/>
              <a:pathLst>
                <a:path w="521" h="221" extrusionOk="0">
                  <a:moveTo>
                    <a:pt x="284" y="1"/>
                  </a:moveTo>
                  <a:cubicBezTo>
                    <a:pt x="257" y="1"/>
                    <a:pt x="230" y="3"/>
                    <a:pt x="204" y="7"/>
                  </a:cubicBezTo>
                  <a:cubicBezTo>
                    <a:pt x="154" y="10"/>
                    <a:pt x="100" y="26"/>
                    <a:pt x="51" y="45"/>
                  </a:cubicBezTo>
                  <a:cubicBezTo>
                    <a:pt x="24" y="56"/>
                    <a:pt x="1" y="87"/>
                    <a:pt x="5" y="121"/>
                  </a:cubicBezTo>
                  <a:cubicBezTo>
                    <a:pt x="5" y="160"/>
                    <a:pt x="39" y="190"/>
                    <a:pt x="81" y="194"/>
                  </a:cubicBezTo>
                  <a:cubicBezTo>
                    <a:pt x="127" y="198"/>
                    <a:pt x="173" y="198"/>
                    <a:pt x="215" y="198"/>
                  </a:cubicBezTo>
                  <a:cubicBezTo>
                    <a:pt x="257" y="202"/>
                    <a:pt x="303" y="202"/>
                    <a:pt x="345" y="205"/>
                  </a:cubicBezTo>
                  <a:cubicBezTo>
                    <a:pt x="383" y="209"/>
                    <a:pt x="483" y="213"/>
                    <a:pt x="521" y="221"/>
                  </a:cubicBezTo>
                  <a:cubicBezTo>
                    <a:pt x="521" y="152"/>
                    <a:pt x="517" y="87"/>
                    <a:pt x="513" y="22"/>
                  </a:cubicBezTo>
                  <a:cubicBezTo>
                    <a:pt x="483" y="14"/>
                    <a:pt x="395" y="10"/>
                    <a:pt x="364" y="7"/>
                  </a:cubicBezTo>
                  <a:cubicBezTo>
                    <a:pt x="337" y="3"/>
                    <a:pt x="311" y="1"/>
                    <a:pt x="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9;p30">
              <a:extLst>
                <a:ext uri="{FF2B5EF4-FFF2-40B4-BE49-F238E27FC236}">
                  <a16:creationId xmlns:a16="http://schemas.microsoft.com/office/drawing/2014/main" id="{C4C49C8B-9A25-73D6-A16C-DEC9358C9AC0}"/>
                </a:ext>
              </a:extLst>
            </p:cNvPr>
            <p:cNvSpPr/>
            <p:nvPr/>
          </p:nvSpPr>
          <p:spPr>
            <a:xfrm>
              <a:off x="2286675" y="4274550"/>
              <a:ext cx="7200" cy="25375"/>
            </a:xfrm>
            <a:custGeom>
              <a:avLst/>
              <a:gdLst/>
              <a:ahLst/>
              <a:cxnLst/>
              <a:rect l="l" t="t" r="r" b="b"/>
              <a:pathLst>
                <a:path w="288" h="1015" extrusionOk="0">
                  <a:moveTo>
                    <a:pt x="34" y="1"/>
                  </a:moveTo>
                  <a:cubicBezTo>
                    <a:pt x="32" y="1"/>
                    <a:pt x="30" y="1"/>
                    <a:pt x="28" y="2"/>
                  </a:cubicBezTo>
                  <a:cubicBezTo>
                    <a:pt x="12" y="5"/>
                    <a:pt x="1" y="21"/>
                    <a:pt x="5" y="36"/>
                  </a:cubicBezTo>
                  <a:cubicBezTo>
                    <a:pt x="5" y="40"/>
                    <a:pt x="54" y="281"/>
                    <a:pt x="108" y="468"/>
                  </a:cubicBezTo>
                  <a:cubicBezTo>
                    <a:pt x="123" y="522"/>
                    <a:pt x="142" y="571"/>
                    <a:pt x="158" y="617"/>
                  </a:cubicBezTo>
                  <a:cubicBezTo>
                    <a:pt x="192" y="732"/>
                    <a:pt x="226" y="827"/>
                    <a:pt x="211" y="870"/>
                  </a:cubicBezTo>
                  <a:cubicBezTo>
                    <a:pt x="180" y="945"/>
                    <a:pt x="111" y="955"/>
                    <a:pt x="74" y="955"/>
                  </a:cubicBezTo>
                  <a:cubicBezTo>
                    <a:pt x="61" y="955"/>
                    <a:pt x="52" y="954"/>
                    <a:pt x="51" y="954"/>
                  </a:cubicBezTo>
                  <a:cubicBezTo>
                    <a:pt x="48" y="953"/>
                    <a:pt x="46" y="953"/>
                    <a:pt x="43" y="953"/>
                  </a:cubicBezTo>
                  <a:cubicBezTo>
                    <a:pt x="28" y="953"/>
                    <a:pt x="16" y="963"/>
                    <a:pt x="16" y="977"/>
                  </a:cubicBezTo>
                  <a:cubicBezTo>
                    <a:pt x="12" y="992"/>
                    <a:pt x="24" y="1007"/>
                    <a:pt x="39" y="1011"/>
                  </a:cubicBezTo>
                  <a:cubicBezTo>
                    <a:pt x="51" y="1011"/>
                    <a:pt x="62" y="1015"/>
                    <a:pt x="77" y="1015"/>
                  </a:cubicBezTo>
                  <a:cubicBezTo>
                    <a:pt x="138" y="1015"/>
                    <a:pt x="226" y="988"/>
                    <a:pt x="265" y="889"/>
                  </a:cubicBezTo>
                  <a:cubicBezTo>
                    <a:pt x="288" y="827"/>
                    <a:pt x="257" y="732"/>
                    <a:pt x="211" y="598"/>
                  </a:cubicBezTo>
                  <a:cubicBezTo>
                    <a:pt x="196" y="552"/>
                    <a:pt x="181" y="502"/>
                    <a:pt x="165" y="449"/>
                  </a:cubicBezTo>
                  <a:cubicBezTo>
                    <a:pt x="112" y="269"/>
                    <a:pt x="62" y="28"/>
                    <a:pt x="62" y="24"/>
                  </a:cubicBezTo>
                  <a:cubicBezTo>
                    <a:pt x="59" y="11"/>
                    <a:pt x="47" y="1"/>
                    <a:pt x="3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0;p30">
              <a:extLst>
                <a:ext uri="{FF2B5EF4-FFF2-40B4-BE49-F238E27FC236}">
                  <a16:creationId xmlns:a16="http://schemas.microsoft.com/office/drawing/2014/main" id="{0A1F7CF5-EE1E-0A41-777B-AF2C7360D755}"/>
                </a:ext>
              </a:extLst>
            </p:cNvPr>
            <p:cNvSpPr/>
            <p:nvPr/>
          </p:nvSpPr>
          <p:spPr>
            <a:xfrm>
              <a:off x="2448425" y="5052300"/>
              <a:ext cx="91225" cy="85075"/>
            </a:xfrm>
            <a:custGeom>
              <a:avLst/>
              <a:gdLst/>
              <a:ahLst/>
              <a:cxnLst/>
              <a:rect l="l" t="t" r="r" b="b"/>
              <a:pathLst>
                <a:path w="3649" h="3403" extrusionOk="0">
                  <a:moveTo>
                    <a:pt x="3150" y="0"/>
                  </a:moveTo>
                  <a:cubicBezTo>
                    <a:pt x="3038" y="0"/>
                    <a:pt x="2926" y="41"/>
                    <a:pt x="2838" y="124"/>
                  </a:cubicBezTo>
                  <a:lnTo>
                    <a:pt x="192" y="2621"/>
                  </a:lnTo>
                  <a:cubicBezTo>
                    <a:pt x="8" y="2789"/>
                    <a:pt x="1" y="3076"/>
                    <a:pt x="173" y="3260"/>
                  </a:cubicBezTo>
                  <a:cubicBezTo>
                    <a:pt x="262" y="3355"/>
                    <a:pt x="382" y="3403"/>
                    <a:pt x="502" y="3403"/>
                  </a:cubicBezTo>
                  <a:cubicBezTo>
                    <a:pt x="614" y="3403"/>
                    <a:pt x="725" y="3361"/>
                    <a:pt x="811" y="3279"/>
                  </a:cubicBezTo>
                  <a:lnTo>
                    <a:pt x="3461" y="782"/>
                  </a:lnTo>
                  <a:cubicBezTo>
                    <a:pt x="3641" y="610"/>
                    <a:pt x="3649" y="323"/>
                    <a:pt x="3480" y="143"/>
                  </a:cubicBezTo>
                  <a:cubicBezTo>
                    <a:pt x="3391" y="48"/>
                    <a:pt x="327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1;p30">
              <a:extLst>
                <a:ext uri="{FF2B5EF4-FFF2-40B4-BE49-F238E27FC236}">
                  <a16:creationId xmlns:a16="http://schemas.microsoft.com/office/drawing/2014/main" id="{DC685115-3D63-E6DE-2F61-F210352D2C58}"/>
                </a:ext>
              </a:extLst>
            </p:cNvPr>
            <p:cNvSpPr/>
            <p:nvPr/>
          </p:nvSpPr>
          <p:spPr>
            <a:xfrm>
              <a:off x="2415450" y="4526800"/>
              <a:ext cx="91225" cy="85100"/>
            </a:xfrm>
            <a:custGeom>
              <a:avLst/>
              <a:gdLst/>
              <a:ahLst/>
              <a:cxnLst/>
              <a:rect l="l" t="t" r="r" b="b"/>
              <a:pathLst>
                <a:path w="3649" h="3404" extrusionOk="0">
                  <a:moveTo>
                    <a:pt x="3150" y="1"/>
                  </a:moveTo>
                  <a:cubicBezTo>
                    <a:pt x="3038" y="1"/>
                    <a:pt x="2926" y="42"/>
                    <a:pt x="2838" y="125"/>
                  </a:cubicBezTo>
                  <a:lnTo>
                    <a:pt x="192" y="2622"/>
                  </a:lnTo>
                  <a:cubicBezTo>
                    <a:pt x="8" y="2790"/>
                    <a:pt x="0" y="3077"/>
                    <a:pt x="173" y="3260"/>
                  </a:cubicBezTo>
                  <a:cubicBezTo>
                    <a:pt x="262" y="3355"/>
                    <a:pt x="382" y="3403"/>
                    <a:pt x="502" y="3403"/>
                  </a:cubicBezTo>
                  <a:cubicBezTo>
                    <a:pt x="613" y="3403"/>
                    <a:pt x="725" y="3362"/>
                    <a:pt x="811" y="3279"/>
                  </a:cubicBezTo>
                  <a:lnTo>
                    <a:pt x="3461" y="782"/>
                  </a:lnTo>
                  <a:cubicBezTo>
                    <a:pt x="3641" y="610"/>
                    <a:pt x="3648" y="324"/>
                    <a:pt x="3476" y="144"/>
                  </a:cubicBezTo>
                  <a:cubicBezTo>
                    <a:pt x="3389" y="49"/>
                    <a:pt x="3270" y="1"/>
                    <a:pt x="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2;p30">
              <a:extLst>
                <a:ext uri="{FF2B5EF4-FFF2-40B4-BE49-F238E27FC236}">
                  <a16:creationId xmlns:a16="http://schemas.microsoft.com/office/drawing/2014/main" id="{0AB97EC4-D576-A4E1-7989-829C3BB8B98F}"/>
                </a:ext>
              </a:extLst>
            </p:cNvPr>
            <p:cNvSpPr/>
            <p:nvPr/>
          </p:nvSpPr>
          <p:spPr>
            <a:xfrm>
              <a:off x="2421000" y="4597400"/>
              <a:ext cx="73050" cy="205650"/>
            </a:xfrm>
            <a:custGeom>
              <a:avLst/>
              <a:gdLst/>
              <a:ahLst/>
              <a:cxnLst/>
              <a:rect l="l" t="t" r="r" b="b"/>
              <a:pathLst>
                <a:path w="2922" h="8226" extrusionOk="0">
                  <a:moveTo>
                    <a:pt x="0" y="0"/>
                  </a:moveTo>
                  <a:cubicBezTo>
                    <a:pt x="0" y="4937"/>
                    <a:pt x="2054" y="8091"/>
                    <a:pt x="2142" y="8225"/>
                  </a:cubicBezTo>
                  <a:lnTo>
                    <a:pt x="2922" y="7709"/>
                  </a:lnTo>
                  <a:cubicBezTo>
                    <a:pt x="2902" y="7678"/>
                    <a:pt x="941" y="4639"/>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3;p30">
              <a:extLst>
                <a:ext uri="{FF2B5EF4-FFF2-40B4-BE49-F238E27FC236}">
                  <a16:creationId xmlns:a16="http://schemas.microsoft.com/office/drawing/2014/main" id="{2A71EFA5-86E8-9DD2-01C5-736A6DC3B4BC}"/>
                </a:ext>
              </a:extLst>
            </p:cNvPr>
            <p:cNvSpPr/>
            <p:nvPr/>
          </p:nvSpPr>
          <p:spPr>
            <a:xfrm>
              <a:off x="2813125" y="5071550"/>
              <a:ext cx="268250" cy="45525"/>
            </a:xfrm>
            <a:custGeom>
              <a:avLst/>
              <a:gdLst/>
              <a:ahLst/>
              <a:cxnLst/>
              <a:rect l="l" t="t" r="r" b="b"/>
              <a:pathLst>
                <a:path w="10730" h="1821" extrusionOk="0">
                  <a:moveTo>
                    <a:pt x="490" y="0"/>
                  </a:moveTo>
                  <a:cubicBezTo>
                    <a:pt x="218" y="0"/>
                    <a:pt x="0" y="218"/>
                    <a:pt x="0" y="490"/>
                  </a:cubicBezTo>
                  <a:lnTo>
                    <a:pt x="0" y="1327"/>
                  </a:lnTo>
                  <a:cubicBezTo>
                    <a:pt x="0" y="1599"/>
                    <a:pt x="218" y="1820"/>
                    <a:pt x="490" y="1820"/>
                  </a:cubicBezTo>
                  <a:lnTo>
                    <a:pt x="10237" y="1820"/>
                  </a:lnTo>
                  <a:cubicBezTo>
                    <a:pt x="10508" y="1820"/>
                    <a:pt x="10730" y="1599"/>
                    <a:pt x="10730" y="1327"/>
                  </a:cubicBezTo>
                  <a:lnTo>
                    <a:pt x="10730" y="490"/>
                  </a:lnTo>
                  <a:cubicBezTo>
                    <a:pt x="10730" y="218"/>
                    <a:pt x="10508"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4;p30">
              <a:extLst>
                <a:ext uri="{FF2B5EF4-FFF2-40B4-BE49-F238E27FC236}">
                  <a16:creationId xmlns:a16="http://schemas.microsoft.com/office/drawing/2014/main" id="{87295839-3AEF-5398-2C4D-A3CB434239D3}"/>
                </a:ext>
              </a:extLst>
            </p:cNvPr>
            <p:cNvSpPr/>
            <p:nvPr/>
          </p:nvSpPr>
          <p:spPr>
            <a:xfrm>
              <a:off x="2813125" y="5050325"/>
              <a:ext cx="205250" cy="42475"/>
            </a:xfrm>
            <a:custGeom>
              <a:avLst/>
              <a:gdLst/>
              <a:ahLst/>
              <a:cxnLst/>
              <a:rect l="l" t="t" r="r" b="b"/>
              <a:pathLst>
                <a:path w="8210" h="1699" extrusionOk="0">
                  <a:moveTo>
                    <a:pt x="0" y="0"/>
                  </a:moveTo>
                  <a:lnTo>
                    <a:pt x="0" y="1698"/>
                  </a:lnTo>
                  <a:lnTo>
                    <a:pt x="8210" y="1698"/>
                  </a:lnTo>
                  <a:lnTo>
                    <a:pt x="8210" y="757"/>
                  </a:lnTo>
                  <a:cubicBezTo>
                    <a:pt x="8210" y="341"/>
                    <a:pt x="7870" y="0"/>
                    <a:pt x="7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5;p30">
              <a:extLst>
                <a:ext uri="{FF2B5EF4-FFF2-40B4-BE49-F238E27FC236}">
                  <a16:creationId xmlns:a16="http://schemas.microsoft.com/office/drawing/2014/main" id="{A9F803F3-130B-FA02-F36D-FE45FBB87174}"/>
                </a:ext>
              </a:extLst>
            </p:cNvPr>
            <p:cNvSpPr/>
            <p:nvPr/>
          </p:nvSpPr>
          <p:spPr>
            <a:xfrm>
              <a:off x="2452550" y="4610875"/>
              <a:ext cx="459725" cy="477800"/>
            </a:xfrm>
            <a:custGeom>
              <a:avLst/>
              <a:gdLst/>
              <a:ahLst/>
              <a:cxnLst/>
              <a:rect l="l" t="t" r="r" b="b"/>
              <a:pathLst>
                <a:path w="18389" h="19112" extrusionOk="0">
                  <a:moveTo>
                    <a:pt x="5499" y="1"/>
                  </a:moveTo>
                  <a:cubicBezTo>
                    <a:pt x="2398" y="1"/>
                    <a:pt x="0" y="2712"/>
                    <a:pt x="375" y="5786"/>
                  </a:cubicBezTo>
                  <a:lnTo>
                    <a:pt x="1717" y="16737"/>
                  </a:lnTo>
                  <a:cubicBezTo>
                    <a:pt x="1881" y="18091"/>
                    <a:pt x="3032" y="19112"/>
                    <a:pt x="4401" y="19112"/>
                  </a:cubicBezTo>
                  <a:lnTo>
                    <a:pt x="16370" y="19112"/>
                  </a:lnTo>
                  <a:cubicBezTo>
                    <a:pt x="17486" y="19112"/>
                    <a:pt x="18389" y="18205"/>
                    <a:pt x="18389" y="17089"/>
                  </a:cubicBezTo>
                  <a:lnTo>
                    <a:pt x="18389" y="12890"/>
                  </a:lnTo>
                  <a:cubicBezTo>
                    <a:pt x="18389" y="5771"/>
                    <a:pt x="12618" y="1"/>
                    <a:pt x="5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6;p30">
              <a:extLst>
                <a:ext uri="{FF2B5EF4-FFF2-40B4-BE49-F238E27FC236}">
                  <a16:creationId xmlns:a16="http://schemas.microsoft.com/office/drawing/2014/main" id="{9A2C161B-6171-A41F-DD06-2064F34ED93E}"/>
                </a:ext>
              </a:extLst>
            </p:cNvPr>
            <p:cNvSpPr/>
            <p:nvPr/>
          </p:nvSpPr>
          <p:spPr>
            <a:xfrm>
              <a:off x="2460675" y="4610850"/>
              <a:ext cx="404175" cy="242675"/>
            </a:xfrm>
            <a:custGeom>
              <a:avLst/>
              <a:gdLst/>
              <a:ahLst/>
              <a:cxnLst/>
              <a:rect l="l" t="t" r="r" b="b"/>
              <a:pathLst>
                <a:path w="16167" h="9707" extrusionOk="0">
                  <a:moveTo>
                    <a:pt x="5058" y="1"/>
                  </a:moveTo>
                  <a:cubicBezTo>
                    <a:pt x="4096" y="1"/>
                    <a:pt x="3289" y="184"/>
                    <a:pt x="2627" y="441"/>
                  </a:cubicBezTo>
                  <a:cubicBezTo>
                    <a:pt x="1105" y="1038"/>
                    <a:pt x="92" y="2487"/>
                    <a:pt x="19" y="4120"/>
                  </a:cubicBezTo>
                  <a:cubicBezTo>
                    <a:pt x="0" y="4602"/>
                    <a:pt x="4" y="5164"/>
                    <a:pt x="50" y="5787"/>
                  </a:cubicBezTo>
                  <a:cubicBezTo>
                    <a:pt x="222" y="8039"/>
                    <a:pt x="478" y="9286"/>
                    <a:pt x="478" y="9286"/>
                  </a:cubicBezTo>
                  <a:cubicBezTo>
                    <a:pt x="478" y="9286"/>
                    <a:pt x="1356" y="9707"/>
                    <a:pt x="3057" y="9707"/>
                  </a:cubicBezTo>
                  <a:cubicBezTo>
                    <a:pt x="5040" y="9707"/>
                    <a:pt x="8143" y="9134"/>
                    <a:pt x="12274" y="6651"/>
                  </a:cubicBezTo>
                  <a:cubicBezTo>
                    <a:pt x="12641" y="6425"/>
                    <a:pt x="15792" y="6410"/>
                    <a:pt x="16167" y="6154"/>
                  </a:cubicBezTo>
                  <a:cubicBezTo>
                    <a:pt x="15716" y="5420"/>
                    <a:pt x="14653" y="3473"/>
                    <a:pt x="13907" y="2093"/>
                  </a:cubicBezTo>
                  <a:cubicBezTo>
                    <a:pt x="13399" y="1149"/>
                    <a:pt x="12454" y="522"/>
                    <a:pt x="11387" y="407"/>
                  </a:cubicBezTo>
                  <a:cubicBezTo>
                    <a:pt x="9709" y="231"/>
                    <a:pt x="7128" y="2"/>
                    <a:pt x="5174" y="2"/>
                  </a:cubicBezTo>
                  <a:cubicBezTo>
                    <a:pt x="5135" y="1"/>
                    <a:pt x="5097" y="1"/>
                    <a:pt x="5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7;p30">
              <a:extLst>
                <a:ext uri="{FF2B5EF4-FFF2-40B4-BE49-F238E27FC236}">
                  <a16:creationId xmlns:a16="http://schemas.microsoft.com/office/drawing/2014/main" id="{13726EF9-B57B-E499-B3CE-54E2A02C3F16}"/>
                </a:ext>
              </a:extLst>
            </p:cNvPr>
            <p:cNvSpPr/>
            <p:nvPr/>
          </p:nvSpPr>
          <p:spPr>
            <a:xfrm>
              <a:off x="3018350" y="5070875"/>
              <a:ext cx="700" cy="700"/>
            </a:xfrm>
            <a:custGeom>
              <a:avLst/>
              <a:gdLst/>
              <a:ahLst/>
              <a:cxnLst/>
              <a:rect l="l" t="t" r="r" b="b"/>
              <a:pathLst>
                <a:path w="28" h="28" extrusionOk="0">
                  <a:moveTo>
                    <a:pt x="1" y="0"/>
                  </a:moveTo>
                  <a:lnTo>
                    <a:pt x="1" y="27"/>
                  </a:lnTo>
                  <a:lnTo>
                    <a:pt x="28" y="27"/>
                  </a:lnTo>
                  <a:cubicBezTo>
                    <a:pt x="28"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8;p30">
              <a:extLst>
                <a:ext uri="{FF2B5EF4-FFF2-40B4-BE49-F238E27FC236}">
                  <a16:creationId xmlns:a16="http://schemas.microsoft.com/office/drawing/2014/main" id="{F8781767-C893-F7C8-73AD-CD46EB780AED}"/>
                </a:ext>
              </a:extLst>
            </p:cNvPr>
            <p:cNvSpPr/>
            <p:nvPr/>
          </p:nvSpPr>
          <p:spPr>
            <a:xfrm>
              <a:off x="3018350" y="5071550"/>
              <a:ext cx="700" cy="675"/>
            </a:xfrm>
            <a:custGeom>
              <a:avLst/>
              <a:gdLst/>
              <a:ahLst/>
              <a:cxnLst/>
              <a:rect l="l" t="t" r="r" b="b"/>
              <a:pathLst>
                <a:path w="28" h="27" extrusionOk="0">
                  <a:moveTo>
                    <a:pt x="1" y="0"/>
                  </a:moveTo>
                  <a:lnTo>
                    <a:pt x="1" y="27"/>
                  </a:lnTo>
                  <a:cubicBezTo>
                    <a:pt x="16" y="27"/>
                    <a:pt x="28" y="16"/>
                    <a:pt x="28"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9;p30">
              <a:extLst>
                <a:ext uri="{FF2B5EF4-FFF2-40B4-BE49-F238E27FC236}">
                  <a16:creationId xmlns:a16="http://schemas.microsoft.com/office/drawing/2014/main" id="{54AC8A12-8ABD-1CAB-F414-C67C6989EE96}"/>
                </a:ext>
              </a:extLst>
            </p:cNvPr>
            <p:cNvSpPr/>
            <p:nvPr/>
          </p:nvSpPr>
          <p:spPr>
            <a:xfrm>
              <a:off x="2928800" y="5070875"/>
              <a:ext cx="89575" cy="1350"/>
            </a:xfrm>
            <a:custGeom>
              <a:avLst/>
              <a:gdLst/>
              <a:ahLst/>
              <a:cxnLst/>
              <a:rect l="l" t="t" r="r" b="b"/>
              <a:pathLst>
                <a:path w="3583" h="54" extrusionOk="0">
                  <a:moveTo>
                    <a:pt x="27" y="0"/>
                  </a:moveTo>
                  <a:cubicBezTo>
                    <a:pt x="12" y="0"/>
                    <a:pt x="0" y="12"/>
                    <a:pt x="0" y="27"/>
                  </a:cubicBezTo>
                  <a:lnTo>
                    <a:pt x="1950" y="27"/>
                  </a:lnTo>
                  <a:cubicBezTo>
                    <a:pt x="2008" y="27"/>
                    <a:pt x="2061" y="39"/>
                    <a:pt x="2115" y="54"/>
                  </a:cubicBezTo>
                  <a:lnTo>
                    <a:pt x="3583" y="54"/>
                  </a:lnTo>
                  <a:lnTo>
                    <a:pt x="3583" y="27"/>
                  </a:lnTo>
                  <a:lnTo>
                    <a:pt x="35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0;p30">
              <a:extLst>
                <a:ext uri="{FF2B5EF4-FFF2-40B4-BE49-F238E27FC236}">
                  <a16:creationId xmlns:a16="http://schemas.microsoft.com/office/drawing/2014/main" id="{ECBCCAD8-DC51-3D91-0F6C-5B5239915AAF}"/>
                </a:ext>
              </a:extLst>
            </p:cNvPr>
            <p:cNvSpPr/>
            <p:nvPr/>
          </p:nvSpPr>
          <p:spPr>
            <a:xfrm>
              <a:off x="2487625" y="4610750"/>
              <a:ext cx="320750" cy="55700"/>
            </a:xfrm>
            <a:custGeom>
              <a:avLst/>
              <a:gdLst/>
              <a:ahLst/>
              <a:cxnLst/>
              <a:rect l="l" t="t" r="r" b="b"/>
              <a:pathLst>
                <a:path w="12830" h="2228" extrusionOk="0">
                  <a:moveTo>
                    <a:pt x="738" y="1"/>
                  </a:moveTo>
                  <a:cubicBezTo>
                    <a:pt x="1" y="1"/>
                    <a:pt x="2211" y="188"/>
                    <a:pt x="1549" y="445"/>
                  </a:cubicBezTo>
                  <a:cubicBezTo>
                    <a:pt x="953" y="678"/>
                    <a:pt x="436" y="1042"/>
                    <a:pt x="23" y="1497"/>
                  </a:cubicBezTo>
                  <a:lnTo>
                    <a:pt x="9086" y="2227"/>
                  </a:lnTo>
                  <a:lnTo>
                    <a:pt x="12829" y="2097"/>
                  </a:lnTo>
                  <a:cubicBezTo>
                    <a:pt x="12321" y="1153"/>
                    <a:pt x="11376" y="526"/>
                    <a:pt x="10309" y="411"/>
                  </a:cubicBezTo>
                  <a:cubicBezTo>
                    <a:pt x="8631" y="235"/>
                    <a:pt x="6050" y="6"/>
                    <a:pt x="4096" y="6"/>
                  </a:cubicBezTo>
                  <a:lnTo>
                    <a:pt x="838" y="2"/>
                  </a:lnTo>
                  <a:cubicBezTo>
                    <a:pt x="800" y="1"/>
                    <a:pt x="767"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1;p30">
              <a:extLst>
                <a:ext uri="{FF2B5EF4-FFF2-40B4-BE49-F238E27FC236}">
                  <a16:creationId xmlns:a16="http://schemas.microsoft.com/office/drawing/2014/main" id="{A0BB3945-6B0B-C431-8F02-999B703A71F9}"/>
                </a:ext>
              </a:extLst>
            </p:cNvPr>
            <p:cNvSpPr/>
            <p:nvPr/>
          </p:nvSpPr>
          <p:spPr>
            <a:xfrm>
              <a:off x="2369475" y="5049375"/>
              <a:ext cx="147425" cy="87950"/>
            </a:xfrm>
            <a:custGeom>
              <a:avLst/>
              <a:gdLst/>
              <a:ahLst/>
              <a:cxnLst/>
              <a:rect l="l" t="t" r="r" b="b"/>
              <a:pathLst>
                <a:path w="5897" h="3518" extrusionOk="0">
                  <a:moveTo>
                    <a:pt x="3751" y="0"/>
                  </a:moveTo>
                  <a:lnTo>
                    <a:pt x="0" y="3518"/>
                  </a:lnTo>
                  <a:lnTo>
                    <a:pt x="3660" y="3518"/>
                  </a:lnTo>
                  <a:lnTo>
                    <a:pt x="5896" y="773"/>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2;p30">
              <a:extLst>
                <a:ext uri="{FF2B5EF4-FFF2-40B4-BE49-F238E27FC236}">
                  <a16:creationId xmlns:a16="http://schemas.microsoft.com/office/drawing/2014/main" id="{E2A05D61-AEC9-2F67-A4C9-1DB1D12A8D3D}"/>
                </a:ext>
              </a:extLst>
            </p:cNvPr>
            <p:cNvSpPr/>
            <p:nvPr/>
          </p:nvSpPr>
          <p:spPr>
            <a:xfrm>
              <a:off x="2356950" y="5052300"/>
              <a:ext cx="91225" cy="85075"/>
            </a:xfrm>
            <a:custGeom>
              <a:avLst/>
              <a:gdLst/>
              <a:ahLst/>
              <a:cxnLst/>
              <a:rect l="l" t="t" r="r" b="b"/>
              <a:pathLst>
                <a:path w="3649" h="3403" extrusionOk="0">
                  <a:moveTo>
                    <a:pt x="3147" y="0"/>
                  </a:moveTo>
                  <a:cubicBezTo>
                    <a:pt x="3035" y="0"/>
                    <a:pt x="2924" y="41"/>
                    <a:pt x="2838" y="124"/>
                  </a:cubicBezTo>
                  <a:lnTo>
                    <a:pt x="188" y="2621"/>
                  </a:lnTo>
                  <a:cubicBezTo>
                    <a:pt x="8" y="2789"/>
                    <a:pt x="0" y="3076"/>
                    <a:pt x="172" y="3260"/>
                  </a:cubicBezTo>
                  <a:cubicBezTo>
                    <a:pt x="260" y="3355"/>
                    <a:pt x="380" y="3403"/>
                    <a:pt x="500" y="3403"/>
                  </a:cubicBezTo>
                  <a:cubicBezTo>
                    <a:pt x="612" y="3403"/>
                    <a:pt x="724" y="3361"/>
                    <a:pt x="811" y="3279"/>
                  </a:cubicBezTo>
                  <a:lnTo>
                    <a:pt x="3457" y="782"/>
                  </a:lnTo>
                  <a:cubicBezTo>
                    <a:pt x="3641" y="610"/>
                    <a:pt x="3648" y="323"/>
                    <a:pt x="3476" y="143"/>
                  </a:cubicBezTo>
                  <a:cubicBezTo>
                    <a:pt x="3387" y="48"/>
                    <a:pt x="3267" y="0"/>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3;p30">
              <a:extLst>
                <a:ext uri="{FF2B5EF4-FFF2-40B4-BE49-F238E27FC236}">
                  <a16:creationId xmlns:a16="http://schemas.microsoft.com/office/drawing/2014/main" id="{322B6466-F447-243B-4125-01B1195E29CA}"/>
                </a:ext>
              </a:extLst>
            </p:cNvPr>
            <p:cNvSpPr/>
            <p:nvPr/>
          </p:nvSpPr>
          <p:spPr>
            <a:xfrm>
              <a:off x="2334675" y="4526850"/>
              <a:ext cx="159950" cy="85000"/>
            </a:xfrm>
            <a:custGeom>
              <a:avLst/>
              <a:gdLst/>
              <a:ahLst/>
              <a:cxnLst/>
              <a:rect l="l" t="t" r="r" b="b"/>
              <a:pathLst>
                <a:path w="6398" h="3400" extrusionOk="0">
                  <a:moveTo>
                    <a:pt x="2715" y="0"/>
                  </a:moveTo>
                  <a:lnTo>
                    <a:pt x="0" y="3400"/>
                  </a:lnTo>
                  <a:lnTo>
                    <a:pt x="3801" y="3400"/>
                  </a:lnTo>
                  <a:lnTo>
                    <a:pt x="6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4;p30">
              <a:extLst>
                <a:ext uri="{FF2B5EF4-FFF2-40B4-BE49-F238E27FC236}">
                  <a16:creationId xmlns:a16="http://schemas.microsoft.com/office/drawing/2014/main" id="{828D7C68-00A1-371A-D142-9A435E188EAF}"/>
                </a:ext>
              </a:extLst>
            </p:cNvPr>
            <p:cNvSpPr/>
            <p:nvPr/>
          </p:nvSpPr>
          <p:spPr>
            <a:xfrm>
              <a:off x="2323975" y="4526800"/>
              <a:ext cx="91200" cy="85100"/>
            </a:xfrm>
            <a:custGeom>
              <a:avLst/>
              <a:gdLst/>
              <a:ahLst/>
              <a:cxnLst/>
              <a:rect l="l" t="t" r="r" b="b"/>
              <a:pathLst>
                <a:path w="3648" h="3404" extrusionOk="0">
                  <a:moveTo>
                    <a:pt x="3146" y="1"/>
                  </a:moveTo>
                  <a:cubicBezTo>
                    <a:pt x="3035" y="1"/>
                    <a:pt x="2924" y="42"/>
                    <a:pt x="2837" y="125"/>
                  </a:cubicBezTo>
                  <a:lnTo>
                    <a:pt x="187" y="2622"/>
                  </a:lnTo>
                  <a:cubicBezTo>
                    <a:pt x="8" y="2790"/>
                    <a:pt x="0" y="3077"/>
                    <a:pt x="168" y="3260"/>
                  </a:cubicBezTo>
                  <a:cubicBezTo>
                    <a:pt x="258" y="3355"/>
                    <a:pt x="378" y="3403"/>
                    <a:pt x="498" y="3403"/>
                  </a:cubicBezTo>
                  <a:cubicBezTo>
                    <a:pt x="610" y="3403"/>
                    <a:pt x="722" y="3362"/>
                    <a:pt x="811" y="3279"/>
                  </a:cubicBezTo>
                  <a:lnTo>
                    <a:pt x="3457" y="782"/>
                  </a:lnTo>
                  <a:cubicBezTo>
                    <a:pt x="3640" y="610"/>
                    <a:pt x="3648" y="324"/>
                    <a:pt x="3476" y="144"/>
                  </a:cubicBezTo>
                  <a:cubicBezTo>
                    <a:pt x="3387" y="49"/>
                    <a:pt x="3266" y="1"/>
                    <a:pt x="3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5;p30">
              <a:extLst>
                <a:ext uri="{FF2B5EF4-FFF2-40B4-BE49-F238E27FC236}">
                  <a16:creationId xmlns:a16="http://schemas.microsoft.com/office/drawing/2014/main" id="{DC801ACD-2FF0-F436-AF16-354880762993}"/>
                </a:ext>
              </a:extLst>
            </p:cNvPr>
            <p:cNvSpPr/>
            <p:nvPr/>
          </p:nvSpPr>
          <p:spPr>
            <a:xfrm>
              <a:off x="2329500" y="4597400"/>
              <a:ext cx="73075" cy="205650"/>
            </a:xfrm>
            <a:custGeom>
              <a:avLst/>
              <a:gdLst/>
              <a:ahLst/>
              <a:cxnLst/>
              <a:rect l="l" t="t" r="r" b="b"/>
              <a:pathLst>
                <a:path w="2923" h="8226" extrusionOk="0">
                  <a:moveTo>
                    <a:pt x="1" y="0"/>
                  </a:moveTo>
                  <a:cubicBezTo>
                    <a:pt x="1" y="4937"/>
                    <a:pt x="2054" y="8091"/>
                    <a:pt x="2142" y="8225"/>
                  </a:cubicBezTo>
                  <a:lnTo>
                    <a:pt x="2922" y="7709"/>
                  </a:lnTo>
                  <a:cubicBezTo>
                    <a:pt x="2903" y="7678"/>
                    <a:pt x="938" y="4639"/>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6;p30">
              <a:extLst>
                <a:ext uri="{FF2B5EF4-FFF2-40B4-BE49-F238E27FC236}">
                  <a16:creationId xmlns:a16="http://schemas.microsoft.com/office/drawing/2014/main" id="{AB88F56F-9E07-ABAD-3F34-C03098D0ED93}"/>
                </a:ext>
              </a:extLst>
            </p:cNvPr>
            <p:cNvSpPr/>
            <p:nvPr/>
          </p:nvSpPr>
          <p:spPr>
            <a:xfrm>
              <a:off x="2879950" y="5117050"/>
              <a:ext cx="93800" cy="20275"/>
            </a:xfrm>
            <a:custGeom>
              <a:avLst/>
              <a:gdLst/>
              <a:ahLst/>
              <a:cxnLst/>
              <a:rect l="l" t="t" r="r" b="b"/>
              <a:pathLst>
                <a:path w="3752" h="811" extrusionOk="0">
                  <a:moveTo>
                    <a:pt x="432" y="0"/>
                  </a:moveTo>
                  <a:lnTo>
                    <a:pt x="50" y="631"/>
                  </a:lnTo>
                  <a:cubicBezTo>
                    <a:pt x="0" y="712"/>
                    <a:pt x="57" y="811"/>
                    <a:pt x="153" y="811"/>
                  </a:cubicBezTo>
                  <a:lnTo>
                    <a:pt x="3602" y="811"/>
                  </a:lnTo>
                  <a:cubicBezTo>
                    <a:pt x="3694" y="811"/>
                    <a:pt x="3751"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7;p30">
              <a:extLst>
                <a:ext uri="{FF2B5EF4-FFF2-40B4-BE49-F238E27FC236}">
                  <a16:creationId xmlns:a16="http://schemas.microsoft.com/office/drawing/2014/main" id="{DC12376B-95DD-5324-EA0E-990399506916}"/>
                </a:ext>
              </a:extLst>
            </p:cNvPr>
            <p:cNvSpPr/>
            <p:nvPr/>
          </p:nvSpPr>
          <p:spPr>
            <a:xfrm>
              <a:off x="2981375" y="5117050"/>
              <a:ext cx="93700" cy="20275"/>
            </a:xfrm>
            <a:custGeom>
              <a:avLst/>
              <a:gdLst/>
              <a:ahLst/>
              <a:cxnLst/>
              <a:rect l="l" t="t" r="r" b="b"/>
              <a:pathLst>
                <a:path w="3748" h="811" extrusionOk="0">
                  <a:moveTo>
                    <a:pt x="428" y="0"/>
                  </a:moveTo>
                  <a:lnTo>
                    <a:pt x="50" y="631"/>
                  </a:lnTo>
                  <a:cubicBezTo>
                    <a:pt x="0" y="712"/>
                    <a:pt x="57" y="811"/>
                    <a:pt x="149" y="811"/>
                  </a:cubicBezTo>
                  <a:lnTo>
                    <a:pt x="3598" y="811"/>
                  </a:lnTo>
                  <a:cubicBezTo>
                    <a:pt x="3690" y="811"/>
                    <a:pt x="3747"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8;p30">
              <a:extLst>
                <a:ext uri="{FF2B5EF4-FFF2-40B4-BE49-F238E27FC236}">
                  <a16:creationId xmlns:a16="http://schemas.microsoft.com/office/drawing/2014/main" id="{F6506DAB-D070-D14A-B463-9D04D9B759AF}"/>
                </a:ext>
              </a:extLst>
            </p:cNvPr>
            <p:cNvSpPr/>
            <p:nvPr/>
          </p:nvSpPr>
          <p:spPr>
            <a:xfrm>
              <a:off x="2721550" y="5071550"/>
              <a:ext cx="268250" cy="45525"/>
            </a:xfrm>
            <a:custGeom>
              <a:avLst/>
              <a:gdLst/>
              <a:ahLst/>
              <a:cxnLst/>
              <a:rect l="l" t="t" r="r" b="b"/>
              <a:pathLst>
                <a:path w="10730" h="1821" extrusionOk="0">
                  <a:moveTo>
                    <a:pt x="493" y="0"/>
                  </a:moveTo>
                  <a:cubicBezTo>
                    <a:pt x="222" y="0"/>
                    <a:pt x="0" y="218"/>
                    <a:pt x="0" y="490"/>
                  </a:cubicBezTo>
                  <a:lnTo>
                    <a:pt x="0" y="1327"/>
                  </a:lnTo>
                  <a:cubicBezTo>
                    <a:pt x="0" y="1599"/>
                    <a:pt x="222" y="1820"/>
                    <a:pt x="493" y="1820"/>
                  </a:cubicBezTo>
                  <a:lnTo>
                    <a:pt x="10240" y="1820"/>
                  </a:lnTo>
                  <a:cubicBezTo>
                    <a:pt x="10512" y="1820"/>
                    <a:pt x="10730" y="1599"/>
                    <a:pt x="10730" y="1327"/>
                  </a:cubicBezTo>
                  <a:lnTo>
                    <a:pt x="10730" y="490"/>
                  </a:lnTo>
                  <a:cubicBezTo>
                    <a:pt x="10730" y="218"/>
                    <a:pt x="10512"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9;p30">
              <a:extLst>
                <a:ext uri="{FF2B5EF4-FFF2-40B4-BE49-F238E27FC236}">
                  <a16:creationId xmlns:a16="http://schemas.microsoft.com/office/drawing/2014/main" id="{37606224-51D7-3EB6-A9F5-88C913ABCEC2}"/>
                </a:ext>
              </a:extLst>
            </p:cNvPr>
            <p:cNvSpPr/>
            <p:nvPr/>
          </p:nvSpPr>
          <p:spPr>
            <a:xfrm>
              <a:off x="2721550" y="5050325"/>
              <a:ext cx="205350" cy="42475"/>
            </a:xfrm>
            <a:custGeom>
              <a:avLst/>
              <a:gdLst/>
              <a:ahLst/>
              <a:cxnLst/>
              <a:rect l="l" t="t" r="r" b="b"/>
              <a:pathLst>
                <a:path w="8214" h="1699" extrusionOk="0">
                  <a:moveTo>
                    <a:pt x="0" y="0"/>
                  </a:moveTo>
                  <a:lnTo>
                    <a:pt x="0" y="1698"/>
                  </a:lnTo>
                  <a:lnTo>
                    <a:pt x="8214" y="1698"/>
                  </a:lnTo>
                  <a:lnTo>
                    <a:pt x="8214" y="757"/>
                  </a:lnTo>
                  <a:cubicBezTo>
                    <a:pt x="8214" y="341"/>
                    <a:pt x="7873" y="0"/>
                    <a:pt x="7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0;p30">
              <a:extLst>
                <a:ext uri="{FF2B5EF4-FFF2-40B4-BE49-F238E27FC236}">
                  <a16:creationId xmlns:a16="http://schemas.microsoft.com/office/drawing/2014/main" id="{737A6E89-8784-3EC1-DD2D-B9C82BC7B414}"/>
                </a:ext>
              </a:extLst>
            </p:cNvPr>
            <p:cNvSpPr/>
            <p:nvPr/>
          </p:nvSpPr>
          <p:spPr>
            <a:xfrm>
              <a:off x="2770300" y="5029575"/>
              <a:ext cx="137575" cy="59100"/>
            </a:xfrm>
            <a:custGeom>
              <a:avLst/>
              <a:gdLst/>
              <a:ahLst/>
              <a:cxnLst/>
              <a:rect l="l" t="t" r="r" b="b"/>
              <a:pathLst>
                <a:path w="5503" h="2364" extrusionOk="0">
                  <a:moveTo>
                    <a:pt x="5503" y="1"/>
                  </a:moveTo>
                  <a:lnTo>
                    <a:pt x="2019" y="341"/>
                  </a:lnTo>
                  <a:lnTo>
                    <a:pt x="1606" y="253"/>
                  </a:lnTo>
                  <a:lnTo>
                    <a:pt x="612" y="1729"/>
                  </a:lnTo>
                  <a:lnTo>
                    <a:pt x="0" y="2364"/>
                  </a:lnTo>
                  <a:cubicBezTo>
                    <a:pt x="0" y="2364"/>
                    <a:pt x="2444" y="1993"/>
                    <a:pt x="2952" y="830"/>
                  </a:cubicBezTo>
                  <a:lnTo>
                    <a:pt x="5503" y="830"/>
                  </a:lnTo>
                  <a:lnTo>
                    <a:pt x="5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1;p30">
              <a:extLst>
                <a:ext uri="{FF2B5EF4-FFF2-40B4-BE49-F238E27FC236}">
                  <a16:creationId xmlns:a16="http://schemas.microsoft.com/office/drawing/2014/main" id="{1DD7DCFC-BB8A-816E-9291-B1D775B335E4}"/>
                </a:ext>
              </a:extLst>
            </p:cNvPr>
            <p:cNvSpPr/>
            <p:nvPr/>
          </p:nvSpPr>
          <p:spPr>
            <a:xfrm>
              <a:off x="2360950" y="4610875"/>
              <a:ext cx="459850" cy="477800"/>
            </a:xfrm>
            <a:custGeom>
              <a:avLst/>
              <a:gdLst/>
              <a:ahLst/>
              <a:cxnLst/>
              <a:rect l="l" t="t" r="r" b="b"/>
              <a:pathLst>
                <a:path w="18394" h="19112" extrusionOk="0">
                  <a:moveTo>
                    <a:pt x="5499" y="1"/>
                  </a:moveTo>
                  <a:cubicBezTo>
                    <a:pt x="2402" y="1"/>
                    <a:pt x="1" y="2712"/>
                    <a:pt x="379" y="5786"/>
                  </a:cubicBezTo>
                  <a:lnTo>
                    <a:pt x="1722" y="16737"/>
                  </a:lnTo>
                  <a:cubicBezTo>
                    <a:pt x="1886" y="18091"/>
                    <a:pt x="3037" y="19112"/>
                    <a:pt x="4402" y="19112"/>
                  </a:cubicBezTo>
                  <a:lnTo>
                    <a:pt x="16374" y="19112"/>
                  </a:lnTo>
                  <a:cubicBezTo>
                    <a:pt x="17491" y="19112"/>
                    <a:pt x="18393" y="18205"/>
                    <a:pt x="18393" y="17089"/>
                  </a:cubicBezTo>
                  <a:lnTo>
                    <a:pt x="18393" y="12890"/>
                  </a:lnTo>
                  <a:cubicBezTo>
                    <a:pt x="18393" y="5771"/>
                    <a:pt x="12623" y="1"/>
                    <a:pt x="5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2;p30">
              <a:extLst>
                <a:ext uri="{FF2B5EF4-FFF2-40B4-BE49-F238E27FC236}">
                  <a16:creationId xmlns:a16="http://schemas.microsoft.com/office/drawing/2014/main" id="{95B8C101-B564-4037-90F4-56F2A4C45F74}"/>
                </a:ext>
              </a:extLst>
            </p:cNvPr>
            <p:cNvSpPr/>
            <p:nvPr/>
          </p:nvSpPr>
          <p:spPr>
            <a:xfrm>
              <a:off x="2406850" y="5058925"/>
              <a:ext cx="34250" cy="34150"/>
            </a:xfrm>
            <a:custGeom>
              <a:avLst/>
              <a:gdLst/>
              <a:ahLst/>
              <a:cxnLst/>
              <a:rect l="l" t="t" r="r" b="b"/>
              <a:pathLst>
                <a:path w="1370" h="1366" extrusionOk="0">
                  <a:moveTo>
                    <a:pt x="685" y="1"/>
                  </a:moveTo>
                  <a:cubicBezTo>
                    <a:pt x="306" y="1"/>
                    <a:pt x="0" y="306"/>
                    <a:pt x="0" y="681"/>
                  </a:cubicBezTo>
                  <a:cubicBezTo>
                    <a:pt x="0" y="1060"/>
                    <a:pt x="306" y="1366"/>
                    <a:pt x="685" y="1366"/>
                  </a:cubicBezTo>
                  <a:cubicBezTo>
                    <a:pt x="1063" y="1366"/>
                    <a:pt x="1369" y="1060"/>
                    <a:pt x="1369" y="681"/>
                  </a:cubicBezTo>
                  <a:cubicBezTo>
                    <a:pt x="1369" y="306"/>
                    <a:pt x="1063"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3;p30">
              <a:extLst>
                <a:ext uri="{FF2B5EF4-FFF2-40B4-BE49-F238E27FC236}">
                  <a16:creationId xmlns:a16="http://schemas.microsoft.com/office/drawing/2014/main" id="{F323660E-B093-6D9E-96B5-55588A17AA11}"/>
                </a:ext>
              </a:extLst>
            </p:cNvPr>
            <p:cNvSpPr/>
            <p:nvPr/>
          </p:nvSpPr>
          <p:spPr>
            <a:xfrm>
              <a:off x="2361050" y="4610875"/>
              <a:ext cx="419500" cy="255875"/>
            </a:xfrm>
            <a:custGeom>
              <a:avLst/>
              <a:gdLst/>
              <a:ahLst/>
              <a:cxnLst/>
              <a:rect l="l" t="t" r="r" b="b"/>
              <a:pathLst>
                <a:path w="16780" h="10235" extrusionOk="0">
                  <a:moveTo>
                    <a:pt x="5461" y="1"/>
                  </a:moveTo>
                  <a:cubicBezTo>
                    <a:pt x="2379" y="20"/>
                    <a:pt x="1" y="2723"/>
                    <a:pt x="375" y="5786"/>
                  </a:cubicBezTo>
                  <a:lnTo>
                    <a:pt x="857" y="9721"/>
                  </a:lnTo>
                  <a:cubicBezTo>
                    <a:pt x="1275" y="9838"/>
                    <a:pt x="2859" y="10235"/>
                    <a:pt x="5148" y="10235"/>
                  </a:cubicBezTo>
                  <a:cubicBezTo>
                    <a:pt x="8155" y="10235"/>
                    <a:pt x="12379" y="9550"/>
                    <a:pt x="16779" y="6650"/>
                  </a:cubicBezTo>
                  <a:cubicBezTo>
                    <a:pt x="14588" y="2696"/>
                    <a:pt x="10378" y="16"/>
                    <a:pt x="5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4;p30">
              <a:extLst>
                <a:ext uri="{FF2B5EF4-FFF2-40B4-BE49-F238E27FC236}">
                  <a16:creationId xmlns:a16="http://schemas.microsoft.com/office/drawing/2014/main" id="{A46F57C5-B200-571D-A807-7AABFA73AAA0}"/>
                </a:ext>
              </a:extLst>
            </p:cNvPr>
            <p:cNvSpPr/>
            <p:nvPr/>
          </p:nvSpPr>
          <p:spPr>
            <a:xfrm>
              <a:off x="2369175" y="4610850"/>
              <a:ext cx="404200" cy="245225"/>
            </a:xfrm>
            <a:custGeom>
              <a:avLst/>
              <a:gdLst/>
              <a:ahLst/>
              <a:cxnLst/>
              <a:rect l="l" t="t" r="r" b="b"/>
              <a:pathLst>
                <a:path w="16168" h="9809" extrusionOk="0">
                  <a:moveTo>
                    <a:pt x="5056" y="1"/>
                  </a:moveTo>
                  <a:cubicBezTo>
                    <a:pt x="4097" y="1"/>
                    <a:pt x="3290" y="184"/>
                    <a:pt x="2628" y="441"/>
                  </a:cubicBezTo>
                  <a:cubicBezTo>
                    <a:pt x="1106" y="1038"/>
                    <a:pt x="93" y="2487"/>
                    <a:pt x="20" y="4120"/>
                  </a:cubicBezTo>
                  <a:cubicBezTo>
                    <a:pt x="1" y="4602"/>
                    <a:pt x="1" y="5164"/>
                    <a:pt x="50" y="5787"/>
                  </a:cubicBezTo>
                  <a:cubicBezTo>
                    <a:pt x="223" y="8039"/>
                    <a:pt x="479" y="9286"/>
                    <a:pt x="479" y="9286"/>
                  </a:cubicBezTo>
                  <a:cubicBezTo>
                    <a:pt x="479" y="9286"/>
                    <a:pt x="2120" y="9808"/>
                    <a:pt x="4692" y="9808"/>
                  </a:cubicBezTo>
                  <a:cubicBezTo>
                    <a:pt x="7647" y="9808"/>
                    <a:pt x="11831" y="9118"/>
                    <a:pt x="16168" y="6154"/>
                  </a:cubicBezTo>
                  <a:cubicBezTo>
                    <a:pt x="15713" y="5420"/>
                    <a:pt x="14653" y="3473"/>
                    <a:pt x="13908" y="2093"/>
                  </a:cubicBezTo>
                  <a:cubicBezTo>
                    <a:pt x="13399" y="1149"/>
                    <a:pt x="12455" y="522"/>
                    <a:pt x="11388" y="407"/>
                  </a:cubicBezTo>
                  <a:cubicBezTo>
                    <a:pt x="9705" y="231"/>
                    <a:pt x="7124" y="2"/>
                    <a:pt x="5170" y="2"/>
                  </a:cubicBezTo>
                  <a:cubicBezTo>
                    <a:pt x="5132" y="1"/>
                    <a:pt x="5094" y="1"/>
                    <a:pt x="5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5;p30">
              <a:extLst>
                <a:ext uri="{FF2B5EF4-FFF2-40B4-BE49-F238E27FC236}">
                  <a16:creationId xmlns:a16="http://schemas.microsoft.com/office/drawing/2014/main" id="{9D5EB3E7-2EEB-D0BE-E7DF-340631DA7854}"/>
                </a:ext>
              </a:extLst>
            </p:cNvPr>
            <p:cNvSpPr/>
            <p:nvPr/>
          </p:nvSpPr>
          <p:spPr>
            <a:xfrm>
              <a:off x="2769425" y="5088650"/>
              <a:ext cx="1575" cy="700"/>
            </a:xfrm>
            <a:custGeom>
              <a:avLst/>
              <a:gdLst/>
              <a:ahLst/>
              <a:cxnLst/>
              <a:rect l="l" t="t" r="r" b="b"/>
              <a:pathLst>
                <a:path w="63" h="28" extrusionOk="0">
                  <a:moveTo>
                    <a:pt x="1" y="1"/>
                  </a:moveTo>
                  <a:lnTo>
                    <a:pt x="12" y="16"/>
                  </a:lnTo>
                  <a:cubicBezTo>
                    <a:pt x="20" y="24"/>
                    <a:pt x="28" y="27"/>
                    <a:pt x="35" y="27"/>
                  </a:cubicBezTo>
                  <a:lnTo>
                    <a:pt x="51" y="24"/>
                  </a:lnTo>
                  <a:cubicBezTo>
                    <a:pt x="58" y="16"/>
                    <a:pt x="62" y="8"/>
                    <a:pt x="62" y="1"/>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6;p30">
              <a:extLst>
                <a:ext uri="{FF2B5EF4-FFF2-40B4-BE49-F238E27FC236}">
                  <a16:creationId xmlns:a16="http://schemas.microsoft.com/office/drawing/2014/main" id="{23D4A14B-896D-06F6-BB97-C0A20A39AF14}"/>
                </a:ext>
              </a:extLst>
            </p:cNvPr>
            <p:cNvSpPr/>
            <p:nvPr/>
          </p:nvSpPr>
          <p:spPr>
            <a:xfrm>
              <a:off x="2392325" y="4939325"/>
              <a:ext cx="775" cy="1475"/>
            </a:xfrm>
            <a:custGeom>
              <a:avLst/>
              <a:gdLst/>
              <a:ahLst/>
              <a:cxnLst/>
              <a:rect l="l" t="t" r="r" b="b"/>
              <a:pathLst>
                <a:path w="31" h="59" extrusionOk="0">
                  <a:moveTo>
                    <a:pt x="23" y="1"/>
                  </a:moveTo>
                  <a:cubicBezTo>
                    <a:pt x="12" y="5"/>
                    <a:pt x="0" y="16"/>
                    <a:pt x="0" y="32"/>
                  </a:cubicBezTo>
                  <a:cubicBezTo>
                    <a:pt x="0" y="47"/>
                    <a:pt x="12" y="58"/>
                    <a:pt x="27" y="58"/>
                  </a:cubicBezTo>
                  <a:lnTo>
                    <a:pt x="31" y="58"/>
                  </a:lnTo>
                  <a:lnTo>
                    <a:pt x="23" y="1"/>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7;p30">
              <a:extLst>
                <a:ext uri="{FF2B5EF4-FFF2-40B4-BE49-F238E27FC236}">
                  <a16:creationId xmlns:a16="http://schemas.microsoft.com/office/drawing/2014/main" id="{4043F815-688B-B83B-B1FF-6CED6E5AB964}"/>
                </a:ext>
              </a:extLst>
            </p:cNvPr>
            <p:cNvSpPr/>
            <p:nvPr/>
          </p:nvSpPr>
          <p:spPr>
            <a:xfrm>
              <a:off x="2392900" y="4939325"/>
              <a:ext cx="378100" cy="149350"/>
            </a:xfrm>
            <a:custGeom>
              <a:avLst/>
              <a:gdLst/>
              <a:ahLst/>
              <a:cxnLst/>
              <a:rect l="l" t="t" r="r" b="b"/>
              <a:pathLst>
                <a:path w="15124" h="5974" extrusionOk="0">
                  <a:moveTo>
                    <a:pt x="0" y="1"/>
                  </a:moveTo>
                  <a:lnTo>
                    <a:pt x="8" y="58"/>
                  </a:lnTo>
                  <a:lnTo>
                    <a:pt x="7116" y="58"/>
                  </a:lnTo>
                  <a:cubicBezTo>
                    <a:pt x="9514" y="58"/>
                    <a:pt x="11762" y="1232"/>
                    <a:pt x="13135" y="3201"/>
                  </a:cubicBezTo>
                  <a:lnTo>
                    <a:pt x="15062" y="5974"/>
                  </a:lnTo>
                  <a:lnTo>
                    <a:pt x="15123" y="5974"/>
                  </a:lnTo>
                  <a:cubicBezTo>
                    <a:pt x="15123" y="5966"/>
                    <a:pt x="15123" y="5962"/>
                    <a:pt x="15119" y="5955"/>
                  </a:cubicBezTo>
                  <a:lnTo>
                    <a:pt x="13181" y="3171"/>
                  </a:lnTo>
                  <a:cubicBezTo>
                    <a:pt x="11800" y="1186"/>
                    <a:pt x="9533" y="1"/>
                    <a:pt x="7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8;p30">
              <a:extLst>
                <a:ext uri="{FF2B5EF4-FFF2-40B4-BE49-F238E27FC236}">
                  <a16:creationId xmlns:a16="http://schemas.microsoft.com/office/drawing/2014/main" id="{F9378A12-8AD3-EC8F-4D38-20877D27A3C0}"/>
                </a:ext>
              </a:extLst>
            </p:cNvPr>
            <p:cNvSpPr/>
            <p:nvPr/>
          </p:nvSpPr>
          <p:spPr>
            <a:xfrm>
              <a:off x="2745450" y="4918600"/>
              <a:ext cx="92550" cy="29375"/>
            </a:xfrm>
            <a:custGeom>
              <a:avLst/>
              <a:gdLst/>
              <a:ahLst/>
              <a:cxnLst/>
              <a:rect l="l" t="t" r="r" b="b"/>
              <a:pathLst>
                <a:path w="3702" h="1175" extrusionOk="0">
                  <a:moveTo>
                    <a:pt x="589" y="0"/>
                  </a:moveTo>
                  <a:cubicBezTo>
                    <a:pt x="264" y="0"/>
                    <a:pt x="0" y="260"/>
                    <a:pt x="0" y="585"/>
                  </a:cubicBezTo>
                  <a:cubicBezTo>
                    <a:pt x="0" y="910"/>
                    <a:pt x="264" y="1174"/>
                    <a:pt x="589" y="1174"/>
                  </a:cubicBezTo>
                  <a:lnTo>
                    <a:pt x="3113" y="1174"/>
                  </a:lnTo>
                  <a:cubicBezTo>
                    <a:pt x="3438" y="1174"/>
                    <a:pt x="3701" y="910"/>
                    <a:pt x="3701" y="585"/>
                  </a:cubicBezTo>
                  <a:cubicBezTo>
                    <a:pt x="3701" y="260"/>
                    <a:pt x="3438" y="0"/>
                    <a:pt x="3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9;p30">
              <a:extLst>
                <a:ext uri="{FF2B5EF4-FFF2-40B4-BE49-F238E27FC236}">
                  <a16:creationId xmlns:a16="http://schemas.microsoft.com/office/drawing/2014/main" id="{E10EF0D1-F784-B1E9-C54F-7976753E21DB}"/>
                </a:ext>
              </a:extLst>
            </p:cNvPr>
            <p:cNvSpPr/>
            <p:nvPr/>
          </p:nvSpPr>
          <p:spPr>
            <a:xfrm>
              <a:off x="2672875" y="5039900"/>
              <a:ext cx="97450" cy="97425"/>
            </a:xfrm>
            <a:custGeom>
              <a:avLst/>
              <a:gdLst/>
              <a:ahLst/>
              <a:cxnLst/>
              <a:rect l="l" t="t" r="r" b="b"/>
              <a:pathLst>
                <a:path w="3898" h="3897" extrusionOk="0">
                  <a:moveTo>
                    <a:pt x="1947" y="1"/>
                  </a:moveTo>
                  <a:cubicBezTo>
                    <a:pt x="873" y="1"/>
                    <a:pt x="1" y="872"/>
                    <a:pt x="1" y="1951"/>
                  </a:cubicBezTo>
                  <a:cubicBezTo>
                    <a:pt x="1" y="3025"/>
                    <a:pt x="873" y="3897"/>
                    <a:pt x="1947" y="3897"/>
                  </a:cubicBezTo>
                  <a:cubicBezTo>
                    <a:pt x="3025" y="3897"/>
                    <a:pt x="3897" y="3025"/>
                    <a:pt x="3897" y="1951"/>
                  </a:cubicBezTo>
                  <a:cubicBezTo>
                    <a:pt x="3897" y="872"/>
                    <a:pt x="3025" y="1"/>
                    <a:pt x="1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0;p30">
              <a:extLst>
                <a:ext uri="{FF2B5EF4-FFF2-40B4-BE49-F238E27FC236}">
                  <a16:creationId xmlns:a16="http://schemas.microsoft.com/office/drawing/2014/main" id="{F813C0A9-32A2-4E38-92F5-2BCA808ADFFE}"/>
                </a:ext>
              </a:extLst>
            </p:cNvPr>
            <p:cNvSpPr/>
            <p:nvPr/>
          </p:nvSpPr>
          <p:spPr>
            <a:xfrm>
              <a:off x="2926875" y="5070875"/>
              <a:ext cx="700" cy="700"/>
            </a:xfrm>
            <a:custGeom>
              <a:avLst/>
              <a:gdLst/>
              <a:ahLst/>
              <a:cxnLst/>
              <a:rect l="l" t="t" r="r" b="b"/>
              <a:pathLst>
                <a:path w="28" h="28" extrusionOk="0">
                  <a:moveTo>
                    <a:pt x="1" y="0"/>
                  </a:moveTo>
                  <a:lnTo>
                    <a:pt x="1" y="27"/>
                  </a:lnTo>
                  <a:lnTo>
                    <a:pt x="27" y="27"/>
                  </a:lnTo>
                  <a:cubicBezTo>
                    <a:pt x="27" y="12"/>
                    <a:pt x="16" y="0"/>
                    <a:pt x="1"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1;p30">
              <a:extLst>
                <a:ext uri="{FF2B5EF4-FFF2-40B4-BE49-F238E27FC236}">
                  <a16:creationId xmlns:a16="http://schemas.microsoft.com/office/drawing/2014/main" id="{B70F5EF2-661E-D1D5-6C6A-C98A2381C3B2}"/>
                </a:ext>
              </a:extLst>
            </p:cNvPr>
            <p:cNvSpPr/>
            <p:nvPr/>
          </p:nvSpPr>
          <p:spPr>
            <a:xfrm>
              <a:off x="2926875" y="5071550"/>
              <a:ext cx="700" cy="675"/>
            </a:xfrm>
            <a:custGeom>
              <a:avLst/>
              <a:gdLst/>
              <a:ahLst/>
              <a:cxnLst/>
              <a:rect l="l" t="t" r="r" b="b"/>
              <a:pathLst>
                <a:path w="28" h="27" extrusionOk="0">
                  <a:moveTo>
                    <a:pt x="1" y="0"/>
                  </a:moveTo>
                  <a:lnTo>
                    <a:pt x="1" y="27"/>
                  </a:lnTo>
                  <a:cubicBezTo>
                    <a:pt x="16" y="27"/>
                    <a:pt x="27" y="16"/>
                    <a:pt x="27"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2;p30">
              <a:extLst>
                <a:ext uri="{FF2B5EF4-FFF2-40B4-BE49-F238E27FC236}">
                  <a16:creationId xmlns:a16="http://schemas.microsoft.com/office/drawing/2014/main" id="{9947E87D-AF30-882A-F846-277768B1F218}"/>
                </a:ext>
              </a:extLst>
            </p:cNvPr>
            <p:cNvSpPr/>
            <p:nvPr/>
          </p:nvSpPr>
          <p:spPr>
            <a:xfrm>
              <a:off x="2837300" y="5070875"/>
              <a:ext cx="89600" cy="1350"/>
            </a:xfrm>
            <a:custGeom>
              <a:avLst/>
              <a:gdLst/>
              <a:ahLst/>
              <a:cxnLst/>
              <a:rect l="l" t="t" r="r" b="b"/>
              <a:pathLst>
                <a:path w="3584" h="54" extrusionOk="0">
                  <a:moveTo>
                    <a:pt x="27" y="0"/>
                  </a:moveTo>
                  <a:cubicBezTo>
                    <a:pt x="12" y="0"/>
                    <a:pt x="1" y="12"/>
                    <a:pt x="1" y="27"/>
                  </a:cubicBezTo>
                  <a:cubicBezTo>
                    <a:pt x="1" y="43"/>
                    <a:pt x="12" y="54"/>
                    <a:pt x="27" y="54"/>
                  </a:cubicBezTo>
                  <a:lnTo>
                    <a:pt x="3584" y="54"/>
                  </a:lnTo>
                  <a:lnTo>
                    <a:pt x="3584" y="27"/>
                  </a:lnTo>
                  <a:lnTo>
                    <a:pt x="3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3;p30">
              <a:extLst>
                <a:ext uri="{FF2B5EF4-FFF2-40B4-BE49-F238E27FC236}">
                  <a16:creationId xmlns:a16="http://schemas.microsoft.com/office/drawing/2014/main" id="{873F2361-28CD-3019-6F7A-7CC28F0FB379}"/>
                </a:ext>
              </a:extLst>
            </p:cNvPr>
            <p:cNvSpPr/>
            <p:nvPr/>
          </p:nvSpPr>
          <p:spPr>
            <a:xfrm>
              <a:off x="2391650" y="4610875"/>
              <a:ext cx="328675" cy="58725"/>
            </a:xfrm>
            <a:custGeom>
              <a:avLst/>
              <a:gdLst/>
              <a:ahLst/>
              <a:cxnLst/>
              <a:rect l="l" t="t" r="r" b="b"/>
              <a:pathLst>
                <a:path w="13147" h="2349" extrusionOk="0">
                  <a:moveTo>
                    <a:pt x="4042" y="1"/>
                  </a:moveTo>
                  <a:cubicBezTo>
                    <a:pt x="3132" y="12"/>
                    <a:pt x="2363" y="192"/>
                    <a:pt x="1729" y="440"/>
                  </a:cubicBezTo>
                  <a:cubicBezTo>
                    <a:pt x="1033" y="716"/>
                    <a:pt x="444" y="1167"/>
                    <a:pt x="0" y="1729"/>
                  </a:cubicBezTo>
                  <a:lnTo>
                    <a:pt x="13146" y="2348"/>
                  </a:lnTo>
                  <a:cubicBezTo>
                    <a:pt x="13101" y="2260"/>
                    <a:pt x="13055" y="2176"/>
                    <a:pt x="13009" y="2092"/>
                  </a:cubicBezTo>
                  <a:cubicBezTo>
                    <a:pt x="12504" y="1163"/>
                    <a:pt x="11579" y="536"/>
                    <a:pt x="10527" y="413"/>
                  </a:cubicBezTo>
                  <a:cubicBezTo>
                    <a:pt x="8657" y="222"/>
                    <a:pt x="6069" y="4"/>
                    <a:pt x="4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4;p30">
              <a:extLst>
                <a:ext uri="{FF2B5EF4-FFF2-40B4-BE49-F238E27FC236}">
                  <a16:creationId xmlns:a16="http://schemas.microsoft.com/office/drawing/2014/main" id="{64B2C423-2ED3-C15C-7F9A-ADCED61BEAE3}"/>
                </a:ext>
              </a:extLst>
            </p:cNvPr>
            <p:cNvSpPr/>
            <p:nvPr/>
          </p:nvSpPr>
          <p:spPr>
            <a:xfrm>
              <a:off x="2396700" y="4610850"/>
              <a:ext cx="320175" cy="52350"/>
            </a:xfrm>
            <a:custGeom>
              <a:avLst/>
              <a:gdLst/>
              <a:ahLst/>
              <a:cxnLst/>
              <a:rect l="l" t="t" r="r" b="b"/>
              <a:pathLst>
                <a:path w="12807" h="2094" extrusionOk="0">
                  <a:moveTo>
                    <a:pt x="3955" y="1"/>
                  </a:moveTo>
                  <a:cubicBezTo>
                    <a:pt x="2996" y="1"/>
                    <a:pt x="2189" y="184"/>
                    <a:pt x="1527" y="441"/>
                  </a:cubicBezTo>
                  <a:cubicBezTo>
                    <a:pt x="930" y="674"/>
                    <a:pt x="414" y="1038"/>
                    <a:pt x="1" y="1493"/>
                  </a:cubicBezTo>
                  <a:lnTo>
                    <a:pt x="12807" y="2093"/>
                  </a:lnTo>
                  <a:cubicBezTo>
                    <a:pt x="12298" y="1149"/>
                    <a:pt x="11354" y="522"/>
                    <a:pt x="10287" y="407"/>
                  </a:cubicBezTo>
                  <a:cubicBezTo>
                    <a:pt x="8604" y="231"/>
                    <a:pt x="6023" y="2"/>
                    <a:pt x="4069" y="2"/>
                  </a:cubicBezTo>
                  <a:cubicBezTo>
                    <a:pt x="4031" y="1"/>
                    <a:pt x="3993" y="1"/>
                    <a:pt x="3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5;p30">
              <a:extLst>
                <a:ext uri="{FF2B5EF4-FFF2-40B4-BE49-F238E27FC236}">
                  <a16:creationId xmlns:a16="http://schemas.microsoft.com/office/drawing/2014/main" id="{7D4C44D4-F2B2-1175-7C3E-8FE4664CD67C}"/>
                </a:ext>
              </a:extLst>
            </p:cNvPr>
            <p:cNvSpPr/>
            <p:nvPr/>
          </p:nvSpPr>
          <p:spPr>
            <a:xfrm>
              <a:off x="2372050" y="4692025"/>
              <a:ext cx="875" cy="1475"/>
            </a:xfrm>
            <a:custGeom>
              <a:avLst/>
              <a:gdLst/>
              <a:ahLst/>
              <a:cxnLst/>
              <a:rect l="l" t="t" r="r" b="b"/>
              <a:pathLst>
                <a:path w="35" h="59" extrusionOk="0">
                  <a:moveTo>
                    <a:pt x="27" y="1"/>
                  </a:moveTo>
                  <a:cubicBezTo>
                    <a:pt x="16" y="1"/>
                    <a:pt x="4" y="12"/>
                    <a:pt x="0" y="28"/>
                  </a:cubicBezTo>
                  <a:cubicBezTo>
                    <a:pt x="0" y="39"/>
                    <a:pt x="8" y="54"/>
                    <a:pt x="23" y="58"/>
                  </a:cubicBezTo>
                  <a:cubicBezTo>
                    <a:pt x="27" y="39"/>
                    <a:pt x="31" y="20"/>
                    <a:pt x="35"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6;p30">
              <a:extLst>
                <a:ext uri="{FF2B5EF4-FFF2-40B4-BE49-F238E27FC236}">
                  <a16:creationId xmlns:a16="http://schemas.microsoft.com/office/drawing/2014/main" id="{9C7DA145-25DC-4DDE-9287-390F694458E5}"/>
                </a:ext>
              </a:extLst>
            </p:cNvPr>
            <p:cNvSpPr/>
            <p:nvPr/>
          </p:nvSpPr>
          <p:spPr>
            <a:xfrm>
              <a:off x="2672125" y="4818800"/>
              <a:ext cx="1450" cy="975"/>
            </a:xfrm>
            <a:custGeom>
              <a:avLst/>
              <a:gdLst/>
              <a:ahLst/>
              <a:cxnLst/>
              <a:rect l="l" t="t" r="r" b="b"/>
              <a:pathLst>
                <a:path w="58" h="39" extrusionOk="0">
                  <a:moveTo>
                    <a:pt x="54" y="0"/>
                  </a:moveTo>
                  <a:cubicBezTo>
                    <a:pt x="38" y="8"/>
                    <a:pt x="19" y="16"/>
                    <a:pt x="0" y="23"/>
                  </a:cubicBezTo>
                  <a:cubicBezTo>
                    <a:pt x="4" y="27"/>
                    <a:pt x="8" y="27"/>
                    <a:pt x="12" y="31"/>
                  </a:cubicBezTo>
                  <a:cubicBezTo>
                    <a:pt x="16" y="35"/>
                    <a:pt x="23" y="38"/>
                    <a:pt x="31" y="38"/>
                  </a:cubicBezTo>
                  <a:cubicBezTo>
                    <a:pt x="38" y="38"/>
                    <a:pt x="46" y="35"/>
                    <a:pt x="50" y="31"/>
                  </a:cubicBezTo>
                  <a:cubicBezTo>
                    <a:pt x="58" y="19"/>
                    <a:pt x="58" y="8"/>
                    <a:pt x="54"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7;p30">
              <a:extLst>
                <a:ext uri="{FF2B5EF4-FFF2-40B4-BE49-F238E27FC236}">
                  <a16:creationId xmlns:a16="http://schemas.microsoft.com/office/drawing/2014/main" id="{77AFD64C-3C79-3441-F26F-E3C41E748D02}"/>
                </a:ext>
              </a:extLst>
            </p:cNvPr>
            <p:cNvSpPr/>
            <p:nvPr/>
          </p:nvSpPr>
          <p:spPr>
            <a:xfrm>
              <a:off x="2372625" y="4692025"/>
              <a:ext cx="300850" cy="127375"/>
            </a:xfrm>
            <a:custGeom>
              <a:avLst/>
              <a:gdLst/>
              <a:ahLst/>
              <a:cxnLst/>
              <a:rect l="l" t="t" r="r" b="b"/>
              <a:pathLst>
                <a:path w="12034" h="5095" extrusionOk="0">
                  <a:moveTo>
                    <a:pt x="12" y="1"/>
                  </a:moveTo>
                  <a:cubicBezTo>
                    <a:pt x="8" y="20"/>
                    <a:pt x="4" y="39"/>
                    <a:pt x="0" y="58"/>
                  </a:cubicBezTo>
                  <a:cubicBezTo>
                    <a:pt x="77" y="70"/>
                    <a:pt x="7701" y="1171"/>
                    <a:pt x="11980" y="5094"/>
                  </a:cubicBezTo>
                  <a:cubicBezTo>
                    <a:pt x="11999" y="5087"/>
                    <a:pt x="12018" y="5079"/>
                    <a:pt x="12034" y="5071"/>
                  </a:cubicBezTo>
                  <a:cubicBezTo>
                    <a:pt x="12034" y="5067"/>
                    <a:pt x="12030" y="5064"/>
                    <a:pt x="12030" y="5060"/>
                  </a:cubicBezTo>
                  <a:cubicBezTo>
                    <a:pt x="7766" y="1144"/>
                    <a:pt x="188" y="28"/>
                    <a:pt x="12"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8;p30">
              <a:extLst>
                <a:ext uri="{FF2B5EF4-FFF2-40B4-BE49-F238E27FC236}">
                  <a16:creationId xmlns:a16="http://schemas.microsoft.com/office/drawing/2014/main" id="{18BBEC4D-1E38-2F61-CDE9-63DD238166DD}"/>
                </a:ext>
              </a:extLst>
            </p:cNvPr>
            <p:cNvSpPr/>
            <p:nvPr/>
          </p:nvSpPr>
          <p:spPr>
            <a:xfrm>
              <a:off x="2773350" y="4764675"/>
              <a:ext cx="98675" cy="12475"/>
            </a:xfrm>
            <a:custGeom>
              <a:avLst/>
              <a:gdLst/>
              <a:ahLst/>
              <a:cxnLst/>
              <a:rect l="l" t="t" r="r" b="b"/>
              <a:pathLst>
                <a:path w="3947" h="499" extrusionOk="0">
                  <a:moveTo>
                    <a:pt x="1" y="1"/>
                  </a:moveTo>
                  <a:lnTo>
                    <a:pt x="287" y="498"/>
                  </a:lnTo>
                  <a:lnTo>
                    <a:pt x="3947" y="498"/>
                  </a:lnTo>
                  <a:lnTo>
                    <a:pt x="3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9;p30">
              <a:extLst>
                <a:ext uri="{FF2B5EF4-FFF2-40B4-BE49-F238E27FC236}">
                  <a16:creationId xmlns:a16="http://schemas.microsoft.com/office/drawing/2014/main" id="{2E8CB4D2-4405-DF90-1392-251EB7DCF07C}"/>
                </a:ext>
              </a:extLst>
            </p:cNvPr>
            <p:cNvSpPr/>
            <p:nvPr/>
          </p:nvSpPr>
          <p:spPr>
            <a:xfrm>
              <a:off x="2716850" y="4663175"/>
              <a:ext cx="94950" cy="6425"/>
            </a:xfrm>
            <a:custGeom>
              <a:avLst/>
              <a:gdLst/>
              <a:ahLst/>
              <a:cxnLst/>
              <a:rect l="l" t="t" r="r" b="b"/>
              <a:pathLst>
                <a:path w="3798" h="257" extrusionOk="0">
                  <a:moveTo>
                    <a:pt x="1" y="0"/>
                  </a:moveTo>
                  <a:lnTo>
                    <a:pt x="138" y="256"/>
                  </a:lnTo>
                  <a:lnTo>
                    <a:pt x="3798" y="256"/>
                  </a:lnTo>
                  <a:lnTo>
                    <a:pt x="3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0;p30">
              <a:extLst>
                <a:ext uri="{FF2B5EF4-FFF2-40B4-BE49-F238E27FC236}">
                  <a16:creationId xmlns:a16="http://schemas.microsoft.com/office/drawing/2014/main" id="{1FA2FC16-25C6-8A7B-CED6-4C792C4619FF}"/>
                </a:ext>
              </a:extLst>
            </p:cNvPr>
            <p:cNvSpPr/>
            <p:nvPr/>
          </p:nvSpPr>
          <p:spPr>
            <a:xfrm>
              <a:off x="2332750" y="5067050"/>
              <a:ext cx="34925" cy="37200"/>
            </a:xfrm>
            <a:custGeom>
              <a:avLst/>
              <a:gdLst/>
              <a:ahLst/>
              <a:cxnLst/>
              <a:rect l="l" t="t" r="r" b="b"/>
              <a:pathLst>
                <a:path w="1397" h="1488" extrusionOk="0">
                  <a:moveTo>
                    <a:pt x="1" y="1"/>
                  </a:moveTo>
                  <a:lnTo>
                    <a:pt x="131" y="1488"/>
                  </a:lnTo>
                  <a:lnTo>
                    <a:pt x="1397" y="1389"/>
                  </a:lnTo>
                  <a:lnTo>
                    <a:pt x="1198" y="27"/>
                  </a:lnTo>
                  <a:lnTo>
                    <a:pt x="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1;p30">
              <a:extLst>
                <a:ext uri="{FF2B5EF4-FFF2-40B4-BE49-F238E27FC236}">
                  <a16:creationId xmlns:a16="http://schemas.microsoft.com/office/drawing/2014/main" id="{366044D0-04C5-32EF-A7F9-802CD820D947}"/>
                </a:ext>
              </a:extLst>
            </p:cNvPr>
            <p:cNvSpPr/>
            <p:nvPr/>
          </p:nvSpPr>
          <p:spPr>
            <a:xfrm>
              <a:off x="2331425" y="5098025"/>
              <a:ext cx="98775" cy="38250"/>
            </a:xfrm>
            <a:custGeom>
              <a:avLst/>
              <a:gdLst/>
              <a:ahLst/>
              <a:cxnLst/>
              <a:rect l="l" t="t" r="r" b="b"/>
              <a:pathLst>
                <a:path w="3951" h="1530" extrusionOk="0">
                  <a:moveTo>
                    <a:pt x="1450" y="0"/>
                  </a:moveTo>
                  <a:cubicBezTo>
                    <a:pt x="1327" y="0"/>
                    <a:pt x="1147" y="92"/>
                    <a:pt x="773"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50" y="1457"/>
                    <a:pt x="3751" y="1113"/>
                    <a:pt x="3484"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2;p30">
              <a:extLst>
                <a:ext uri="{FF2B5EF4-FFF2-40B4-BE49-F238E27FC236}">
                  <a16:creationId xmlns:a16="http://schemas.microsoft.com/office/drawing/2014/main" id="{96097DAF-4BC1-8229-4064-FB3B09335FDC}"/>
                </a:ext>
              </a:extLst>
            </p:cNvPr>
            <p:cNvSpPr/>
            <p:nvPr/>
          </p:nvSpPr>
          <p:spPr>
            <a:xfrm>
              <a:off x="2114700" y="5067050"/>
              <a:ext cx="31675" cy="37200"/>
            </a:xfrm>
            <a:custGeom>
              <a:avLst/>
              <a:gdLst/>
              <a:ahLst/>
              <a:cxnLst/>
              <a:rect l="l" t="t" r="r" b="b"/>
              <a:pathLst>
                <a:path w="1267" h="1488" extrusionOk="0">
                  <a:moveTo>
                    <a:pt x="54" y="1"/>
                  </a:moveTo>
                  <a:lnTo>
                    <a:pt x="1" y="1488"/>
                  </a:lnTo>
                  <a:lnTo>
                    <a:pt x="1267" y="1389"/>
                  </a:lnTo>
                  <a:lnTo>
                    <a:pt x="1251" y="27"/>
                  </a:lnTo>
                  <a:lnTo>
                    <a:pt x="54"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3;p30">
              <a:extLst>
                <a:ext uri="{FF2B5EF4-FFF2-40B4-BE49-F238E27FC236}">
                  <a16:creationId xmlns:a16="http://schemas.microsoft.com/office/drawing/2014/main" id="{6DEE135E-7EB7-1C89-5F62-02084E669228}"/>
                </a:ext>
              </a:extLst>
            </p:cNvPr>
            <p:cNvSpPr/>
            <p:nvPr/>
          </p:nvSpPr>
          <p:spPr>
            <a:xfrm>
              <a:off x="2110125" y="5098025"/>
              <a:ext cx="98675" cy="38250"/>
            </a:xfrm>
            <a:custGeom>
              <a:avLst/>
              <a:gdLst/>
              <a:ahLst/>
              <a:cxnLst/>
              <a:rect l="l" t="t" r="r" b="b"/>
              <a:pathLst>
                <a:path w="3947" h="1530" extrusionOk="0">
                  <a:moveTo>
                    <a:pt x="1450" y="0"/>
                  </a:moveTo>
                  <a:cubicBezTo>
                    <a:pt x="1327" y="0"/>
                    <a:pt x="1147" y="92"/>
                    <a:pt x="769"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46" y="1457"/>
                    <a:pt x="3751" y="1113"/>
                    <a:pt x="3480"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384;p30">
              <a:extLst>
                <a:ext uri="{FF2B5EF4-FFF2-40B4-BE49-F238E27FC236}">
                  <a16:creationId xmlns:a16="http://schemas.microsoft.com/office/drawing/2014/main" id="{C2BECA4A-E101-C26F-ABC9-D9841BB1D2AB}"/>
                </a:ext>
              </a:extLst>
            </p:cNvPr>
            <p:cNvSpPr/>
            <p:nvPr/>
          </p:nvSpPr>
          <p:spPr>
            <a:xfrm>
              <a:off x="2286100" y="4345500"/>
              <a:ext cx="74400" cy="114850"/>
            </a:xfrm>
            <a:custGeom>
              <a:avLst/>
              <a:gdLst/>
              <a:ahLst/>
              <a:cxnLst/>
              <a:rect l="l" t="t" r="r" b="b"/>
              <a:pathLst>
                <a:path w="2976" h="4594" extrusionOk="0">
                  <a:moveTo>
                    <a:pt x="1" y="1"/>
                  </a:moveTo>
                  <a:lnTo>
                    <a:pt x="1060" y="4593"/>
                  </a:lnTo>
                  <a:cubicBezTo>
                    <a:pt x="1702" y="4547"/>
                    <a:pt x="2345" y="4536"/>
                    <a:pt x="2976" y="4478"/>
                  </a:cubicBezTo>
                  <a:cubicBezTo>
                    <a:pt x="2884" y="2830"/>
                    <a:pt x="2115" y="1045"/>
                    <a:pt x="1691" y="586"/>
                  </a:cubicBezTo>
                  <a:cubicBezTo>
                    <a:pt x="1267" y="13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385;p30">
              <a:extLst>
                <a:ext uri="{FF2B5EF4-FFF2-40B4-BE49-F238E27FC236}">
                  <a16:creationId xmlns:a16="http://schemas.microsoft.com/office/drawing/2014/main" id="{16150E5D-E5A7-D1FF-0C9D-3AC6285813E6}"/>
                </a:ext>
              </a:extLst>
            </p:cNvPr>
            <p:cNvSpPr/>
            <p:nvPr/>
          </p:nvSpPr>
          <p:spPr>
            <a:xfrm>
              <a:off x="2180850" y="4342075"/>
              <a:ext cx="133875" cy="172375"/>
            </a:xfrm>
            <a:custGeom>
              <a:avLst/>
              <a:gdLst/>
              <a:ahLst/>
              <a:cxnLst/>
              <a:rect l="l" t="t" r="r" b="b"/>
              <a:pathLst>
                <a:path w="5355" h="6895" extrusionOk="0">
                  <a:moveTo>
                    <a:pt x="2207" y="0"/>
                  </a:moveTo>
                  <a:cubicBezTo>
                    <a:pt x="1852" y="65"/>
                    <a:pt x="999" y="230"/>
                    <a:pt x="999" y="230"/>
                  </a:cubicBezTo>
                  <a:lnTo>
                    <a:pt x="1" y="6894"/>
                  </a:lnTo>
                  <a:lnTo>
                    <a:pt x="2876" y="4524"/>
                  </a:lnTo>
                  <a:lnTo>
                    <a:pt x="4364" y="4210"/>
                  </a:lnTo>
                  <a:lnTo>
                    <a:pt x="5354" y="4309"/>
                  </a:lnTo>
                  <a:cubicBezTo>
                    <a:pt x="5354" y="4309"/>
                    <a:pt x="4436" y="761"/>
                    <a:pt x="4211" y="138"/>
                  </a:cubicBezTo>
                  <a:cubicBezTo>
                    <a:pt x="4025" y="586"/>
                    <a:pt x="3647" y="828"/>
                    <a:pt x="3257" y="828"/>
                  </a:cubicBezTo>
                  <a:cubicBezTo>
                    <a:pt x="2852" y="828"/>
                    <a:pt x="2433" y="566"/>
                    <a:pt x="2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386;p30">
              <a:extLst>
                <a:ext uri="{FF2B5EF4-FFF2-40B4-BE49-F238E27FC236}">
                  <a16:creationId xmlns:a16="http://schemas.microsoft.com/office/drawing/2014/main" id="{4021E990-A92E-D61D-FAFB-53288755A6BA}"/>
                </a:ext>
              </a:extLst>
            </p:cNvPr>
            <p:cNvSpPr/>
            <p:nvPr/>
          </p:nvSpPr>
          <p:spPr>
            <a:xfrm>
              <a:off x="2102850" y="4426225"/>
              <a:ext cx="279550" cy="660675"/>
            </a:xfrm>
            <a:custGeom>
              <a:avLst/>
              <a:gdLst/>
              <a:ahLst/>
              <a:cxnLst/>
              <a:rect l="l" t="t" r="r" b="b"/>
              <a:pathLst>
                <a:path w="11182" h="26427" extrusionOk="0">
                  <a:moveTo>
                    <a:pt x="7235" y="0"/>
                  </a:moveTo>
                  <a:cubicBezTo>
                    <a:pt x="6702" y="0"/>
                    <a:pt x="6074" y="12"/>
                    <a:pt x="5476" y="53"/>
                  </a:cubicBezTo>
                  <a:cubicBezTo>
                    <a:pt x="4964" y="1356"/>
                    <a:pt x="4180" y="2538"/>
                    <a:pt x="3121" y="3528"/>
                  </a:cubicBezTo>
                  <a:cubicBezTo>
                    <a:pt x="3090" y="3804"/>
                    <a:pt x="3052" y="4106"/>
                    <a:pt x="2999" y="4427"/>
                  </a:cubicBezTo>
                  <a:cubicBezTo>
                    <a:pt x="2693" y="6327"/>
                    <a:pt x="2184" y="9050"/>
                    <a:pt x="2085" y="10021"/>
                  </a:cubicBezTo>
                  <a:cubicBezTo>
                    <a:pt x="1828" y="12510"/>
                    <a:pt x="1" y="26157"/>
                    <a:pt x="1" y="26157"/>
                  </a:cubicBezTo>
                  <a:cubicBezTo>
                    <a:pt x="25" y="26300"/>
                    <a:pt x="545" y="26426"/>
                    <a:pt x="1158" y="26426"/>
                  </a:cubicBezTo>
                  <a:cubicBezTo>
                    <a:pt x="1627" y="26426"/>
                    <a:pt x="2150" y="26353"/>
                    <a:pt x="2547" y="26157"/>
                  </a:cubicBezTo>
                  <a:lnTo>
                    <a:pt x="5985" y="11252"/>
                  </a:lnTo>
                  <a:cubicBezTo>
                    <a:pt x="5985" y="11252"/>
                    <a:pt x="8283" y="25209"/>
                    <a:pt x="8436" y="26169"/>
                  </a:cubicBezTo>
                  <a:cubicBezTo>
                    <a:pt x="8927" y="26339"/>
                    <a:pt x="9404" y="26427"/>
                    <a:pt x="9867" y="26427"/>
                  </a:cubicBezTo>
                  <a:cubicBezTo>
                    <a:pt x="10319" y="26427"/>
                    <a:pt x="10758" y="26343"/>
                    <a:pt x="11181" y="26169"/>
                  </a:cubicBezTo>
                  <a:cubicBezTo>
                    <a:pt x="11181" y="26169"/>
                    <a:pt x="10551" y="17829"/>
                    <a:pt x="10398" y="16996"/>
                  </a:cubicBezTo>
                  <a:cubicBezTo>
                    <a:pt x="10294" y="16418"/>
                    <a:pt x="9671" y="11164"/>
                    <a:pt x="9292" y="8362"/>
                  </a:cubicBezTo>
                  <a:cubicBezTo>
                    <a:pt x="9354" y="8342"/>
                    <a:pt x="9117" y="7452"/>
                    <a:pt x="8975" y="6767"/>
                  </a:cubicBezTo>
                  <a:cubicBezTo>
                    <a:pt x="8883" y="6308"/>
                    <a:pt x="8685" y="5746"/>
                    <a:pt x="8704" y="4607"/>
                  </a:cubicBezTo>
                  <a:cubicBezTo>
                    <a:pt x="8719" y="3471"/>
                    <a:pt x="8662" y="1922"/>
                    <a:pt x="8646" y="1322"/>
                  </a:cubicBezTo>
                  <a:cubicBezTo>
                    <a:pt x="8623" y="305"/>
                    <a:pt x="8597" y="26"/>
                    <a:pt x="8597" y="26"/>
                  </a:cubicBezTo>
                  <a:cubicBezTo>
                    <a:pt x="8597" y="26"/>
                    <a:pt x="8016" y="0"/>
                    <a:pt x="7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387;p30">
              <a:extLst>
                <a:ext uri="{FF2B5EF4-FFF2-40B4-BE49-F238E27FC236}">
                  <a16:creationId xmlns:a16="http://schemas.microsoft.com/office/drawing/2014/main" id="{8C836C1F-04AE-609E-FA9A-E96FFFE3AC2F}"/>
                </a:ext>
              </a:extLst>
            </p:cNvPr>
            <p:cNvSpPr/>
            <p:nvPr/>
          </p:nvSpPr>
          <p:spPr>
            <a:xfrm>
              <a:off x="2170725" y="4588700"/>
              <a:ext cx="155175" cy="9675"/>
            </a:xfrm>
            <a:custGeom>
              <a:avLst/>
              <a:gdLst/>
              <a:ahLst/>
              <a:cxnLst/>
              <a:rect l="l" t="t" r="r" b="b"/>
              <a:pathLst>
                <a:path w="6207" h="387" extrusionOk="0">
                  <a:moveTo>
                    <a:pt x="31" y="0"/>
                  </a:moveTo>
                  <a:cubicBezTo>
                    <a:pt x="16" y="0"/>
                    <a:pt x="4" y="12"/>
                    <a:pt x="1" y="23"/>
                  </a:cubicBezTo>
                  <a:cubicBezTo>
                    <a:pt x="1" y="39"/>
                    <a:pt x="8" y="54"/>
                    <a:pt x="24" y="58"/>
                  </a:cubicBezTo>
                  <a:cubicBezTo>
                    <a:pt x="43" y="62"/>
                    <a:pt x="1511" y="387"/>
                    <a:pt x="3729" y="387"/>
                  </a:cubicBezTo>
                  <a:cubicBezTo>
                    <a:pt x="4471" y="387"/>
                    <a:pt x="5297" y="348"/>
                    <a:pt x="6180" y="253"/>
                  </a:cubicBezTo>
                  <a:cubicBezTo>
                    <a:pt x="6195" y="253"/>
                    <a:pt x="6207" y="237"/>
                    <a:pt x="6207" y="222"/>
                  </a:cubicBezTo>
                  <a:cubicBezTo>
                    <a:pt x="6203" y="207"/>
                    <a:pt x="6191" y="195"/>
                    <a:pt x="6180" y="195"/>
                  </a:cubicBezTo>
                  <a:lnTo>
                    <a:pt x="6176" y="195"/>
                  </a:lnTo>
                  <a:cubicBezTo>
                    <a:pt x="5293" y="295"/>
                    <a:pt x="4471" y="329"/>
                    <a:pt x="3729" y="329"/>
                  </a:cubicBezTo>
                  <a:cubicBezTo>
                    <a:pt x="1519" y="329"/>
                    <a:pt x="54" y="8"/>
                    <a:pt x="35" y="4"/>
                  </a:cubicBezTo>
                  <a:cubicBezTo>
                    <a:pt x="35" y="4"/>
                    <a:pt x="3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388;p30">
              <a:extLst>
                <a:ext uri="{FF2B5EF4-FFF2-40B4-BE49-F238E27FC236}">
                  <a16:creationId xmlns:a16="http://schemas.microsoft.com/office/drawing/2014/main" id="{601F4D95-3D23-F4BE-C36A-AD8D7FE132FA}"/>
                </a:ext>
              </a:extLst>
            </p:cNvPr>
            <p:cNvSpPr/>
            <p:nvPr/>
          </p:nvSpPr>
          <p:spPr>
            <a:xfrm>
              <a:off x="2167950" y="4603600"/>
              <a:ext cx="161000" cy="11225"/>
            </a:xfrm>
            <a:custGeom>
              <a:avLst/>
              <a:gdLst/>
              <a:ahLst/>
              <a:cxnLst/>
              <a:rect l="l" t="t" r="r" b="b"/>
              <a:pathLst>
                <a:path w="6440" h="449" extrusionOk="0">
                  <a:moveTo>
                    <a:pt x="31" y="1"/>
                  </a:moveTo>
                  <a:cubicBezTo>
                    <a:pt x="20" y="1"/>
                    <a:pt x="8" y="9"/>
                    <a:pt x="5" y="20"/>
                  </a:cubicBezTo>
                  <a:cubicBezTo>
                    <a:pt x="1" y="35"/>
                    <a:pt x="8" y="51"/>
                    <a:pt x="24" y="54"/>
                  </a:cubicBezTo>
                  <a:cubicBezTo>
                    <a:pt x="27" y="58"/>
                    <a:pt x="632" y="249"/>
                    <a:pt x="1718" y="364"/>
                  </a:cubicBezTo>
                  <a:cubicBezTo>
                    <a:pt x="2165" y="410"/>
                    <a:pt x="2739" y="448"/>
                    <a:pt x="3415" y="448"/>
                  </a:cubicBezTo>
                  <a:cubicBezTo>
                    <a:pt x="4260" y="448"/>
                    <a:pt x="5270" y="391"/>
                    <a:pt x="6417" y="215"/>
                  </a:cubicBezTo>
                  <a:cubicBezTo>
                    <a:pt x="6432" y="215"/>
                    <a:pt x="6440" y="200"/>
                    <a:pt x="6440" y="184"/>
                  </a:cubicBezTo>
                  <a:cubicBezTo>
                    <a:pt x="6436" y="169"/>
                    <a:pt x="6425" y="162"/>
                    <a:pt x="6409" y="162"/>
                  </a:cubicBezTo>
                  <a:lnTo>
                    <a:pt x="6406" y="162"/>
                  </a:lnTo>
                  <a:cubicBezTo>
                    <a:pt x="5285" y="330"/>
                    <a:pt x="4287" y="391"/>
                    <a:pt x="3434" y="391"/>
                  </a:cubicBezTo>
                  <a:cubicBezTo>
                    <a:pt x="1289" y="391"/>
                    <a:pt x="58" y="5"/>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389;p30">
              <a:extLst>
                <a:ext uri="{FF2B5EF4-FFF2-40B4-BE49-F238E27FC236}">
                  <a16:creationId xmlns:a16="http://schemas.microsoft.com/office/drawing/2014/main" id="{DA159FB2-81BA-4C48-7035-2131EA2CABE7}"/>
                </a:ext>
              </a:extLst>
            </p:cNvPr>
            <p:cNvSpPr/>
            <p:nvPr/>
          </p:nvSpPr>
          <p:spPr>
            <a:xfrm>
              <a:off x="2237450" y="4439475"/>
              <a:ext cx="76600" cy="88550"/>
            </a:xfrm>
            <a:custGeom>
              <a:avLst/>
              <a:gdLst/>
              <a:ahLst/>
              <a:cxnLst/>
              <a:rect l="l" t="t" r="r" b="b"/>
              <a:pathLst>
                <a:path w="3064" h="3542" extrusionOk="0">
                  <a:moveTo>
                    <a:pt x="2830" y="58"/>
                  </a:moveTo>
                  <a:lnTo>
                    <a:pt x="2830" y="58"/>
                  </a:lnTo>
                  <a:cubicBezTo>
                    <a:pt x="2849" y="329"/>
                    <a:pt x="2995" y="2620"/>
                    <a:pt x="2773" y="3048"/>
                  </a:cubicBezTo>
                  <a:cubicBezTo>
                    <a:pt x="2631" y="3320"/>
                    <a:pt x="1951" y="3484"/>
                    <a:pt x="1335" y="3484"/>
                  </a:cubicBezTo>
                  <a:cubicBezTo>
                    <a:pt x="1247" y="3484"/>
                    <a:pt x="1163" y="3484"/>
                    <a:pt x="1083" y="3476"/>
                  </a:cubicBezTo>
                  <a:cubicBezTo>
                    <a:pt x="620" y="3438"/>
                    <a:pt x="318" y="3300"/>
                    <a:pt x="253" y="3102"/>
                  </a:cubicBezTo>
                  <a:cubicBezTo>
                    <a:pt x="69" y="2539"/>
                    <a:pt x="219" y="352"/>
                    <a:pt x="238" y="92"/>
                  </a:cubicBezTo>
                  <a:lnTo>
                    <a:pt x="2830" y="58"/>
                  </a:lnTo>
                  <a:close/>
                  <a:moveTo>
                    <a:pt x="2857" y="1"/>
                  </a:moveTo>
                  <a:lnTo>
                    <a:pt x="211" y="35"/>
                  </a:lnTo>
                  <a:cubicBezTo>
                    <a:pt x="196" y="35"/>
                    <a:pt x="184" y="46"/>
                    <a:pt x="180" y="62"/>
                  </a:cubicBezTo>
                  <a:cubicBezTo>
                    <a:pt x="176" y="161"/>
                    <a:pt x="1" y="2513"/>
                    <a:pt x="199" y="3121"/>
                  </a:cubicBezTo>
                  <a:cubicBezTo>
                    <a:pt x="299" y="3423"/>
                    <a:pt x="792" y="3507"/>
                    <a:pt x="1075" y="3530"/>
                  </a:cubicBezTo>
                  <a:cubicBezTo>
                    <a:pt x="1163" y="3537"/>
                    <a:pt x="1251" y="3541"/>
                    <a:pt x="1339" y="3541"/>
                  </a:cubicBezTo>
                  <a:cubicBezTo>
                    <a:pt x="1970" y="3541"/>
                    <a:pt x="2666" y="3373"/>
                    <a:pt x="2823" y="3075"/>
                  </a:cubicBezTo>
                  <a:cubicBezTo>
                    <a:pt x="3063" y="2608"/>
                    <a:pt x="2891" y="131"/>
                    <a:pt x="2884" y="27"/>
                  </a:cubicBezTo>
                  <a:cubicBezTo>
                    <a:pt x="2884" y="12"/>
                    <a:pt x="2868"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390;p30">
              <a:extLst>
                <a:ext uri="{FF2B5EF4-FFF2-40B4-BE49-F238E27FC236}">
                  <a16:creationId xmlns:a16="http://schemas.microsoft.com/office/drawing/2014/main" id="{9A5B5EE9-9909-98E8-A2A5-61E0730F62F5}"/>
                </a:ext>
              </a:extLst>
            </p:cNvPr>
            <p:cNvSpPr/>
            <p:nvPr/>
          </p:nvSpPr>
          <p:spPr>
            <a:xfrm>
              <a:off x="2258400" y="4617100"/>
              <a:ext cx="20650" cy="60625"/>
            </a:xfrm>
            <a:custGeom>
              <a:avLst/>
              <a:gdLst/>
              <a:ahLst/>
              <a:cxnLst/>
              <a:rect l="l" t="t" r="r" b="b"/>
              <a:pathLst>
                <a:path w="826" h="2425" extrusionOk="0">
                  <a:moveTo>
                    <a:pt x="264" y="0"/>
                  </a:moveTo>
                  <a:cubicBezTo>
                    <a:pt x="249" y="0"/>
                    <a:pt x="237" y="12"/>
                    <a:pt x="237" y="27"/>
                  </a:cubicBezTo>
                  <a:cubicBezTo>
                    <a:pt x="237" y="600"/>
                    <a:pt x="161" y="1162"/>
                    <a:pt x="88" y="1705"/>
                  </a:cubicBezTo>
                  <a:cubicBezTo>
                    <a:pt x="57" y="1927"/>
                    <a:pt x="27" y="2157"/>
                    <a:pt x="0" y="2386"/>
                  </a:cubicBezTo>
                  <a:cubicBezTo>
                    <a:pt x="4" y="2375"/>
                    <a:pt x="15" y="2363"/>
                    <a:pt x="27" y="2363"/>
                  </a:cubicBezTo>
                  <a:lnTo>
                    <a:pt x="34" y="2363"/>
                  </a:lnTo>
                  <a:cubicBezTo>
                    <a:pt x="50" y="2367"/>
                    <a:pt x="57" y="2382"/>
                    <a:pt x="57" y="2398"/>
                  </a:cubicBezTo>
                  <a:lnTo>
                    <a:pt x="50" y="2421"/>
                  </a:lnTo>
                  <a:cubicBezTo>
                    <a:pt x="57" y="2424"/>
                    <a:pt x="69" y="2424"/>
                    <a:pt x="76" y="2424"/>
                  </a:cubicBezTo>
                  <a:cubicBezTo>
                    <a:pt x="184" y="2424"/>
                    <a:pt x="409" y="2394"/>
                    <a:pt x="535" y="2149"/>
                  </a:cubicBezTo>
                  <a:cubicBezTo>
                    <a:pt x="696" y="1843"/>
                    <a:pt x="799" y="608"/>
                    <a:pt x="826" y="57"/>
                  </a:cubicBezTo>
                  <a:cubicBezTo>
                    <a:pt x="826" y="42"/>
                    <a:pt x="814" y="31"/>
                    <a:pt x="799" y="31"/>
                  </a:cubicBezTo>
                  <a:lnTo>
                    <a:pt x="795" y="31"/>
                  </a:lnTo>
                  <a:cubicBezTo>
                    <a:pt x="784" y="31"/>
                    <a:pt x="769" y="42"/>
                    <a:pt x="769" y="57"/>
                  </a:cubicBezTo>
                  <a:cubicBezTo>
                    <a:pt x="746" y="581"/>
                    <a:pt x="642" y="1828"/>
                    <a:pt x="486" y="2126"/>
                  </a:cubicBezTo>
                  <a:cubicBezTo>
                    <a:pt x="375" y="2340"/>
                    <a:pt x="180" y="2367"/>
                    <a:pt x="84" y="2367"/>
                  </a:cubicBezTo>
                  <a:lnTo>
                    <a:pt x="61" y="2367"/>
                  </a:lnTo>
                  <a:cubicBezTo>
                    <a:pt x="84" y="2145"/>
                    <a:pt x="115" y="1927"/>
                    <a:pt x="141" y="1713"/>
                  </a:cubicBezTo>
                  <a:cubicBezTo>
                    <a:pt x="218" y="1166"/>
                    <a:pt x="291" y="604"/>
                    <a:pt x="294" y="27"/>
                  </a:cubicBezTo>
                  <a:cubicBezTo>
                    <a:pt x="294" y="12"/>
                    <a:pt x="283"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391;p30">
              <a:extLst>
                <a:ext uri="{FF2B5EF4-FFF2-40B4-BE49-F238E27FC236}">
                  <a16:creationId xmlns:a16="http://schemas.microsoft.com/office/drawing/2014/main" id="{ABF41AFE-4F16-11FA-A25E-5C3C81DEF6E2}"/>
                </a:ext>
              </a:extLst>
            </p:cNvPr>
            <p:cNvSpPr/>
            <p:nvPr/>
          </p:nvSpPr>
          <p:spPr>
            <a:xfrm>
              <a:off x="2252375" y="4707525"/>
              <a:ext cx="300" cy="700"/>
            </a:xfrm>
            <a:custGeom>
              <a:avLst/>
              <a:gdLst/>
              <a:ahLst/>
              <a:cxnLst/>
              <a:rect l="l" t="t" r="r" b="b"/>
              <a:pathLst>
                <a:path w="12" h="28" extrusionOk="0">
                  <a:moveTo>
                    <a:pt x="4" y="0"/>
                  </a:moveTo>
                  <a:lnTo>
                    <a:pt x="0" y="27"/>
                  </a:lnTo>
                  <a:lnTo>
                    <a:pt x="12" y="27"/>
                  </a:lnTo>
                  <a:cubicBezTo>
                    <a:pt x="8" y="12"/>
                    <a:pt x="4" y="0"/>
                    <a:pt x="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392;p30">
              <a:extLst>
                <a:ext uri="{FF2B5EF4-FFF2-40B4-BE49-F238E27FC236}">
                  <a16:creationId xmlns:a16="http://schemas.microsoft.com/office/drawing/2014/main" id="{00E2484E-0675-FAC4-F527-2B71BD473656}"/>
                </a:ext>
              </a:extLst>
            </p:cNvPr>
            <p:cNvSpPr/>
            <p:nvPr/>
          </p:nvSpPr>
          <p:spPr>
            <a:xfrm>
              <a:off x="2251700" y="4676750"/>
              <a:ext cx="7950" cy="31475"/>
            </a:xfrm>
            <a:custGeom>
              <a:avLst/>
              <a:gdLst/>
              <a:ahLst/>
              <a:cxnLst/>
              <a:rect l="l" t="t" r="r" b="b"/>
              <a:pathLst>
                <a:path w="318" h="1259" extrusionOk="0">
                  <a:moveTo>
                    <a:pt x="268" y="0"/>
                  </a:moveTo>
                  <a:lnTo>
                    <a:pt x="4" y="1228"/>
                  </a:lnTo>
                  <a:cubicBezTo>
                    <a:pt x="0" y="1239"/>
                    <a:pt x="12" y="1254"/>
                    <a:pt x="27" y="1258"/>
                  </a:cubicBezTo>
                  <a:lnTo>
                    <a:pt x="31" y="1231"/>
                  </a:lnTo>
                  <a:cubicBezTo>
                    <a:pt x="31" y="1231"/>
                    <a:pt x="35" y="1243"/>
                    <a:pt x="39" y="1258"/>
                  </a:cubicBezTo>
                  <a:cubicBezTo>
                    <a:pt x="46" y="1258"/>
                    <a:pt x="58" y="1250"/>
                    <a:pt x="62" y="1239"/>
                  </a:cubicBezTo>
                  <a:lnTo>
                    <a:pt x="318" y="35"/>
                  </a:lnTo>
                  <a:lnTo>
                    <a:pt x="291" y="35"/>
                  </a:lnTo>
                  <a:cubicBezTo>
                    <a:pt x="276" y="31"/>
                    <a:pt x="268" y="19"/>
                    <a:pt x="268" y="4"/>
                  </a:cubicBezTo>
                  <a:cubicBezTo>
                    <a:pt x="268" y="4"/>
                    <a:pt x="268" y="4"/>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93;p30">
              <a:extLst>
                <a:ext uri="{FF2B5EF4-FFF2-40B4-BE49-F238E27FC236}">
                  <a16:creationId xmlns:a16="http://schemas.microsoft.com/office/drawing/2014/main" id="{46D1B84F-E0E7-1A7A-1394-451B3970BFB3}"/>
                </a:ext>
              </a:extLst>
            </p:cNvPr>
            <p:cNvSpPr/>
            <p:nvPr/>
          </p:nvSpPr>
          <p:spPr>
            <a:xfrm>
              <a:off x="2258400" y="4676175"/>
              <a:ext cx="1450" cy="1450"/>
            </a:xfrm>
            <a:custGeom>
              <a:avLst/>
              <a:gdLst/>
              <a:ahLst/>
              <a:cxnLst/>
              <a:rect l="l" t="t" r="r" b="b"/>
              <a:pathLst>
                <a:path w="58" h="58" extrusionOk="0">
                  <a:moveTo>
                    <a:pt x="27" y="0"/>
                  </a:moveTo>
                  <a:cubicBezTo>
                    <a:pt x="15" y="0"/>
                    <a:pt x="4" y="12"/>
                    <a:pt x="0" y="23"/>
                  </a:cubicBezTo>
                  <a:cubicBezTo>
                    <a:pt x="0" y="27"/>
                    <a:pt x="0" y="27"/>
                    <a:pt x="0" y="27"/>
                  </a:cubicBezTo>
                  <a:cubicBezTo>
                    <a:pt x="0" y="42"/>
                    <a:pt x="8" y="54"/>
                    <a:pt x="23" y="58"/>
                  </a:cubicBezTo>
                  <a:lnTo>
                    <a:pt x="50" y="58"/>
                  </a:lnTo>
                  <a:lnTo>
                    <a:pt x="57" y="35"/>
                  </a:lnTo>
                  <a:cubicBezTo>
                    <a:pt x="57" y="19"/>
                    <a:pt x="50" y="4"/>
                    <a:pt x="34" y="0"/>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94;p30">
              <a:extLst>
                <a:ext uri="{FF2B5EF4-FFF2-40B4-BE49-F238E27FC236}">
                  <a16:creationId xmlns:a16="http://schemas.microsoft.com/office/drawing/2014/main" id="{641E050E-FFD6-BE97-8D87-15B0013343D8}"/>
                </a:ext>
              </a:extLst>
            </p:cNvPr>
            <p:cNvSpPr/>
            <p:nvPr/>
          </p:nvSpPr>
          <p:spPr>
            <a:xfrm>
              <a:off x="2166800" y="4429150"/>
              <a:ext cx="143700" cy="207475"/>
            </a:xfrm>
            <a:custGeom>
              <a:avLst/>
              <a:gdLst/>
              <a:ahLst/>
              <a:cxnLst/>
              <a:rect l="l" t="t" r="r" b="b"/>
              <a:pathLst>
                <a:path w="5748" h="8299" extrusionOk="0">
                  <a:moveTo>
                    <a:pt x="1901" y="1"/>
                  </a:moveTo>
                  <a:cubicBezTo>
                    <a:pt x="1400" y="10"/>
                    <a:pt x="880" y="175"/>
                    <a:pt x="377" y="175"/>
                  </a:cubicBezTo>
                  <a:cubicBezTo>
                    <a:pt x="251" y="175"/>
                    <a:pt x="125" y="164"/>
                    <a:pt x="1" y="138"/>
                  </a:cubicBezTo>
                  <a:lnTo>
                    <a:pt x="1" y="138"/>
                  </a:lnTo>
                  <a:cubicBezTo>
                    <a:pt x="1" y="138"/>
                    <a:pt x="1003" y="4188"/>
                    <a:pt x="1324" y="4715"/>
                  </a:cubicBezTo>
                  <a:cubicBezTo>
                    <a:pt x="1611" y="5189"/>
                    <a:pt x="5580" y="8298"/>
                    <a:pt x="5580" y="8298"/>
                  </a:cubicBezTo>
                  <a:lnTo>
                    <a:pt x="5748" y="7392"/>
                  </a:lnTo>
                  <a:lnTo>
                    <a:pt x="2632" y="4073"/>
                  </a:lnTo>
                  <a:lnTo>
                    <a:pt x="190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95;p30">
              <a:extLst>
                <a:ext uri="{FF2B5EF4-FFF2-40B4-BE49-F238E27FC236}">
                  <a16:creationId xmlns:a16="http://schemas.microsoft.com/office/drawing/2014/main" id="{FD3E75CE-D387-CBC4-BC8C-6CDBCC224D24}"/>
                </a:ext>
              </a:extLst>
            </p:cNvPr>
            <p:cNvSpPr/>
            <p:nvPr/>
          </p:nvSpPr>
          <p:spPr>
            <a:xfrm>
              <a:off x="2163175" y="4347800"/>
              <a:ext cx="65500" cy="129425"/>
            </a:xfrm>
            <a:custGeom>
              <a:avLst/>
              <a:gdLst/>
              <a:ahLst/>
              <a:cxnLst/>
              <a:rect l="l" t="t" r="r" b="b"/>
              <a:pathLst>
                <a:path w="2620" h="5177" extrusionOk="0">
                  <a:moveTo>
                    <a:pt x="1706" y="1"/>
                  </a:moveTo>
                  <a:cubicBezTo>
                    <a:pt x="1706" y="1"/>
                    <a:pt x="1010" y="153"/>
                    <a:pt x="654" y="662"/>
                  </a:cubicBezTo>
                  <a:cubicBezTo>
                    <a:pt x="249" y="1239"/>
                    <a:pt x="1" y="3304"/>
                    <a:pt x="96" y="4918"/>
                  </a:cubicBezTo>
                  <a:cubicBezTo>
                    <a:pt x="347" y="5102"/>
                    <a:pt x="659" y="5176"/>
                    <a:pt x="981" y="5176"/>
                  </a:cubicBezTo>
                  <a:cubicBezTo>
                    <a:pt x="1621" y="5176"/>
                    <a:pt x="2302" y="4883"/>
                    <a:pt x="2620" y="4578"/>
                  </a:cubicBezTo>
                  <a:cubicBezTo>
                    <a:pt x="2570" y="3599"/>
                    <a:pt x="2402" y="2627"/>
                    <a:pt x="2142" y="1664"/>
                  </a:cubicBezTo>
                  <a:lnTo>
                    <a:pt x="1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96;p30">
              <a:extLst>
                <a:ext uri="{FF2B5EF4-FFF2-40B4-BE49-F238E27FC236}">
                  <a16:creationId xmlns:a16="http://schemas.microsoft.com/office/drawing/2014/main" id="{E2A4C5DE-D4E3-41DB-3F4B-FEDB45243AE3}"/>
                </a:ext>
              </a:extLst>
            </p:cNvPr>
            <p:cNvSpPr/>
            <p:nvPr/>
          </p:nvSpPr>
          <p:spPr>
            <a:xfrm>
              <a:off x="2216525" y="4388725"/>
              <a:ext cx="12150" cy="64150"/>
            </a:xfrm>
            <a:custGeom>
              <a:avLst/>
              <a:gdLst/>
              <a:ahLst/>
              <a:cxnLst/>
              <a:rect l="l" t="t" r="r" b="b"/>
              <a:pathLst>
                <a:path w="486" h="2566" extrusionOk="0">
                  <a:moveTo>
                    <a:pt x="0" y="0"/>
                  </a:moveTo>
                  <a:lnTo>
                    <a:pt x="8" y="27"/>
                  </a:lnTo>
                  <a:cubicBezTo>
                    <a:pt x="233" y="868"/>
                    <a:pt x="390" y="1713"/>
                    <a:pt x="463" y="2566"/>
                  </a:cubicBezTo>
                  <a:cubicBezTo>
                    <a:pt x="471" y="2551"/>
                    <a:pt x="478" y="2535"/>
                    <a:pt x="486" y="2520"/>
                  </a:cubicBezTo>
                  <a:cubicBezTo>
                    <a:pt x="417" y="1713"/>
                    <a:pt x="264" y="872"/>
                    <a:pt x="35" y="19"/>
                  </a:cubicBezTo>
                  <a:cubicBezTo>
                    <a:pt x="31" y="8"/>
                    <a:pt x="19"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97;p30">
              <a:extLst>
                <a:ext uri="{FF2B5EF4-FFF2-40B4-BE49-F238E27FC236}">
                  <a16:creationId xmlns:a16="http://schemas.microsoft.com/office/drawing/2014/main" id="{E01C5ACC-9C64-3E9D-624F-E7D4C7122407}"/>
                </a:ext>
              </a:extLst>
            </p:cNvPr>
            <p:cNvSpPr/>
            <p:nvPr/>
          </p:nvSpPr>
          <p:spPr>
            <a:xfrm>
              <a:off x="2228075" y="4451700"/>
              <a:ext cx="800" cy="2325"/>
            </a:xfrm>
            <a:custGeom>
              <a:avLst/>
              <a:gdLst/>
              <a:ahLst/>
              <a:cxnLst/>
              <a:rect l="l" t="t" r="r" b="b"/>
              <a:pathLst>
                <a:path w="32" h="93" extrusionOk="0">
                  <a:moveTo>
                    <a:pt x="24" y="1"/>
                  </a:moveTo>
                  <a:cubicBezTo>
                    <a:pt x="16" y="16"/>
                    <a:pt x="9" y="32"/>
                    <a:pt x="1" y="47"/>
                  </a:cubicBezTo>
                  <a:cubicBezTo>
                    <a:pt x="1" y="62"/>
                    <a:pt x="1" y="77"/>
                    <a:pt x="5" y="93"/>
                  </a:cubicBezTo>
                  <a:cubicBezTo>
                    <a:pt x="20" y="93"/>
                    <a:pt x="31" y="77"/>
                    <a:pt x="31" y="62"/>
                  </a:cubicBezTo>
                  <a:cubicBezTo>
                    <a:pt x="28" y="43"/>
                    <a:pt x="28" y="24"/>
                    <a:pt x="24" y="1"/>
                  </a:cubicBezTo>
                  <a:close/>
                </a:path>
              </a:pathLst>
            </a:custGeom>
            <a:solidFill>
              <a:srgbClr val="3B5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98;p30">
              <a:extLst>
                <a:ext uri="{FF2B5EF4-FFF2-40B4-BE49-F238E27FC236}">
                  <a16:creationId xmlns:a16="http://schemas.microsoft.com/office/drawing/2014/main" id="{4A4BE4F5-2F04-00C0-CE80-2725FB7E540C}"/>
                </a:ext>
              </a:extLst>
            </p:cNvPr>
            <p:cNvSpPr/>
            <p:nvPr/>
          </p:nvSpPr>
          <p:spPr>
            <a:xfrm>
              <a:off x="2215850" y="4388725"/>
              <a:ext cx="12350" cy="65300"/>
            </a:xfrm>
            <a:custGeom>
              <a:avLst/>
              <a:gdLst/>
              <a:ahLst/>
              <a:cxnLst/>
              <a:rect l="l" t="t" r="r" b="b"/>
              <a:pathLst>
                <a:path w="494" h="2612" extrusionOk="0">
                  <a:moveTo>
                    <a:pt x="27" y="0"/>
                  </a:moveTo>
                  <a:cubicBezTo>
                    <a:pt x="12" y="4"/>
                    <a:pt x="0" y="19"/>
                    <a:pt x="4" y="34"/>
                  </a:cubicBezTo>
                  <a:cubicBezTo>
                    <a:pt x="241" y="902"/>
                    <a:pt x="394" y="1763"/>
                    <a:pt x="463" y="2585"/>
                  </a:cubicBezTo>
                  <a:cubicBezTo>
                    <a:pt x="463" y="2600"/>
                    <a:pt x="475" y="2612"/>
                    <a:pt x="490" y="2612"/>
                  </a:cubicBezTo>
                  <a:lnTo>
                    <a:pt x="494" y="2612"/>
                  </a:lnTo>
                  <a:cubicBezTo>
                    <a:pt x="490" y="2596"/>
                    <a:pt x="490" y="2581"/>
                    <a:pt x="490" y="2566"/>
                  </a:cubicBezTo>
                  <a:cubicBezTo>
                    <a:pt x="417" y="1713"/>
                    <a:pt x="260" y="868"/>
                    <a:pt x="35" y="27"/>
                  </a:cubicBez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399;p30">
              <a:extLst>
                <a:ext uri="{FF2B5EF4-FFF2-40B4-BE49-F238E27FC236}">
                  <a16:creationId xmlns:a16="http://schemas.microsoft.com/office/drawing/2014/main" id="{604B25EF-7E25-D7EE-D666-EF75CC1F9E3B}"/>
                </a:ext>
              </a:extLst>
            </p:cNvPr>
            <p:cNvSpPr/>
            <p:nvPr/>
          </p:nvSpPr>
          <p:spPr>
            <a:xfrm>
              <a:off x="2288700" y="4345425"/>
              <a:ext cx="29075" cy="81450"/>
            </a:xfrm>
            <a:custGeom>
              <a:avLst/>
              <a:gdLst/>
              <a:ahLst/>
              <a:cxnLst/>
              <a:rect l="l" t="t" r="r" b="b"/>
              <a:pathLst>
                <a:path w="1163" h="3258" extrusionOk="0">
                  <a:moveTo>
                    <a:pt x="66" y="0"/>
                  </a:moveTo>
                  <a:cubicBezTo>
                    <a:pt x="27" y="0"/>
                    <a:pt x="2" y="5"/>
                    <a:pt x="0" y="15"/>
                  </a:cubicBezTo>
                  <a:cubicBezTo>
                    <a:pt x="390" y="1178"/>
                    <a:pt x="535" y="1992"/>
                    <a:pt x="589" y="3250"/>
                  </a:cubicBezTo>
                  <a:lnTo>
                    <a:pt x="1163" y="3258"/>
                  </a:lnTo>
                  <a:cubicBezTo>
                    <a:pt x="1052" y="2027"/>
                    <a:pt x="868" y="1197"/>
                    <a:pt x="520" y="99"/>
                  </a:cubicBezTo>
                  <a:cubicBezTo>
                    <a:pt x="526" y="60"/>
                    <a:pt x="207" y="0"/>
                    <a:pt x="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00;p30">
              <a:extLst>
                <a:ext uri="{FF2B5EF4-FFF2-40B4-BE49-F238E27FC236}">
                  <a16:creationId xmlns:a16="http://schemas.microsoft.com/office/drawing/2014/main" id="{EBF5BE8B-8017-D992-ED84-DC8C13EB8C07}"/>
                </a:ext>
              </a:extLst>
            </p:cNvPr>
            <p:cNvSpPr/>
            <p:nvPr/>
          </p:nvSpPr>
          <p:spPr>
            <a:xfrm>
              <a:off x="2306275" y="4613925"/>
              <a:ext cx="54325" cy="46750"/>
            </a:xfrm>
            <a:custGeom>
              <a:avLst/>
              <a:gdLst/>
              <a:ahLst/>
              <a:cxnLst/>
              <a:rect l="l" t="t" r="r" b="b"/>
              <a:pathLst>
                <a:path w="2173" h="1870" extrusionOk="0">
                  <a:moveTo>
                    <a:pt x="169" y="1"/>
                  </a:moveTo>
                  <a:lnTo>
                    <a:pt x="1" y="907"/>
                  </a:lnTo>
                  <a:cubicBezTo>
                    <a:pt x="1" y="907"/>
                    <a:pt x="146" y="1026"/>
                    <a:pt x="341" y="1159"/>
                  </a:cubicBezTo>
                  <a:cubicBezTo>
                    <a:pt x="479" y="1251"/>
                    <a:pt x="685" y="1481"/>
                    <a:pt x="781" y="1534"/>
                  </a:cubicBezTo>
                  <a:cubicBezTo>
                    <a:pt x="876" y="1588"/>
                    <a:pt x="1442" y="1829"/>
                    <a:pt x="1511" y="1852"/>
                  </a:cubicBezTo>
                  <a:cubicBezTo>
                    <a:pt x="1542" y="1860"/>
                    <a:pt x="1554" y="1869"/>
                    <a:pt x="1573" y="1869"/>
                  </a:cubicBezTo>
                  <a:cubicBezTo>
                    <a:pt x="1598" y="1869"/>
                    <a:pt x="1633" y="1855"/>
                    <a:pt x="1729" y="1806"/>
                  </a:cubicBezTo>
                  <a:cubicBezTo>
                    <a:pt x="1897" y="1718"/>
                    <a:pt x="2008" y="1576"/>
                    <a:pt x="2035" y="1507"/>
                  </a:cubicBezTo>
                  <a:cubicBezTo>
                    <a:pt x="2066" y="1442"/>
                    <a:pt x="2008" y="1427"/>
                    <a:pt x="2008" y="1427"/>
                  </a:cubicBezTo>
                  <a:cubicBezTo>
                    <a:pt x="2134" y="1343"/>
                    <a:pt x="2142" y="1293"/>
                    <a:pt x="2157" y="1137"/>
                  </a:cubicBezTo>
                  <a:cubicBezTo>
                    <a:pt x="2173" y="980"/>
                    <a:pt x="2119" y="819"/>
                    <a:pt x="2039" y="766"/>
                  </a:cubicBezTo>
                  <a:cubicBezTo>
                    <a:pt x="2027" y="757"/>
                    <a:pt x="2015" y="754"/>
                    <a:pt x="2004" y="754"/>
                  </a:cubicBezTo>
                  <a:cubicBezTo>
                    <a:pt x="1944" y="754"/>
                    <a:pt x="1901" y="854"/>
                    <a:pt x="1901" y="854"/>
                  </a:cubicBezTo>
                  <a:cubicBezTo>
                    <a:pt x="1893" y="855"/>
                    <a:pt x="1884" y="856"/>
                    <a:pt x="1875" y="856"/>
                  </a:cubicBezTo>
                  <a:cubicBezTo>
                    <a:pt x="1723" y="856"/>
                    <a:pt x="1409" y="689"/>
                    <a:pt x="1370" y="559"/>
                  </a:cubicBezTo>
                  <a:cubicBezTo>
                    <a:pt x="1355" y="507"/>
                    <a:pt x="1401" y="493"/>
                    <a:pt x="1471" y="493"/>
                  </a:cubicBezTo>
                  <a:cubicBezTo>
                    <a:pt x="1551" y="493"/>
                    <a:pt x="1662" y="512"/>
                    <a:pt x="1750" y="512"/>
                  </a:cubicBezTo>
                  <a:cubicBezTo>
                    <a:pt x="1789" y="512"/>
                    <a:pt x="1823" y="508"/>
                    <a:pt x="1848" y="498"/>
                  </a:cubicBezTo>
                  <a:cubicBezTo>
                    <a:pt x="1978" y="441"/>
                    <a:pt x="2016" y="295"/>
                    <a:pt x="1928" y="284"/>
                  </a:cubicBezTo>
                  <a:cubicBezTo>
                    <a:pt x="1786" y="261"/>
                    <a:pt x="1679" y="184"/>
                    <a:pt x="1595" y="165"/>
                  </a:cubicBezTo>
                  <a:cubicBezTo>
                    <a:pt x="1554" y="155"/>
                    <a:pt x="1482" y="151"/>
                    <a:pt x="1408" y="151"/>
                  </a:cubicBezTo>
                  <a:cubicBezTo>
                    <a:pt x="1323" y="151"/>
                    <a:pt x="1237" y="156"/>
                    <a:pt x="1194" y="158"/>
                  </a:cubicBezTo>
                  <a:cubicBezTo>
                    <a:pt x="1113" y="161"/>
                    <a:pt x="876" y="368"/>
                    <a:pt x="773" y="425"/>
                  </a:cubicBezTo>
                  <a:cubicBezTo>
                    <a:pt x="768" y="428"/>
                    <a:pt x="761" y="429"/>
                    <a:pt x="753" y="429"/>
                  </a:cubicBezTo>
                  <a:cubicBezTo>
                    <a:pt x="618" y="429"/>
                    <a:pt x="169" y="1"/>
                    <a:pt x="169" y="1"/>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01;p30">
              <a:extLst>
                <a:ext uri="{FF2B5EF4-FFF2-40B4-BE49-F238E27FC236}">
                  <a16:creationId xmlns:a16="http://schemas.microsoft.com/office/drawing/2014/main" id="{A5F8859B-8676-68CF-5CE7-CAE99C632B37}"/>
                </a:ext>
              </a:extLst>
            </p:cNvPr>
            <p:cNvSpPr/>
            <p:nvPr/>
          </p:nvSpPr>
          <p:spPr>
            <a:xfrm>
              <a:off x="2338975" y="4638650"/>
              <a:ext cx="21625" cy="5700"/>
            </a:xfrm>
            <a:custGeom>
              <a:avLst/>
              <a:gdLst/>
              <a:ahLst/>
              <a:cxnLst/>
              <a:rect l="l" t="t" r="r" b="b"/>
              <a:pathLst>
                <a:path w="865" h="228" extrusionOk="0">
                  <a:moveTo>
                    <a:pt x="847" y="1"/>
                  </a:moveTo>
                  <a:cubicBezTo>
                    <a:pt x="841" y="1"/>
                    <a:pt x="836" y="4"/>
                    <a:pt x="830" y="10"/>
                  </a:cubicBezTo>
                  <a:cubicBezTo>
                    <a:pt x="758" y="148"/>
                    <a:pt x="559" y="182"/>
                    <a:pt x="471" y="193"/>
                  </a:cubicBezTo>
                  <a:cubicBezTo>
                    <a:pt x="467" y="194"/>
                    <a:pt x="462" y="195"/>
                    <a:pt x="457" y="195"/>
                  </a:cubicBezTo>
                  <a:cubicBezTo>
                    <a:pt x="363" y="195"/>
                    <a:pt x="118" y="68"/>
                    <a:pt x="27" y="18"/>
                  </a:cubicBezTo>
                  <a:cubicBezTo>
                    <a:pt x="24" y="16"/>
                    <a:pt x="20" y="15"/>
                    <a:pt x="17" y="15"/>
                  </a:cubicBezTo>
                  <a:cubicBezTo>
                    <a:pt x="11" y="15"/>
                    <a:pt x="6" y="17"/>
                    <a:pt x="4" y="21"/>
                  </a:cubicBezTo>
                  <a:cubicBezTo>
                    <a:pt x="0" y="29"/>
                    <a:pt x="4" y="40"/>
                    <a:pt x="12" y="44"/>
                  </a:cubicBezTo>
                  <a:cubicBezTo>
                    <a:pt x="46" y="63"/>
                    <a:pt x="341" y="228"/>
                    <a:pt x="459" y="228"/>
                  </a:cubicBezTo>
                  <a:lnTo>
                    <a:pt x="478" y="228"/>
                  </a:lnTo>
                  <a:cubicBezTo>
                    <a:pt x="566" y="213"/>
                    <a:pt x="777" y="178"/>
                    <a:pt x="861" y="25"/>
                  </a:cubicBezTo>
                  <a:cubicBezTo>
                    <a:pt x="865" y="18"/>
                    <a:pt x="861" y="10"/>
                    <a:pt x="853" y="2"/>
                  </a:cubicBezTo>
                  <a:cubicBezTo>
                    <a:pt x="851" y="1"/>
                    <a:pt x="849" y="1"/>
                    <a:pt x="84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02;p30">
              <a:extLst>
                <a:ext uri="{FF2B5EF4-FFF2-40B4-BE49-F238E27FC236}">
                  <a16:creationId xmlns:a16="http://schemas.microsoft.com/office/drawing/2014/main" id="{F9C41CF2-A95E-3CD8-D53A-264D9E4DEE75}"/>
                </a:ext>
              </a:extLst>
            </p:cNvPr>
            <p:cNvSpPr/>
            <p:nvPr/>
          </p:nvSpPr>
          <p:spPr>
            <a:xfrm>
              <a:off x="2338500" y="4648225"/>
              <a:ext cx="18475" cy="3875"/>
            </a:xfrm>
            <a:custGeom>
              <a:avLst/>
              <a:gdLst/>
              <a:ahLst/>
              <a:cxnLst/>
              <a:rect l="l" t="t" r="r" b="b"/>
              <a:pathLst>
                <a:path w="739" h="155" extrusionOk="0">
                  <a:moveTo>
                    <a:pt x="19" y="0"/>
                  </a:moveTo>
                  <a:cubicBezTo>
                    <a:pt x="12" y="0"/>
                    <a:pt x="7" y="4"/>
                    <a:pt x="4" y="9"/>
                  </a:cubicBezTo>
                  <a:cubicBezTo>
                    <a:pt x="0" y="21"/>
                    <a:pt x="4" y="28"/>
                    <a:pt x="12" y="32"/>
                  </a:cubicBezTo>
                  <a:cubicBezTo>
                    <a:pt x="46" y="47"/>
                    <a:pt x="314" y="155"/>
                    <a:pt x="432" y="155"/>
                  </a:cubicBezTo>
                  <a:cubicBezTo>
                    <a:pt x="444" y="155"/>
                    <a:pt x="455" y="151"/>
                    <a:pt x="463" y="151"/>
                  </a:cubicBezTo>
                  <a:cubicBezTo>
                    <a:pt x="555" y="124"/>
                    <a:pt x="723" y="70"/>
                    <a:pt x="723" y="70"/>
                  </a:cubicBezTo>
                  <a:cubicBezTo>
                    <a:pt x="734" y="67"/>
                    <a:pt x="738" y="59"/>
                    <a:pt x="734" y="47"/>
                  </a:cubicBezTo>
                  <a:cubicBezTo>
                    <a:pt x="732" y="42"/>
                    <a:pt x="727" y="38"/>
                    <a:pt x="721" y="38"/>
                  </a:cubicBezTo>
                  <a:cubicBezTo>
                    <a:pt x="719" y="38"/>
                    <a:pt x="717" y="39"/>
                    <a:pt x="715" y="40"/>
                  </a:cubicBezTo>
                  <a:cubicBezTo>
                    <a:pt x="712" y="40"/>
                    <a:pt x="543" y="93"/>
                    <a:pt x="455" y="120"/>
                  </a:cubicBezTo>
                  <a:cubicBezTo>
                    <a:pt x="449" y="122"/>
                    <a:pt x="442" y="123"/>
                    <a:pt x="433" y="123"/>
                  </a:cubicBezTo>
                  <a:cubicBezTo>
                    <a:pt x="342" y="123"/>
                    <a:pt x="114" y="37"/>
                    <a:pt x="27" y="2"/>
                  </a:cubicBezTo>
                  <a:cubicBezTo>
                    <a:pt x="24" y="1"/>
                    <a:pt x="21" y="0"/>
                    <a:pt x="1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03;p30">
              <a:extLst>
                <a:ext uri="{FF2B5EF4-FFF2-40B4-BE49-F238E27FC236}">
                  <a16:creationId xmlns:a16="http://schemas.microsoft.com/office/drawing/2014/main" id="{57712BC1-C33D-C163-77FB-9B16D6AF5BFC}"/>
                </a:ext>
              </a:extLst>
            </p:cNvPr>
            <p:cNvSpPr/>
            <p:nvPr/>
          </p:nvSpPr>
          <p:spPr>
            <a:xfrm>
              <a:off x="2337825" y="4653950"/>
              <a:ext cx="15900" cy="4850"/>
            </a:xfrm>
            <a:custGeom>
              <a:avLst/>
              <a:gdLst/>
              <a:ahLst/>
              <a:cxnLst/>
              <a:rect l="l" t="t" r="r" b="b"/>
              <a:pathLst>
                <a:path w="636" h="194" extrusionOk="0">
                  <a:moveTo>
                    <a:pt x="21" y="1"/>
                  </a:moveTo>
                  <a:cubicBezTo>
                    <a:pt x="14" y="1"/>
                    <a:pt x="7" y="4"/>
                    <a:pt x="4" y="10"/>
                  </a:cubicBezTo>
                  <a:cubicBezTo>
                    <a:pt x="1" y="17"/>
                    <a:pt x="4" y="29"/>
                    <a:pt x="12" y="29"/>
                  </a:cubicBezTo>
                  <a:cubicBezTo>
                    <a:pt x="16" y="33"/>
                    <a:pt x="264" y="147"/>
                    <a:pt x="364" y="182"/>
                  </a:cubicBezTo>
                  <a:cubicBezTo>
                    <a:pt x="379" y="189"/>
                    <a:pt x="398" y="193"/>
                    <a:pt x="417" y="193"/>
                  </a:cubicBezTo>
                  <a:cubicBezTo>
                    <a:pt x="513" y="193"/>
                    <a:pt x="620" y="121"/>
                    <a:pt x="624" y="117"/>
                  </a:cubicBezTo>
                  <a:cubicBezTo>
                    <a:pt x="631" y="113"/>
                    <a:pt x="635" y="101"/>
                    <a:pt x="631" y="94"/>
                  </a:cubicBezTo>
                  <a:cubicBezTo>
                    <a:pt x="627" y="89"/>
                    <a:pt x="623" y="87"/>
                    <a:pt x="618" y="87"/>
                  </a:cubicBezTo>
                  <a:cubicBezTo>
                    <a:pt x="615" y="87"/>
                    <a:pt x="612" y="88"/>
                    <a:pt x="609" y="90"/>
                  </a:cubicBezTo>
                  <a:cubicBezTo>
                    <a:pt x="605" y="90"/>
                    <a:pt x="503" y="159"/>
                    <a:pt x="419" y="159"/>
                  </a:cubicBezTo>
                  <a:cubicBezTo>
                    <a:pt x="403" y="159"/>
                    <a:pt x="389" y="156"/>
                    <a:pt x="375" y="151"/>
                  </a:cubicBezTo>
                  <a:cubicBezTo>
                    <a:pt x="280" y="117"/>
                    <a:pt x="27" y="2"/>
                    <a:pt x="27" y="2"/>
                  </a:cubicBezTo>
                  <a:cubicBezTo>
                    <a:pt x="25" y="1"/>
                    <a:pt x="23" y="1"/>
                    <a:pt x="2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04;p30">
              <a:extLst>
                <a:ext uri="{FF2B5EF4-FFF2-40B4-BE49-F238E27FC236}">
                  <a16:creationId xmlns:a16="http://schemas.microsoft.com/office/drawing/2014/main" id="{D8010F33-42C6-19D2-BD3D-0A7709CA15B9}"/>
                </a:ext>
              </a:extLst>
            </p:cNvPr>
            <p:cNvSpPr/>
            <p:nvPr/>
          </p:nvSpPr>
          <p:spPr>
            <a:xfrm>
              <a:off x="2213850" y="4343125"/>
              <a:ext cx="37575" cy="84425"/>
            </a:xfrm>
            <a:custGeom>
              <a:avLst/>
              <a:gdLst/>
              <a:ahLst/>
              <a:cxnLst/>
              <a:rect l="l" t="t" r="r" b="b"/>
              <a:pathLst>
                <a:path w="1503" h="3377" extrusionOk="0">
                  <a:moveTo>
                    <a:pt x="474" y="0"/>
                  </a:moveTo>
                  <a:cubicBezTo>
                    <a:pt x="474" y="0"/>
                    <a:pt x="54" y="31"/>
                    <a:pt x="27" y="134"/>
                  </a:cubicBezTo>
                  <a:cubicBezTo>
                    <a:pt x="0" y="233"/>
                    <a:pt x="696" y="1660"/>
                    <a:pt x="1036" y="3377"/>
                  </a:cubicBezTo>
                  <a:lnTo>
                    <a:pt x="1503" y="3361"/>
                  </a:lnTo>
                  <a:cubicBezTo>
                    <a:pt x="1503" y="3361"/>
                    <a:pt x="1189" y="1836"/>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95481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7"/>
          <p:cNvSpPr/>
          <p:nvPr/>
        </p:nvSpPr>
        <p:spPr>
          <a:xfrm rot="-4619042">
            <a:off x="6600213" y="1134745"/>
            <a:ext cx="3488569" cy="3740821"/>
          </a:xfrm>
          <a:custGeom>
            <a:avLst/>
            <a:gdLst/>
            <a:ahLst/>
            <a:cxnLst/>
            <a:rect l="l" t="t" r="r" b="b"/>
            <a:pathLst>
              <a:path w="26589" h="28514" extrusionOk="0">
                <a:moveTo>
                  <a:pt x="18148" y="1"/>
                </a:moveTo>
                <a:cubicBezTo>
                  <a:pt x="15723" y="1"/>
                  <a:pt x="13308" y="349"/>
                  <a:pt x="11938" y="600"/>
                </a:cubicBezTo>
                <a:cubicBezTo>
                  <a:pt x="7921" y="1353"/>
                  <a:pt x="3949" y="3453"/>
                  <a:pt x="1895" y="6991"/>
                </a:cubicBezTo>
                <a:cubicBezTo>
                  <a:pt x="343" y="9661"/>
                  <a:pt x="1" y="12903"/>
                  <a:pt x="434" y="15938"/>
                </a:cubicBezTo>
                <a:cubicBezTo>
                  <a:pt x="845" y="18997"/>
                  <a:pt x="1986" y="21896"/>
                  <a:pt x="3219" y="24726"/>
                </a:cubicBezTo>
                <a:cubicBezTo>
                  <a:pt x="3881" y="26255"/>
                  <a:pt x="4748" y="27922"/>
                  <a:pt x="6346" y="28401"/>
                </a:cubicBezTo>
                <a:cubicBezTo>
                  <a:pt x="6616" y="28477"/>
                  <a:pt x="6888" y="28513"/>
                  <a:pt x="7159" y="28513"/>
                </a:cubicBezTo>
                <a:cubicBezTo>
                  <a:pt x="8587" y="28513"/>
                  <a:pt x="9977" y="27521"/>
                  <a:pt x="10706" y="26255"/>
                </a:cubicBezTo>
                <a:cubicBezTo>
                  <a:pt x="11573" y="24726"/>
                  <a:pt x="11710" y="22923"/>
                  <a:pt x="11824" y="21188"/>
                </a:cubicBezTo>
                <a:cubicBezTo>
                  <a:pt x="11938" y="19431"/>
                  <a:pt x="12052" y="17627"/>
                  <a:pt x="12851" y="16075"/>
                </a:cubicBezTo>
                <a:cubicBezTo>
                  <a:pt x="13741" y="14409"/>
                  <a:pt x="15339" y="13245"/>
                  <a:pt x="16983" y="12355"/>
                </a:cubicBezTo>
                <a:cubicBezTo>
                  <a:pt x="18649" y="11465"/>
                  <a:pt x="20429" y="10780"/>
                  <a:pt x="22004" y="9753"/>
                </a:cubicBezTo>
                <a:cubicBezTo>
                  <a:pt x="23579" y="8748"/>
                  <a:pt x="25017" y="7287"/>
                  <a:pt x="25474" y="5461"/>
                </a:cubicBezTo>
                <a:cubicBezTo>
                  <a:pt x="26588" y="1047"/>
                  <a:pt x="22352" y="1"/>
                  <a:pt x="18148"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txBox="1">
            <a:spLocks noGrp="1"/>
          </p:cNvSpPr>
          <p:nvPr>
            <p:ph type="title"/>
          </p:nvPr>
        </p:nvSpPr>
        <p:spPr>
          <a:xfrm>
            <a:off x="640497" y="104038"/>
            <a:ext cx="7704000" cy="572700"/>
          </a:xfrm>
          <a:prstGeom prst="rect">
            <a:avLst/>
          </a:prstGeom>
        </p:spPr>
        <p:txBody>
          <a:bodyPr spcFirstLastPara="1" wrap="square" lIns="91425" tIns="91425" rIns="91425" bIns="91425" anchor="t" anchorCtr="0">
            <a:noAutofit/>
          </a:bodyPr>
          <a:lstStyle/>
          <a:p>
            <a:r>
              <a:rPr lang="en-US" sz="3200" b="1" dirty="0">
                <a:latin typeface="Times New Roman" panose="02020603050405020304" pitchFamily="18" charset="0"/>
                <a:cs typeface="Times New Roman" panose="02020603050405020304" pitchFamily="18" charset="0"/>
              </a:rPr>
              <a:t>System Sequence Diagram:</a:t>
            </a:r>
          </a:p>
        </p:txBody>
      </p:sp>
      <p:pic>
        <p:nvPicPr>
          <p:cNvPr id="2" name="Content Placeholder 3" descr="A diagram of a workflow&#10;&#10;Description automatically generated">
            <a:extLst>
              <a:ext uri="{FF2B5EF4-FFF2-40B4-BE49-F238E27FC236}">
                <a16:creationId xmlns:a16="http://schemas.microsoft.com/office/drawing/2014/main" id="{981E3C0D-1491-FBE7-342D-89C89F40319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178145" y="843607"/>
            <a:ext cx="6251832" cy="3468138"/>
          </a:xfrm>
          <a:prstGeom prst="rect">
            <a:avLst/>
          </a:prstGeom>
          <a:ln>
            <a:noFill/>
          </a:ln>
          <a:effectLst>
            <a:outerShdw blurRad="292100" dist="139700" dir="2700000" algn="tl" rotWithShape="0">
              <a:srgbClr val="333333">
                <a:alpha val="65000"/>
              </a:srgbClr>
            </a:outerShdw>
          </a:effectLst>
        </p:spPr>
      </p:pic>
      <p:grpSp>
        <p:nvGrpSpPr>
          <p:cNvPr id="3" name="Google Shape;326;p30">
            <a:extLst>
              <a:ext uri="{FF2B5EF4-FFF2-40B4-BE49-F238E27FC236}">
                <a16:creationId xmlns:a16="http://schemas.microsoft.com/office/drawing/2014/main" id="{F2BFB103-4392-E285-EA83-7DF8E6A3C233}"/>
              </a:ext>
            </a:extLst>
          </p:cNvPr>
          <p:cNvGrpSpPr/>
          <p:nvPr/>
        </p:nvGrpSpPr>
        <p:grpSpPr>
          <a:xfrm>
            <a:off x="6301517" y="2257797"/>
            <a:ext cx="2842483" cy="2781665"/>
            <a:chOff x="2102850" y="4207300"/>
            <a:chExt cx="978525" cy="930075"/>
          </a:xfrm>
        </p:grpSpPr>
        <p:sp>
          <p:nvSpPr>
            <p:cNvPr id="4" name="Google Shape;327;p30">
              <a:extLst>
                <a:ext uri="{FF2B5EF4-FFF2-40B4-BE49-F238E27FC236}">
                  <a16:creationId xmlns:a16="http://schemas.microsoft.com/office/drawing/2014/main" id="{609B3E8E-E787-2242-A5D3-578C2B4DDDF2}"/>
                </a:ext>
              </a:extLst>
            </p:cNvPr>
            <p:cNvSpPr/>
            <p:nvPr/>
          </p:nvSpPr>
          <p:spPr>
            <a:xfrm>
              <a:off x="2312600" y="4419975"/>
              <a:ext cx="137275" cy="128500"/>
            </a:xfrm>
            <a:custGeom>
              <a:avLst/>
              <a:gdLst/>
              <a:ahLst/>
              <a:cxnLst/>
              <a:rect l="l" t="t" r="r" b="b"/>
              <a:pathLst>
                <a:path w="5491" h="5140" extrusionOk="0">
                  <a:moveTo>
                    <a:pt x="1457" y="0"/>
                  </a:moveTo>
                  <a:cubicBezTo>
                    <a:pt x="826" y="58"/>
                    <a:pt x="642" y="1568"/>
                    <a:pt x="0" y="1614"/>
                  </a:cubicBezTo>
                  <a:cubicBezTo>
                    <a:pt x="0" y="1614"/>
                    <a:pt x="394" y="4658"/>
                    <a:pt x="784" y="4964"/>
                  </a:cubicBezTo>
                  <a:cubicBezTo>
                    <a:pt x="959" y="5101"/>
                    <a:pt x="1532" y="5139"/>
                    <a:pt x="2109" y="5139"/>
                  </a:cubicBezTo>
                  <a:cubicBezTo>
                    <a:pt x="2815" y="5139"/>
                    <a:pt x="3529" y="5082"/>
                    <a:pt x="3529" y="5082"/>
                  </a:cubicBezTo>
                  <a:lnTo>
                    <a:pt x="5491" y="4669"/>
                  </a:lnTo>
                  <a:cubicBezTo>
                    <a:pt x="5491" y="4669"/>
                    <a:pt x="5296" y="4100"/>
                    <a:pt x="4803" y="4015"/>
                  </a:cubicBezTo>
                  <a:cubicBezTo>
                    <a:pt x="4738" y="4004"/>
                    <a:pt x="4675" y="4000"/>
                    <a:pt x="4612" y="4000"/>
                  </a:cubicBezTo>
                  <a:cubicBezTo>
                    <a:pt x="4195" y="4000"/>
                    <a:pt x="3826" y="4211"/>
                    <a:pt x="3583" y="4218"/>
                  </a:cubicBezTo>
                  <a:cubicBezTo>
                    <a:pt x="3581" y="4218"/>
                    <a:pt x="3579" y="4218"/>
                    <a:pt x="3577" y="4218"/>
                  </a:cubicBezTo>
                  <a:cubicBezTo>
                    <a:pt x="3279" y="4218"/>
                    <a:pt x="1717" y="3641"/>
                    <a:pt x="1717" y="3641"/>
                  </a:cubicBezTo>
                  <a:cubicBezTo>
                    <a:pt x="1717" y="3641"/>
                    <a:pt x="1537" y="1392"/>
                    <a:pt x="1457"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8;p30">
              <a:extLst>
                <a:ext uri="{FF2B5EF4-FFF2-40B4-BE49-F238E27FC236}">
                  <a16:creationId xmlns:a16="http://schemas.microsoft.com/office/drawing/2014/main" id="{78F40D20-78DE-169A-DB48-EC9CBB1490AC}"/>
                </a:ext>
              </a:extLst>
            </p:cNvPr>
            <p:cNvSpPr/>
            <p:nvPr/>
          </p:nvSpPr>
          <p:spPr>
            <a:xfrm>
              <a:off x="2219600" y="4207300"/>
              <a:ext cx="88625" cy="74475"/>
            </a:xfrm>
            <a:custGeom>
              <a:avLst/>
              <a:gdLst/>
              <a:ahLst/>
              <a:cxnLst/>
              <a:rect l="l" t="t" r="r" b="b"/>
              <a:pathLst>
                <a:path w="3545" h="2979" extrusionOk="0">
                  <a:moveTo>
                    <a:pt x="1885" y="0"/>
                  </a:moveTo>
                  <a:cubicBezTo>
                    <a:pt x="1803" y="0"/>
                    <a:pt x="1720" y="27"/>
                    <a:pt x="1632" y="80"/>
                  </a:cubicBezTo>
                  <a:cubicBezTo>
                    <a:pt x="1299" y="276"/>
                    <a:pt x="1100" y="452"/>
                    <a:pt x="855" y="452"/>
                  </a:cubicBezTo>
                  <a:cubicBezTo>
                    <a:pt x="807" y="452"/>
                    <a:pt x="759" y="446"/>
                    <a:pt x="707" y="432"/>
                  </a:cubicBezTo>
                  <a:cubicBezTo>
                    <a:pt x="694" y="428"/>
                    <a:pt x="682" y="427"/>
                    <a:pt x="669" y="427"/>
                  </a:cubicBezTo>
                  <a:cubicBezTo>
                    <a:pt x="353" y="427"/>
                    <a:pt x="1" y="1442"/>
                    <a:pt x="30" y="1739"/>
                  </a:cubicBezTo>
                  <a:cubicBezTo>
                    <a:pt x="61" y="2045"/>
                    <a:pt x="103" y="2978"/>
                    <a:pt x="103" y="2978"/>
                  </a:cubicBezTo>
                  <a:lnTo>
                    <a:pt x="646" y="2149"/>
                  </a:lnTo>
                  <a:lnTo>
                    <a:pt x="1147" y="1108"/>
                  </a:lnTo>
                  <a:lnTo>
                    <a:pt x="3319" y="2588"/>
                  </a:lnTo>
                  <a:cubicBezTo>
                    <a:pt x="3292" y="2569"/>
                    <a:pt x="3426" y="2003"/>
                    <a:pt x="3433" y="1954"/>
                  </a:cubicBezTo>
                  <a:cubicBezTo>
                    <a:pt x="3479" y="1621"/>
                    <a:pt x="3544" y="1196"/>
                    <a:pt x="3475" y="868"/>
                  </a:cubicBezTo>
                  <a:cubicBezTo>
                    <a:pt x="3449" y="753"/>
                    <a:pt x="3387" y="638"/>
                    <a:pt x="3284" y="573"/>
                  </a:cubicBezTo>
                  <a:cubicBezTo>
                    <a:pt x="3158" y="493"/>
                    <a:pt x="2997" y="493"/>
                    <a:pt x="2852" y="470"/>
                  </a:cubicBezTo>
                  <a:cubicBezTo>
                    <a:pt x="2577" y="424"/>
                    <a:pt x="2382" y="286"/>
                    <a:pt x="2175" y="118"/>
                  </a:cubicBezTo>
                  <a:cubicBezTo>
                    <a:pt x="2080" y="40"/>
                    <a:pt x="1984"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9;p30">
              <a:extLst>
                <a:ext uri="{FF2B5EF4-FFF2-40B4-BE49-F238E27FC236}">
                  <a16:creationId xmlns:a16="http://schemas.microsoft.com/office/drawing/2014/main" id="{5DD35358-36F5-92AA-1AF0-8E113E19D526}"/>
                </a:ext>
              </a:extLst>
            </p:cNvPr>
            <p:cNvSpPr/>
            <p:nvPr/>
          </p:nvSpPr>
          <p:spPr>
            <a:xfrm>
              <a:off x="2235625" y="4297625"/>
              <a:ext cx="50325" cy="94450"/>
            </a:xfrm>
            <a:custGeom>
              <a:avLst/>
              <a:gdLst/>
              <a:ahLst/>
              <a:cxnLst/>
              <a:rect l="l" t="t" r="r" b="b"/>
              <a:pathLst>
                <a:path w="2013" h="3778" extrusionOk="0">
                  <a:moveTo>
                    <a:pt x="2001" y="0"/>
                  </a:moveTo>
                  <a:lnTo>
                    <a:pt x="1" y="348"/>
                  </a:lnTo>
                  <a:lnTo>
                    <a:pt x="35" y="3778"/>
                  </a:lnTo>
                  <a:lnTo>
                    <a:pt x="2012" y="3300"/>
                  </a:lnTo>
                  <a:lnTo>
                    <a:pt x="2001" y="0"/>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0;p30">
              <a:extLst>
                <a:ext uri="{FF2B5EF4-FFF2-40B4-BE49-F238E27FC236}">
                  <a16:creationId xmlns:a16="http://schemas.microsoft.com/office/drawing/2014/main" id="{BF99E36E-5856-B6B9-F7CF-6E8B2EF0FF80}"/>
                </a:ext>
              </a:extLst>
            </p:cNvPr>
            <p:cNvSpPr/>
            <p:nvPr/>
          </p:nvSpPr>
          <p:spPr>
            <a:xfrm>
              <a:off x="2226550" y="4222675"/>
              <a:ext cx="84825" cy="112150"/>
            </a:xfrm>
            <a:custGeom>
              <a:avLst/>
              <a:gdLst/>
              <a:ahLst/>
              <a:cxnLst/>
              <a:rect l="l" t="t" r="r" b="b"/>
              <a:pathLst>
                <a:path w="3393" h="4486" extrusionOk="0">
                  <a:moveTo>
                    <a:pt x="1561" y="0"/>
                  </a:moveTo>
                  <a:cubicBezTo>
                    <a:pt x="314" y="0"/>
                    <a:pt x="1" y="991"/>
                    <a:pt x="1" y="2795"/>
                  </a:cubicBezTo>
                  <a:cubicBezTo>
                    <a:pt x="1" y="3532"/>
                    <a:pt x="1478" y="4485"/>
                    <a:pt x="2062" y="4485"/>
                  </a:cubicBezTo>
                  <a:cubicBezTo>
                    <a:pt x="2063" y="4485"/>
                    <a:pt x="2064" y="4485"/>
                    <a:pt x="2066" y="4485"/>
                  </a:cubicBezTo>
                  <a:cubicBezTo>
                    <a:pt x="2643" y="4478"/>
                    <a:pt x="2983" y="4111"/>
                    <a:pt x="3155" y="2769"/>
                  </a:cubicBezTo>
                  <a:cubicBezTo>
                    <a:pt x="3392" y="945"/>
                    <a:pt x="2807" y="0"/>
                    <a:pt x="1561"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1;p30">
              <a:extLst>
                <a:ext uri="{FF2B5EF4-FFF2-40B4-BE49-F238E27FC236}">
                  <a16:creationId xmlns:a16="http://schemas.microsoft.com/office/drawing/2014/main" id="{E6D4AE37-7A57-29AA-D204-914779629326}"/>
                </a:ext>
              </a:extLst>
            </p:cNvPr>
            <p:cNvSpPr/>
            <p:nvPr/>
          </p:nvSpPr>
          <p:spPr>
            <a:xfrm>
              <a:off x="2249025" y="4322025"/>
              <a:ext cx="35775" cy="13475"/>
            </a:xfrm>
            <a:custGeom>
              <a:avLst/>
              <a:gdLst/>
              <a:ahLst/>
              <a:cxnLst/>
              <a:rect l="l" t="t" r="r" b="b"/>
              <a:pathLst>
                <a:path w="1431" h="539" extrusionOk="0">
                  <a:moveTo>
                    <a:pt x="35" y="0"/>
                  </a:moveTo>
                  <a:cubicBezTo>
                    <a:pt x="25" y="0"/>
                    <a:pt x="16" y="5"/>
                    <a:pt x="12" y="14"/>
                  </a:cubicBezTo>
                  <a:cubicBezTo>
                    <a:pt x="0" y="26"/>
                    <a:pt x="4" y="45"/>
                    <a:pt x="19" y="53"/>
                  </a:cubicBezTo>
                  <a:cubicBezTo>
                    <a:pt x="448" y="351"/>
                    <a:pt x="895" y="538"/>
                    <a:pt x="1159" y="538"/>
                  </a:cubicBezTo>
                  <a:lnTo>
                    <a:pt x="1167" y="538"/>
                  </a:lnTo>
                  <a:cubicBezTo>
                    <a:pt x="1254" y="538"/>
                    <a:pt x="1331" y="531"/>
                    <a:pt x="1407" y="511"/>
                  </a:cubicBezTo>
                  <a:cubicBezTo>
                    <a:pt x="1423" y="508"/>
                    <a:pt x="1430" y="492"/>
                    <a:pt x="1427" y="477"/>
                  </a:cubicBezTo>
                  <a:cubicBezTo>
                    <a:pt x="1423" y="464"/>
                    <a:pt x="1411" y="453"/>
                    <a:pt x="1398" y="453"/>
                  </a:cubicBezTo>
                  <a:cubicBezTo>
                    <a:pt x="1396" y="453"/>
                    <a:pt x="1394" y="454"/>
                    <a:pt x="1392" y="454"/>
                  </a:cubicBezTo>
                  <a:cubicBezTo>
                    <a:pt x="1323" y="473"/>
                    <a:pt x="1247" y="481"/>
                    <a:pt x="1167" y="481"/>
                  </a:cubicBezTo>
                  <a:lnTo>
                    <a:pt x="1159" y="481"/>
                  </a:lnTo>
                  <a:cubicBezTo>
                    <a:pt x="910" y="481"/>
                    <a:pt x="467" y="290"/>
                    <a:pt x="54" y="7"/>
                  </a:cubicBezTo>
                  <a:cubicBezTo>
                    <a:pt x="48" y="2"/>
                    <a:pt x="41" y="0"/>
                    <a:pt x="3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p30">
              <a:extLst>
                <a:ext uri="{FF2B5EF4-FFF2-40B4-BE49-F238E27FC236}">
                  <a16:creationId xmlns:a16="http://schemas.microsoft.com/office/drawing/2014/main" id="{CE8177F4-2EEE-4F40-CA98-9C667D8436CF}"/>
                </a:ext>
              </a:extLst>
            </p:cNvPr>
            <p:cNvSpPr/>
            <p:nvPr/>
          </p:nvSpPr>
          <p:spPr>
            <a:xfrm>
              <a:off x="2225300" y="4222475"/>
              <a:ext cx="82925" cy="66950"/>
            </a:xfrm>
            <a:custGeom>
              <a:avLst/>
              <a:gdLst/>
              <a:ahLst/>
              <a:cxnLst/>
              <a:rect l="l" t="t" r="r" b="b"/>
              <a:pathLst>
                <a:path w="3317" h="2678" extrusionOk="0">
                  <a:moveTo>
                    <a:pt x="1611" y="1"/>
                  </a:moveTo>
                  <a:cubicBezTo>
                    <a:pt x="448" y="1"/>
                    <a:pt x="1" y="696"/>
                    <a:pt x="28" y="2257"/>
                  </a:cubicBezTo>
                  <a:lnTo>
                    <a:pt x="406" y="2677"/>
                  </a:lnTo>
                  <a:cubicBezTo>
                    <a:pt x="406" y="2452"/>
                    <a:pt x="678" y="2127"/>
                    <a:pt x="754" y="1817"/>
                  </a:cubicBezTo>
                  <a:cubicBezTo>
                    <a:pt x="831" y="1503"/>
                    <a:pt x="961" y="956"/>
                    <a:pt x="1236" y="861"/>
                  </a:cubicBezTo>
                  <a:cubicBezTo>
                    <a:pt x="1304" y="836"/>
                    <a:pt x="1377" y="827"/>
                    <a:pt x="1452" y="827"/>
                  </a:cubicBezTo>
                  <a:cubicBezTo>
                    <a:pt x="1655" y="827"/>
                    <a:pt x="1874" y="894"/>
                    <a:pt x="2070" y="899"/>
                  </a:cubicBezTo>
                  <a:cubicBezTo>
                    <a:pt x="2074" y="899"/>
                    <a:pt x="2079" y="899"/>
                    <a:pt x="2083" y="899"/>
                  </a:cubicBezTo>
                  <a:cubicBezTo>
                    <a:pt x="2273" y="899"/>
                    <a:pt x="2374" y="842"/>
                    <a:pt x="2560" y="842"/>
                  </a:cubicBezTo>
                  <a:cubicBezTo>
                    <a:pt x="2625" y="842"/>
                    <a:pt x="2702" y="849"/>
                    <a:pt x="2796" y="869"/>
                  </a:cubicBezTo>
                  <a:cubicBezTo>
                    <a:pt x="3228" y="964"/>
                    <a:pt x="3255" y="1786"/>
                    <a:pt x="3255" y="1786"/>
                  </a:cubicBezTo>
                  <a:cubicBezTo>
                    <a:pt x="3316" y="188"/>
                    <a:pt x="2781" y="1"/>
                    <a:pt x="1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3;p30">
              <a:extLst>
                <a:ext uri="{FF2B5EF4-FFF2-40B4-BE49-F238E27FC236}">
                  <a16:creationId xmlns:a16="http://schemas.microsoft.com/office/drawing/2014/main" id="{FB6791BF-BDA7-33C1-5FF2-519CFA7391AD}"/>
                </a:ext>
              </a:extLst>
            </p:cNvPr>
            <p:cNvSpPr/>
            <p:nvPr/>
          </p:nvSpPr>
          <p:spPr>
            <a:xfrm>
              <a:off x="2218525" y="4274150"/>
              <a:ext cx="20375" cy="27275"/>
            </a:xfrm>
            <a:custGeom>
              <a:avLst/>
              <a:gdLst/>
              <a:ahLst/>
              <a:cxnLst/>
              <a:rect l="l" t="t" r="r" b="b"/>
              <a:pathLst>
                <a:path w="815" h="1091" extrusionOk="0">
                  <a:moveTo>
                    <a:pt x="378" y="0"/>
                  </a:moveTo>
                  <a:cubicBezTo>
                    <a:pt x="360" y="0"/>
                    <a:pt x="341" y="3"/>
                    <a:pt x="322" y="10"/>
                  </a:cubicBezTo>
                  <a:cubicBezTo>
                    <a:pt x="150" y="67"/>
                    <a:pt x="0" y="369"/>
                    <a:pt x="96" y="660"/>
                  </a:cubicBezTo>
                  <a:cubicBezTo>
                    <a:pt x="177" y="912"/>
                    <a:pt x="355" y="1091"/>
                    <a:pt x="514" y="1091"/>
                  </a:cubicBezTo>
                  <a:cubicBezTo>
                    <a:pt x="536" y="1091"/>
                    <a:pt x="557" y="1087"/>
                    <a:pt x="578" y="1081"/>
                  </a:cubicBezTo>
                  <a:cubicBezTo>
                    <a:pt x="750" y="1023"/>
                    <a:pt x="815" y="744"/>
                    <a:pt x="719" y="453"/>
                  </a:cubicBezTo>
                  <a:cubicBezTo>
                    <a:pt x="634" y="195"/>
                    <a:pt x="522" y="0"/>
                    <a:pt x="378"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4;p30">
              <a:extLst>
                <a:ext uri="{FF2B5EF4-FFF2-40B4-BE49-F238E27FC236}">
                  <a16:creationId xmlns:a16="http://schemas.microsoft.com/office/drawing/2014/main" id="{65148030-D241-5319-2CD1-FCA62D06B80A}"/>
                </a:ext>
              </a:extLst>
            </p:cNvPr>
            <p:cNvSpPr/>
            <p:nvPr/>
          </p:nvSpPr>
          <p:spPr>
            <a:xfrm>
              <a:off x="2268225" y="4279550"/>
              <a:ext cx="5875" cy="9300"/>
            </a:xfrm>
            <a:custGeom>
              <a:avLst/>
              <a:gdLst/>
              <a:ahLst/>
              <a:cxnLst/>
              <a:rect l="l" t="t" r="r" b="b"/>
              <a:pathLst>
                <a:path w="235" h="372" extrusionOk="0">
                  <a:moveTo>
                    <a:pt x="120" y="0"/>
                  </a:moveTo>
                  <a:cubicBezTo>
                    <a:pt x="118" y="0"/>
                    <a:pt x="117" y="0"/>
                    <a:pt x="116" y="0"/>
                  </a:cubicBezTo>
                  <a:cubicBezTo>
                    <a:pt x="51" y="0"/>
                    <a:pt x="1" y="84"/>
                    <a:pt x="1" y="188"/>
                  </a:cubicBezTo>
                  <a:cubicBezTo>
                    <a:pt x="1" y="287"/>
                    <a:pt x="54" y="371"/>
                    <a:pt x="119" y="371"/>
                  </a:cubicBezTo>
                  <a:cubicBezTo>
                    <a:pt x="181" y="371"/>
                    <a:pt x="234" y="287"/>
                    <a:pt x="234" y="184"/>
                  </a:cubicBezTo>
                  <a:cubicBezTo>
                    <a:pt x="230"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5;p30">
              <a:extLst>
                <a:ext uri="{FF2B5EF4-FFF2-40B4-BE49-F238E27FC236}">
                  <a16:creationId xmlns:a16="http://schemas.microsoft.com/office/drawing/2014/main" id="{48386681-03EF-A54F-2AFB-9C3C1BB77DE9}"/>
                </a:ext>
              </a:extLst>
            </p:cNvPr>
            <p:cNvSpPr/>
            <p:nvPr/>
          </p:nvSpPr>
          <p:spPr>
            <a:xfrm>
              <a:off x="2297575" y="4279550"/>
              <a:ext cx="5850" cy="9300"/>
            </a:xfrm>
            <a:custGeom>
              <a:avLst/>
              <a:gdLst/>
              <a:ahLst/>
              <a:cxnLst/>
              <a:rect l="l" t="t" r="r" b="b"/>
              <a:pathLst>
                <a:path w="234" h="372" extrusionOk="0">
                  <a:moveTo>
                    <a:pt x="120" y="0"/>
                  </a:moveTo>
                  <a:cubicBezTo>
                    <a:pt x="118" y="0"/>
                    <a:pt x="117" y="0"/>
                    <a:pt x="115" y="0"/>
                  </a:cubicBezTo>
                  <a:cubicBezTo>
                    <a:pt x="54" y="0"/>
                    <a:pt x="1" y="84"/>
                    <a:pt x="5" y="188"/>
                  </a:cubicBezTo>
                  <a:cubicBezTo>
                    <a:pt x="5" y="287"/>
                    <a:pt x="54" y="371"/>
                    <a:pt x="119" y="371"/>
                  </a:cubicBezTo>
                  <a:cubicBezTo>
                    <a:pt x="184" y="371"/>
                    <a:pt x="234" y="287"/>
                    <a:pt x="234" y="184"/>
                  </a:cubicBezTo>
                  <a:cubicBezTo>
                    <a:pt x="234"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6;p30">
              <a:extLst>
                <a:ext uri="{FF2B5EF4-FFF2-40B4-BE49-F238E27FC236}">
                  <a16:creationId xmlns:a16="http://schemas.microsoft.com/office/drawing/2014/main" id="{B23389E6-5DE4-67BA-99ED-581DAD901743}"/>
                </a:ext>
              </a:extLst>
            </p:cNvPr>
            <p:cNvSpPr/>
            <p:nvPr/>
          </p:nvSpPr>
          <p:spPr>
            <a:xfrm>
              <a:off x="2279125" y="4308900"/>
              <a:ext cx="13025" cy="3175"/>
            </a:xfrm>
            <a:custGeom>
              <a:avLst/>
              <a:gdLst/>
              <a:ahLst/>
              <a:cxnLst/>
              <a:rect l="l" t="t" r="r" b="b"/>
              <a:pathLst>
                <a:path w="521" h="127" extrusionOk="0">
                  <a:moveTo>
                    <a:pt x="485" y="0"/>
                  </a:moveTo>
                  <a:cubicBezTo>
                    <a:pt x="480" y="0"/>
                    <a:pt x="475" y="1"/>
                    <a:pt x="471" y="4"/>
                  </a:cubicBezTo>
                  <a:cubicBezTo>
                    <a:pt x="412" y="46"/>
                    <a:pt x="341" y="67"/>
                    <a:pt x="268" y="67"/>
                  </a:cubicBezTo>
                  <a:cubicBezTo>
                    <a:pt x="195" y="67"/>
                    <a:pt x="119" y="46"/>
                    <a:pt x="50" y="4"/>
                  </a:cubicBezTo>
                  <a:cubicBezTo>
                    <a:pt x="47" y="2"/>
                    <a:pt x="42" y="0"/>
                    <a:pt x="37" y="0"/>
                  </a:cubicBezTo>
                  <a:cubicBezTo>
                    <a:pt x="28" y="0"/>
                    <a:pt x="17" y="5"/>
                    <a:pt x="12" y="16"/>
                  </a:cubicBezTo>
                  <a:cubicBezTo>
                    <a:pt x="1" y="27"/>
                    <a:pt x="8" y="46"/>
                    <a:pt x="20" y="54"/>
                  </a:cubicBezTo>
                  <a:cubicBezTo>
                    <a:pt x="100" y="103"/>
                    <a:pt x="184" y="126"/>
                    <a:pt x="268" y="126"/>
                  </a:cubicBezTo>
                  <a:cubicBezTo>
                    <a:pt x="353" y="126"/>
                    <a:pt x="437" y="103"/>
                    <a:pt x="502" y="54"/>
                  </a:cubicBezTo>
                  <a:cubicBezTo>
                    <a:pt x="517" y="46"/>
                    <a:pt x="521" y="27"/>
                    <a:pt x="509" y="12"/>
                  </a:cubicBezTo>
                  <a:cubicBezTo>
                    <a:pt x="504" y="4"/>
                    <a:pt x="495" y="0"/>
                    <a:pt x="48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7;p30">
              <a:extLst>
                <a:ext uri="{FF2B5EF4-FFF2-40B4-BE49-F238E27FC236}">
                  <a16:creationId xmlns:a16="http://schemas.microsoft.com/office/drawing/2014/main" id="{56803892-7040-4E0D-1DA3-58DE9E9EACEA}"/>
                </a:ext>
              </a:extLst>
            </p:cNvPr>
            <p:cNvSpPr/>
            <p:nvPr/>
          </p:nvSpPr>
          <p:spPr>
            <a:xfrm>
              <a:off x="2260025" y="4266300"/>
              <a:ext cx="17400" cy="5900"/>
            </a:xfrm>
            <a:custGeom>
              <a:avLst/>
              <a:gdLst/>
              <a:ahLst/>
              <a:cxnLst/>
              <a:rect l="l" t="t" r="r" b="b"/>
              <a:pathLst>
                <a:path w="696" h="236" extrusionOk="0">
                  <a:moveTo>
                    <a:pt x="403" y="0"/>
                  </a:moveTo>
                  <a:cubicBezTo>
                    <a:pt x="381" y="0"/>
                    <a:pt x="359" y="1"/>
                    <a:pt x="336" y="3"/>
                  </a:cubicBezTo>
                  <a:cubicBezTo>
                    <a:pt x="283" y="10"/>
                    <a:pt x="229" y="22"/>
                    <a:pt x="180" y="37"/>
                  </a:cubicBezTo>
                  <a:cubicBezTo>
                    <a:pt x="153" y="49"/>
                    <a:pt x="130" y="60"/>
                    <a:pt x="107" y="71"/>
                  </a:cubicBezTo>
                  <a:cubicBezTo>
                    <a:pt x="96" y="75"/>
                    <a:pt x="84" y="83"/>
                    <a:pt x="73" y="91"/>
                  </a:cubicBezTo>
                  <a:cubicBezTo>
                    <a:pt x="61" y="98"/>
                    <a:pt x="50" y="106"/>
                    <a:pt x="38" y="114"/>
                  </a:cubicBezTo>
                  <a:cubicBezTo>
                    <a:pt x="11" y="133"/>
                    <a:pt x="0" y="171"/>
                    <a:pt x="19" y="202"/>
                  </a:cubicBezTo>
                  <a:cubicBezTo>
                    <a:pt x="31" y="224"/>
                    <a:pt x="54" y="236"/>
                    <a:pt x="76" y="236"/>
                  </a:cubicBezTo>
                  <a:lnTo>
                    <a:pt x="99" y="236"/>
                  </a:lnTo>
                  <a:cubicBezTo>
                    <a:pt x="107" y="236"/>
                    <a:pt x="119" y="232"/>
                    <a:pt x="130" y="232"/>
                  </a:cubicBezTo>
                  <a:lnTo>
                    <a:pt x="161" y="228"/>
                  </a:lnTo>
                  <a:cubicBezTo>
                    <a:pt x="184" y="224"/>
                    <a:pt x="203" y="221"/>
                    <a:pt x="226" y="217"/>
                  </a:cubicBezTo>
                  <a:cubicBezTo>
                    <a:pt x="268" y="213"/>
                    <a:pt x="310" y="209"/>
                    <a:pt x="352" y="205"/>
                  </a:cubicBezTo>
                  <a:cubicBezTo>
                    <a:pt x="398" y="202"/>
                    <a:pt x="440" y="198"/>
                    <a:pt x="482" y="198"/>
                  </a:cubicBezTo>
                  <a:cubicBezTo>
                    <a:pt x="528" y="198"/>
                    <a:pt x="570" y="198"/>
                    <a:pt x="616" y="194"/>
                  </a:cubicBezTo>
                  <a:lnTo>
                    <a:pt x="619" y="194"/>
                  </a:lnTo>
                  <a:cubicBezTo>
                    <a:pt x="658" y="194"/>
                    <a:pt x="692" y="163"/>
                    <a:pt x="696" y="121"/>
                  </a:cubicBezTo>
                  <a:cubicBezTo>
                    <a:pt x="696" y="87"/>
                    <a:pt x="677" y="56"/>
                    <a:pt x="646" y="45"/>
                  </a:cubicBezTo>
                  <a:cubicBezTo>
                    <a:pt x="597" y="26"/>
                    <a:pt x="547" y="10"/>
                    <a:pt x="493" y="6"/>
                  </a:cubicBezTo>
                  <a:cubicBezTo>
                    <a:pt x="464" y="2"/>
                    <a:pt x="434"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p30">
              <a:extLst>
                <a:ext uri="{FF2B5EF4-FFF2-40B4-BE49-F238E27FC236}">
                  <a16:creationId xmlns:a16="http://schemas.microsoft.com/office/drawing/2014/main" id="{FB4C6F6E-8E55-7609-4C4B-5F07D695987B}"/>
                </a:ext>
              </a:extLst>
            </p:cNvPr>
            <p:cNvSpPr/>
            <p:nvPr/>
          </p:nvSpPr>
          <p:spPr>
            <a:xfrm>
              <a:off x="2293650" y="4266775"/>
              <a:ext cx="13025" cy="5525"/>
            </a:xfrm>
            <a:custGeom>
              <a:avLst/>
              <a:gdLst/>
              <a:ahLst/>
              <a:cxnLst/>
              <a:rect l="l" t="t" r="r" b="b"/>
              <a:pathLst>
                <a:path w="521" h="221" extrusionOk="0">
                  <a:moveTo>
                    <a:pt x="284" y="1"/>
                  </a:moveTo>
                  <a:cubicBezTo>
                    <a:pt x="257" y="1"/>
                    <a:pt x="230" y="3"/>
                    <a:pt x="204" y="7"/>
                  </a:cubicBezTo>
                  <a:cubicBezTo>
                    <a:pt x="154" y="10"/>
                    <a:pt x="100" y="26"/>
                    <a:pt x="51" y="45"/>
                  </a:cubicBezTo>
                  <a:cubicBezTo>
                    <a:pt x="24" y="56"/>
                    <a:pt x="1" y="87"/>
                    <a:pt x="5" y="121"/>
                  </a:cubicBezTo>
                  <a:cubicBezTo>
                    <a:pt x="5" y="160"/>
                    <a:pt x="39" y="190"/>
                    <a:pt x="81" y="194"/>
                  </a:cubicBezTo>
                  <a:cubicBezTo>
                    <a:pt x="127" y="198"/>
                    <a:pt x="173" y="198"/>
                    <a:pt x="215" y="198"/>
                  </a:cubicBezTo>
                  <a:cubicBezTo>
                    <a:pt x="257" y="202"/>
                    <a:pt x="303" y="202"/>
                    <a:pt x="345" y="205"/>
                  </a:cubicBezTo>
                  <a:cubicBezTo>
                    <a:pt x="383" y="209"/>
                    <a:pt x="483" y="213"/>
                    <a:pt x="521" y="221"/>
                  </a:cubicBezTo>
                  <a:cubicBezTo>
                    <a:pt x="521" y="152"/>
                    <a:pt x="517" y="87"/>
                    <a:pt x="513" y="22"/>
                  </a:cubicBezTo>
                  <a:cubicBezTo>
                    <a:pt x="483" y="14"/>
                    <a:pt x="395" y="10"/>
                    <a:pt x="364" y="7"/>
                  </a:cubicBezTo>
                  <a:cubicBezTo>
                    <a:pt x="337" y="3"/>
                    <a:pt x="311" y="1"/>
                    <a:pt x="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p30">
              <a:extLst>
                <a:ext uri="{FF2B5EF4-FFF2-40B4-BE49-F238E27FC236}">
                  <a16:creationId xmlns:a16="http://schemas.microsoft.com/office/drawing/2014/main" id="{25AA817E-5D9C-886A-AD82-C127EA96E06B}"/>
                </a:ext>
              </a:extLst>
            </p:cNvPr>
            <p:cNvSpPr/>
            <p:nvPr/>
          </p:nvSpPr>
          <p:spPr>
            <a:xfrm>
              <a:off x="2286675" y="4274550"/>
              <a:ext cx="7200" cy="25375"/>
            </a:xfrm>
            <a:custGeom>
              <a:avLst/>
              <a:gdLst/>
              <a:ahLst/>
              <a:cxnLst/>
              <a:rect l="l" t="t" r="r" b="b"/>
              <a:pathLst>
                <a:path w="288" h="1015" extrusionOk="0">
                  <a:moveTo>
                    <a:pt x="34" y="1"/>
                  </a:moveTo>
                  <a:cubicBezTo>
                    <a:pt x="32" y="1"/>
                    <a:pt x="30" y="1"/>
                    <a:pt x="28" y="2"/>
                  </a:cubicBezTo>
                  <a:cubicBezTo>
                    <a:pt x="12" y="5"/>
                    <a:pt x="1" y="21"/>
                    <a:pt x="5" y="36"/>
                  </a:cubicBezTo>
                  <a:cubicBezTo>
                    <a:pt x="5" y="40"/>
                    <a:pt x="54" y="281"/>
                    <a:pt x="108" y="468"/>
                  </a:cubicBezTo>
                  <a:cubicBezTo>
                    <a:pt x="123" y="522"/>
                    <a:pt x="142" y="571"/>
                    <a:pt x="158" y="617"/>
                  </a:cubicBezTo>
                  <a:cubicBezTo>
                    <a:pt x="192" y="732"/>
                    <a:pt x="226" y="827"/>
                    <a:pt x="211" y="870"/>
                  </a:cubicBezTo>
                  <a:cubicBezTo>
                    <a:pt x="180" y="945"/>
                    <a:pt x="111" y="955"/>
                    <a:pt x="74" y="955"/>
                  </a:cubicBezTo>
                  <a:cubicBezTo>
                    <a:pt x="61" y="955"/>
                    <a:pt x="52" y="954"/>
                    <a:pt x="51" y="954"/>
                  </a:cubicBezTo>
                  <a:cubicBezTo>
                    <a:pt x="48" y="953"/>
                    <a:pt x="46" y="953"/>
                    <a:pt x="43" y="953"/>
                  </a:cubicBezTo>
                  <a:cubicBezTo>
                    <a:pt x="28" y="953"/>
                    <a:pt x="16" y="963"/>
                    <a:pt x="16" y="977"/>
                  </a:cubicBezTo>
                  <a:cubicBezTo>
                    <a:pt x="12" y="992"/>
                    <a:pt x="24" y="1007"/>
                    <a:pt x="39" y="1011"/>
                  </a:cubicBezTo>
                  <a:cubicBezTo>
                    <a:pt x="51" y="1011"/>
                    <a:pt x="62" y="1015"/>
                    <a:pt x="77" y="1015"/>
                  </a:cubicBezTo>
                  <a:cubicBezTo>
                    <a:pt x="138" y="1015"/>
                    <a:pt x="226" y="988"/>
                    <a:pt x="265" y="889"/>
                  </a:cubicBezTo>
                  <a:cubicBezTo>
                    <a:pt x="288" y="827"/>
                    <a:pt x="257" y="732"/>
                    <a:pt x="211" y="598"/>
                  </a:cubicBezTo>
                  <a:cubicBezTo>
                    <a:pt x="196" y="552"/>
                    <a:pt x="181" y="502"/>
                    <a:pt x="165" y="449"/>
                  </a:cubicBezTo>
                  <a:cubicBezTo>
                    <a:pt x="112" y="269"/>
                    <a:pt x="62" y="28"/>
                    <a:pt x="62" y="24"/>
                  </a:cubicBezTo>
                  <a:cubicBezTo>
                    <a:pt x="59" y="11"/>
                    <a:pt x="47" y="1"/>
                    <a:pt x="3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0;p30">
              <a:extLst>
                <a:ext uri="{FF2B5EF4-FFF2-40B4-BE49-F238E27FC236}">
                  <a16:creationId xmlns:a16="http://schemas.microsoft.com/office/drawing/2014/main" id="{4B909478-6FB7-0871-D832-ED093EA182B0}"/>
                </a:ext>
              </a:extLst>
            </p:cNvPr>
            <p:cNvSpPr/>
            <p:nvPr/>
          </p:nvSpPr>
          <p:spPr>
            <a:xfrm>
              <a:off x="2448425" y="5052300"/>
              <a:ext cx="91225" cy="85075"/>
            </a:xfrm>
            <a:custGeom>
              <a:avLst/>
              <a:gdLst/>
              <a:ahLst/>
              <a:cxnLst/>
              <a:rect l="l" t="t" r="r" b="b"/>
              <a:pathLst>
                <a:path w="3649" h="3403" extrusionOk="0">
                  <a:moveTo>
                    <a:pt x="3150" y="0"/>
                  </a:moveTo>
                  <a:cubicBezTo>
                    <a:pt x="3038" y="0"/>
                    <a:pt x="2926" y="41"/>
                    <a:pt x="2838" y="124"/>
                  </a:cubicBezTo>
                  <a:lnTo>
                    <a:pt x="192" y="2621"/>
                  </a:lnTo>
                  <a:cubicBezTo>
                    <a:pt x="8" y="2789"/>
                    <a:pt x="1" y="3076"/>
                    <a:pt x="173" y="3260"/>
                  </a:cubicBezTo>
                  <a:cubicBezTo>
                    <a:pt x="262" y="3355"/>
                    <a:pt x="382" y="3403"/>
                    <a:pt x="502" y="3403"/>
                  </a:cubicBezTo>
                  <a:cubicBezTo>
                    <a:pt x="614" y="3403"/>
                    <a:pt x="725" y="3361"/>
                    <a:pt x="811" y="3279"/>
                  </a:cubicBezTo>
                  <a:lnTo>
                    <a:pt x="3461" y="782"/>
                  </a:lnTo>
                  <a:cubicBezTo>
                    <a:pt x="3641" y="610"/>
                    <a:pt x="3649" y="323"/>
                    <a:pt x="3480" y="143"/>
                  </a:cubicBezTo>
                  <a:cubicBezTo>
                    <a:pt x="3391" y="48"/>
                    <a:pt x="327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1;p30">
              <a:extLst>
                <a:ext uri="{FF2B5EF4-FFF2-40B4-BE49-F238E27FC236}">
                  <a16:creationId xmlns:a16="http://schemas.microsoft.com/office/drawing/2014/main" id="{B262E5CD-4F81-73DA-3582-27EA946F725D}"/>
                </a:ext>
              </a:extLst>
            </p:cNvPr>
            <p:cNvSpPr/>
            <p:nvPr/>
          </p:nvSpPr>
          <p:spPr>
            <a:xfrm>
              <a:off x="2415450" y="4526800"/>
              <a:ext cx="91225" cy="85100"/>
            </a:xfrm>
            <a:custGeom>
              <a:avLst/>
              <a:gdLst/>
              <a:ahLst/>
              <a:cxnLst/>
              <a:rect l="l" t="t" r="r" b="b"/>
              <a:pathLst>
                <a:path w="3649" h="3404" extrusionOk="0">
                  <a:moveTo>
                    <a:pt x="3150" y="1"/>
                  </a:moveTo>
                  <a:cubicBezTo>
                    <a:pt x="3038" y="1"/>
                    <a:pt x="2926" y="42"/>
                    <a:pt x="2838" y="125"/>
                  </a:cubicBezTo>
                  <a:lnTo>
                    <a:pt x="192" y="2622"/>
                  </a:lnTo>
                  <a:cubicBezTo>
                    <a:pt x="8" y="2790"/>
                    <a:pt x="0" y="3077"/>
                    <a:pt x="173" y="3260"/>
                  </a:cubicBezTo>
                  <a:cubicBezTo>
                    <a:pt x="262" y="3355"/>
                    <a:pt x="382" y="3403"/>
                    <a:pt x="502" y="3403"/>
                  </a:cubicBezTo>
                  <a:cubicBezTo>
                    <a:pt x="613" y="3403"/>
                    <a:pt x="725" y="3362"/>
                    <a:pt x="811" y="3279"/>
                  </a:cubicBezTo>
                  <a:lnTo>
                    <a:pt x="3461" y="782"/>
                  </a:lnTo>
                  <a:cubicBezTo>
                    <a:pt x="3641" y="610"/>
                    <a:pt x="3648" y="324"/>
                    <a:pt x="3476" y="144"/>
                  </a:cubicBezTo>
                  <a:cubicBezTo>
                    <a:pt x="3389" y="49"/>
                    <a:pt x="3270" y="1"/>
                    <a:pt x="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p30">
              <a:extLst>
                <a:ext uri="{FF2B5EF4-FFF2-40B4-BE49-F238E27FC236}">
                  <a16:creationId xmlns:a16="http://schemas.microsoft.com/office/drawing/2014/main" id="{10BFEBC6-A242-11CE-E672-784C11B6D018}"/>
                </a:ext>
              </a:extLst>
            </p:cNvPr>
            <p:cNvSpPr/>
            <p:nvPr/>
          </p:nvSpPr>
          <p:spPr>
            <a:xfrm>
              <a:off x="2421000" y="4597400"/>
              <a:ext cx="73050" cy="205650"/>
            </a:xfrm>
            <a:custGeom>
              <a:avLst/>
              <a:gdLst/>
              <a:ahLst/>
              <a:cxnLst/>
              <a:rect l="l" t="t" r="r" b="b"/>
              <a:pathLst>
                <a:path w="2922" h="8226" extrusionOk="0">
                  <a:moveTo>
                    <a:pt x="0" y="0"/>
                  </a:moveTo>
                  <a:cubicBezTo>
                    <a:pt x="0" y="4937"/>
                    <a:pt x="2054" y="8091"/>
                    <a:pt x="2142" y="8225"/>
                  </a:cubicBezTo>
                  <a:lnTo>
                    <a:pt x="2922" y="7709"/>
                  </a:lnTo>
                  <a:cubicBezTo>
                    <a:pt x="2902" y="7678"/>
                    <a:pt x="941" y="4639"/>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3;p30">
              <a:extLst>
                <a:ext uri="{FF2B5EF4-FFF2-40B4-BE49-F238E27FC236}">
                  <a16:creationId xmlns:a16="http://schemas.microsoft.com/office/drawing/2014/main" id="{F57875B4-5767-EF05-A779-939A0883DE11}"/>
                </a:ext>
              </a:extLst>
            </p:cNvPr>
            <p:cNvSpPr/>
            <p:nvPr/>
          </p:nvSpPr>
          <p:spPr>
            <a:xfrm>
              <a:off x="2813125" y="5071550"/>
              <a:ext cx="268250" cy="45525"/>
            </a:xfrm>
            <a:custGeom>
              <a:avLst/>
              <a:gdLst/>
              <a:ahLst/>
              <a:cxnLst/>
              <a:rect l="l" t="t" r="r" b="b"/>
              <a:pathLst>
                <a:path w="10730" h="1821" extrusionOk="0">
                  <a:moveTo>
                    <a:pt x="490" y="0"/>
                  </a:moveTo>
                  <a:cubicBezTo>
                    <a:pt x="218" y="0"/>
                    <a:pt x="0" y="218"/>
                    <a:pt x="0" y="490"/>
                  </a:cubicBezTo>
                  <a:lnTo>
                    <a:pt x="0" y="1327"/>
                  </a:lnTo>
                  <a:cubicBezTo>
                    <a:pt x="0" y="1599"/>
                    <a:pt x="218" y="1820"/>
                    <a:pt x="490" y="1820"/>
                  </a:cubicBezTo>
                  <a:lnTo>
                    <a:pt x="10237" y="1820"/>
                  </a:lnTo>
                  <a:cubicBezTo>
                    <a:pt x="10508" y="1820"/>
                    <a:pt x="10730" y="1599"/>
                    <a:pt x="10730" y="1327"/>
                  </a:cubicBezTo>
                  <a:lnTo>
                    <a:pt x="10730" y="490"/>
                  </a:lnTo>
                  <a:cubicBezTo>
                    <a:pt x="10730" y="218"/>
                    <a:pt x="10508"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4;p30">
              <a:extLst>
                <a:ext uri="{FF2B5EF4-FFF2-40B4-BE49-F238E27FC236}">
                  <a16:creationId xmlns:a16="http://schemas.microsoft.com/office/drawing/2014/main" id="{B8F4CF2B-BB41-641F-BA4C-051D982B71DF}"/>
                </a:ext>
              </a:extLst>
            </p:cNvPr>
            <p:cNvSpPr/>
            <p:nvPr/>
          </p:nvSpPr>
          <p:spPr>
            <a:xfrm>
              <a:off x="2813125" y="5050325"/>
              <a:ext cx="205250" cy="42475"/>
            </a:xfrm>
            <a:custGeom>
              <a:avLst/>
              <a:gdLst/>
              <a:ahLst/>
              <a:cxnLst/>
              <a:rect l="l" t="t" r="r" b="b"/>
              <a:pathLst>
                <a:path w="8210" h="1699" extrusionOk="0">
                  <a:moveTo>
                    <a:pt x="0" y="0"/>
                  </a:moveTo>
                  <a:lnTo>
                    <a:pt x="0" y="1698"/>
                  </a:lnTo>
                  <a:lnTo>
                    <a:pt x="8210" y="1698"/>
                  </a:lnTo>
                  <a:lnTo>
                    <a:pt x="8210" y="757"/>
                  </a:lnTo>
                  <a:cubicBezTo>
                    <a:pt x="8210" y="341"/>
                    <a:pt x="7870" y="0"/>
                    <a:pt x="7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5;p30">
              <a:extLst>
                <a:ext uri="{FF2B5EF4-FFF2-40B4-BE49-F238E27FC236}">
                  <a16:creationId xmlns:a16="http://schemas.microsoft.com/office/drawing/2014/main" id="{F11D3EC1-4A81-9DB1-9502-6191FF8AB20E}"/>
                </a:ext>
              </a:extLst>
            </p:cNvPr>
            <p:cNvSpPr/>
            <p:nvPr/>
          </p:nvSpPr>
          <p:spPr>
            <a:xfrm>
              <a:off x="2452550" y="4610875"/>
              <a:ext cx="459725" cy="477800"/>
            </a:xfrm>
            <a:custGeom>
              <a:avLst/>
              <a:gdLst/>
              <a:ahLst/>
              <a:cxnLst/>
              <a:rect l="l" t="t" r="r" b="b"/>
              <a:pathLst>
                <a:path w="18389" h="19112" extrusionOk="0">
                  <a:moveTo>
                    <a:pt x="5499" y="1"/>
                  </a:moveTo>
                  <a:cubicBezTo>
                    <a:pt x="2398" y="1"/>
                    <a:pt x="0" y="2712"/>
                    <a:pt x="375" y="5786"/>
                  </a:cubicBezTo>
                  <a:lnTo>
                    <a:pt x="1717" y="16737"/>
                  </a:lnTo>
                  <a:cubicBezTo>
                    <a:pt x="1881" y="18091"/>
                    <a:pt x="3032" y="19112"/>
                    <a:pt x="4401" y="19112"/>
                  </a:cubicBezTo>
                  <a:lnTo>
                    <a:pt x="16370" y="19112"/>
                  </a:lnTo>
                  <a:cubicBezTo>
                    <a:pt x="17486" y="19112"/>
                    <a:pt x="18389" y="18205"/>
                    <a:pt x="18389" y="17089"/>
                  </a:cubicBezTo>
                  <a:lnTo>
                    <a:pt x="18389" y="12890"/>
                  </a:lnTo>
                  <a:cubicBezTo>
                    <a:pt x="18389" y="5771"/>
                    <a:pt x="12618" y="1"/>
                    <a:pt x="5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6;p30">
              <a:extLst>
                <a:ext uri="{FF2B5EF4-FFF2-40B4-BE49-F238E27FC236}">
                  <a16:creationId xmlns:a16="http://schemas.microsoft.com/office/drawing/2014/main" id="{4BAF1E1F-BA48-EE97-8A8C-54B457F93107}"/>
                </a:ext>
              </a:extLst>
            </p:cNvPr>
            <p:cNvSpPr/>
            <p:nvPr/>
          </p:nvSpPr>
          <p:spPr>
            <a:xfrm>
              <a:off x="2460675" y="4610850"/>
              <a:ext cx="404175" cy="242675"/>
            </a:xfrm>
            <a:custGeom>
              <a:avLst/>
              <a:gdLst/>
              <a:ahLst/>
              <a:cxnLst/>
              <a:rect l="l" t="t" r="r" b="b"/>
              <a:pathLst>
                <a:path w="16167" h="9707" extrusionOk="0">
                  <a:moveTo>
                    <a:pt x="5058" y="1"/>
                  </a:moveTo>
                  <a:cubicBezTo>
                    <a:pt x="4096" y="1"/>
                    <a:pt x="3289" y="184"/>
                    <a:pt x="2627" y="441"/>
                  </a:cubicBezTo>
                  <a:cubicBezTo>
                    <a:pt x="1105" y="1038"/>
                    <a:pt x="92" y="2487"/>
                    <a:pt x="19" y="4120"/>
                  </a:cubicBezTo>
                  <a:cubicBezTo>
                    <a:pt x="0" y="4602"/>
                    <a:pt x="4" y="5164"/>
                    <a:pt x="50" y="5787"/>
                  </a:cubicBezTo>
                  <a:cubicBezTo>
                    <a:pt x="222" y="8039"/>
                    <a:pt x="478" y="9286"/>
                    <a:pt x="478" y="9286"/>
                  </a:cubicBezTo>
                  <a:cubicBezTo>
                    <a:pt x="478" y="9286"/>
                    <a:pt x="1356" y="9707"/>
                    <a:pt x="3057" y="9707"/>
                  </a:cubicBezTo>
                  <a:cubicBezTo>
                    <a:pt x="5040" y="9707"/>
                    <a:pt x="8143" y="9134"/>
                    <a:pt x="12274" y="6651"/>
                  </a:cubicBezTo>
                  <a:cubicBezTo>
                    <a:pt x="12641" y="6425"/>
                    <a:pt x="15792" y="6410"/>
                    <a:pt x="16167" y="6154"/>
                  </a:cubicBezTo>
                  <a:cubicBezTo>
                    <a:pt x="15716" y="5420"/>
                    <a:pt x="14653" y="3473"/>
                    <a:pt x="13907" y="2093"/>
                  </a:cubicBezTo>
                  <a:cubicBezTo>
                    <a:pt x="13399" y="1149"/>
                    <a:pt x="12454" y="522"/>
                    <a:pt x="11387" y="407"/>
                  </a:cubicBezTo>
                  <a:cubicBezTo>
                    <a:pt x="9709" y="231"/>
                    <a:pt x="7128" y="2"/>
                    <a:pt x="5174" y="2"/>
                  </a:cubicBezTo>
                  <a:cubicBezTo>
                    <a:pt x="5135" y="1"/>
                    <a:pt x="5097" y="1"/>
                    <a:pt x="5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7;p30">
              <a:extLst>
                <a:ext uri="{FF2B5EF4-FFF2-40B4-BE49-F238E27FC236}">
                  <a16:creationId xmlns:a16="http://schemas.microsoft.com/office/drawing/2014/main" id="{EF4130A8-626A-CB37-E826-121CFA332EA8}"/>
                </a:ext>
              </a:extLst>
            </p:cNvPr>
            <p:cNvSpPr/>
            <p:nvPr/>
          </p:nvSpPr>
          <p:spPr>
            <a:xfrm>
              <a:off x="3018350" y="5070875"/>
              <a:ext cx="700" cy="700"/>
            </a:xfrm>
            <a:custGeom>
              <a:avLst/>
              <a:gdLst/>
              <a:ahLst/>
              <a:cxnLst/>
              <a:rect l="l" t="t" r="r" b="b"/>
              <a:pathLst>
                <a:path w="28" h="28" extrusionOk="0">
                  <a:moveTo>
                    <a:pt x="1" y="0"/>
                  </a:moveTo>
                  <a:lnTo>
                    <a:pt x="1" y="27"/>
                  </a:lnTo>
                  <a:lnTo>
                    <a:pt x="28" y="27"/>
                  </a:lnTo>
                  <a:cubicBezTo>
                    <a:pt x="28"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8;p30">
              <a:extLst>
                <a:ext uri="{FF2B5EF4-FFF2-40B4-BE49-F238E27FC236}">
                  <a16:creationId xmlns:a16="http://schemas.microsoft.com/office/drawing/2014/main" id="{22888F59-98C7-B1E9-9590-140F23645140}"/>
                </a:ext>
              </a:extLst>
            </p:cNvPr>
            <p:cNvSpPr/>
            <p:nvPr/>
          </p:nvSpPr>
          <p:spPr>
            <a:xfrm>
              <a:off x="3018350" y="5071550"/>
              <a:ext cx="700" cy="675"/>
            </a:xfrm>
            <a:custGeom>
              <a:avLst/>
              <a:gdLst/>
              <a:ahLst/>
              <a:cxnLst/>
              <a:rect l="l" t="t" r="r" b="b"/>
              <a:pathLst>
                <a:path w="28" h="27" extrusionOk="0">
                  <a:moveTo>
                    <a:pt x="1" y="0"/>
                  </a:moveTo>
                  <a:lnTo>
                    <a:pt x="1" y="27"/>
                  </a:lnTo>
                  <a:cubicBezTo>
                    <a:pt x="16" y="27"/>
                    <a:pt x="28" y="16"/>
                    <a:pt x="28"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9;p30">
              <a:extLst>
                <a:ext uri="{FF2B5EF4-FFF2-40B4-BE49-F238E27FC236}">
                  <a16:creationId xmlns:a16="http://schemas.microsoft.com/office/drawing/2014/main" id="{6FD5C99A-1DDD-2B55-D670-6DBC2E3C2276}"/>
                </a:ext>
              </a:extLst>
            </p:cNvPr>
            <p:cNvSpPr/>
            <p:nvPr/>
          </p:nvSpPr>
          <p:spPr>
            <a:xfrm>
              <a:off x="2928800" y="5070875"/>
              <a:ext cx="89575" cy="1350"/>
            </a:xfrm>
            <a:custGeom>
              <a:avLst/>
              <a:gdLst/>
              <a:ahLst/>
              <a:cxnLst/>
              <a:rect l="l" t="t" r="r" b="b"/>
              <a:pathLst>
                <a:path w="3583" h="54" extrusionOk="0">
                  <a:moveTo>
                    <a:pt x="27" y="0"/>
                  </a:moveTo>
                  <a:cubicBezTo>
                    <a:pt x="12" y="0"/>
                    <a:pt x="0" y="12"/>
                    <a:pt x="0" y="27"/>
                  </a:cubicBezTo>
                  <a:lnTo>
                    <a:pt x="1950" y="27"/>
                  </a:lnTo>
                  <a:cubicBezTo>
                    <a:pt x="2008" y="27"/>
                    <a:pt x="2061" y="39"/>
                    <a:pt x="2115" y="54"/>
                  </a:cubicBezTo>
                  <a:lnTo>
                    <a:pt x="3583" y="54"/>
                  </a:lnTo>
                  <a:lnTo>
                    <a:pt x="3583" y="27"/>
                  </a:lnTo>
                  <a:lnTo>
                    <a:pt x="35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0;p30">
              <a:extLst>
                <a:ext uri="{FF2B5EF4-FFF2-40B4-BE49-F238E27FC236}">
                  <a16:creationId xmlns:a16="http://schemas.microsoft.com/office/drawing/2014/main" id="{9405B45D-D600-0329-1B25-0FC17F695825}"/>
                </a:ext>
              </a:extLst>
            </p:cNvPr>
            <p:cNvSpPr/>
            <p:nvPr/>
          </p:nvSpPr>
          <p:spPr>
            <a:xfrm>
              <a:off x="2487625" y="4610750"/>
              <a:ext cx="320750" cy="55700"/>
            </a:xfrm>
            <a:custGeom>
              <a:avLst/>
              <a:gdLst/>
              <a:ahLst/>
              <a:cxnLst/>
              <a:rect l="l" t="t" r="r" b="b"/>
              <a:pathLst>
                <a:path w="12830" h="2228" extrusionOk="0">
                  <a:moveTo>
                    <a:pt x="738" y="1"/>
                  </a:moveTo>
                  <a:cubicBezTo>
                    <a:pt x="1" y="1"/>
                    <a:pt x="2211" y="188"/>
                    <a:pt x="1549" y="445"/>
                  </a:cubicBezTo>
                  <a:cubicBezTo>
                    <a:pt x="953" y="678"/>
                    <a:pt x="436" y="1042"/>
                    <a:pt x="23" y="1497"/>
                  </a:cubicBezTo>
                  <a:lnTo>
                    <a:pt x="9086" y="2227"/>
                  </a:lnTo>
                  <a:lnTo>
                    <a:pt x="12829" y="2097"/>
                  </a:lnTo>
                  <a:cubicBezTo>
                    <a:pt x="12321" y="1153"/>
                    <a:pt x="11376" y="526"/>
                    <a:pt x="10309" y="411"/>
                  </a:cubicBezTo>
                  <a:cubicBezTo>
                    <a:pt x="8631" y="235"/>
                    <a:pt x="6050" y="6"/>
                    <a:pt x="4096" y="6"/>
                  </a:cubicBezTo>
                  <a:lnTo>
                    <a:pt x="838" y="2"/>
                  </a:lnTo>
                  <a:cubicBezTo>
                    <a:pt x="800" y="1"/>
                    <a:pt x="767"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1;p30">
              <a:extLst>
                <a:ext uri="{FF2B5EF4-FFF2-40B4-BE49-F238E27FC236}">
                  <a16:creationId xmlns:a16="http://schemas.microsoft.com/office/drawing/2014/main" id="{D7EE63EF-81A1-DE06-20DF-4A87D94F8F93}"/>
                </a:ext>
              </a:extLst>
            </p:cNvPr>
            <p:cNvSpPr/>
            <p:nvPr/>
          </p:nvSpPr>
          <p:spPr>
            <a:xfrm>
              <a:off x="2369475" y="5049375"/>
              <a:ext cx="147425" cy="87950"/>
            </a:xfrm>
            <a:custGeom>
              <a:avLst/>
              <a:gdLst/>
              <a:ahLst/>
              <a:cxnLst/>
              <a:rect l="l" t="t" r="r" b="b"/>
              <a:pathLst>
                <a:path w="5897" h="3518" extrusionOk="0">
                  <a:moveTo>
                    <a:pt x="3751" y="0"/>
                  </a:moveTo>
                  <a:lnTo>
                    <a:pt x="0" y="3518"/>
                  </a:lnTo>
                  <a:lnTo>
                    <a:pt x="3660" y="3518"/>
                  </a:lnTo>
                  <a:lnTo>
                    <a:pt x="5896" y="773"/>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2;p30">
              <a:extLst>
                <a:ext uri="{FF2B5EF4-FFF2-40B4-BE49-F238E27FC236}">
                  <a16:creationId xmlns:a16="http://schemas.microsoft.com/office/drawing/2014/main" id="{03D62FD5-CC38-6FA7-0302-55A1BBD45DE6}"/>
                </a:ext>
              </a:extLst>
            </p:cNvPr>
            <p:cNvSpPr/>
            <p:nvPr/>
          </p:nvSpPr>
          <p:spPr>
            <a:xfrm>
              <a:off x="2356950" y="5052300"/>
              <a:ext cx="91225" cy="85075"/>
            </a:xfrm>
            <a:custGeom>
              <a:avLst/>
              <a:gdLst/>
              <a:ahLst/>
              <a:cxnLst/>
              <a:rect l="l" t="t" r="r" b="b"/>
              <a:pathLst>
                <a:path w="3649" h="3403" extrusionOk="0">
                  <a:moveTo>
                    <a:pt x="3147" y="0"/>
                  </a:moveTo>
                  <a:cubicBezTo>
                    <a:pt x="3035" y="0"/>
                    <a:pt x="2924" y="41"/>
                    <a:pt x="2838" y="124"/>
                  </a:cubicBezTo>
                  <a:lnTo>
                    <a:pt x="188" y="2621"/>
                  </a:lnTo>
                  <a:cubicBezTo>
                    <a:pt x="8" y="2789"/>
                    <a:pt x="0" y="3076"/>
                    <a:pt x="172" y="3260"/>
                  </a:cubicBezTo>
                  <a:cubicBezTo>
                    <a:pt x="260" y="3355"/>
                    <a:pt x="380" y="3403"/>
                    <a:pt x="500" y="3403"/>
                  </a:cubicBezTo>
                  <a:cubicBezTo>
                    <a:pt x="612" y="3403"/>
                    <a:pt x="724" y="3361"/>
                    <a:pt x="811" y="3279"/>
                  </a:cubicBezTo>
                  <a:lnTo>
                    <a:pt x="3457" y="782"/>
                  </a:lnTo>
                  <a:cubicBezTo>
                    <a:pt x="3641" y="610"/>
                    <a:pt x="3648" y="323"/>
                    <a:pt x="3476" y="143"/>
                  </a:cubicBezTo>
                  <a:cubicBezTo>
                    <a:pt x="3387" y="48"/>
                    <a:pt x="3267" y="0"/>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3;p30">
              <a:extLst>
                <a:ext uri="{FF2B5EF4-FFF2-40B4-BE49-F238E27FC236}">
                  <a16:creationId xmlns:a16="http://schemas.microsoft.com/office/drawing/2014/main" id="{832B4D74-77D3-33C2-A9AB-B5E5A4ECF3CD}"/>
                </a:ext>
              </a:extLst>
            </p:cNvPr>
            <p:cNvSpPr/>
            <p:nvPr/>
          </p:nvSpPr>
          <p:spPr>
            <a:xfrm>
              <a:off x="2334675" y="4526850"/>
              <a:ext cx="159950" cy="85000"/>
            </a:xfrm>
            <a:custGeom>
              <a:avLst/>
              <a:gdLst/>
              <a:ahLst/>
              <a:cxnLst/>
              <a:rect l="l" t="t" r="r" b="b"/>
              <a:pathLst>
                <a:path w="6398" h="3400" extrusionOk="0">
                  <a:moveTo>
                    <a:pt x="2715" y="0"/>
                  </a:moveTo>
                  <a:lnTo>
                    <a:pt x="0" y="3400"/>
                  </a:lnTo>
                  <a:lnTo>
                    <a:pt x="3801" y="3400"/>
                  </a:lnTo>
                  <a:lnTo>
                    <a:pt x="6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4;p30">
              <a:extLst>
                <a:ext uri="{FF2B5EF4-FFF2-40B4-BE49-F238E27FC236}">
                  <a16:creationId xmlns:a16="http://schemas.microsoft.com/office/drawing/2014/main" id="{8D435782-5611-9A4F-D504-749786451F50}"/>
                </a:ext>
              </a:extLst>
            </p:cNvPr>
            <p:cNvSpPr/>
            <p:nvPr/>
          </p:nvSpPr>
          <p:spPr>
            <a:xfrm>
              <a:off x="2323975" y="4526800"/>
              <a:ext cx="91200" cy="85100"/>
            </a:xfrm>
            <a:custGeom>
              <a:avLst/>
              <a:gdLst/>
              <a:ahLst/>
              <a:cxnLst/>
              <a:rect l="l" t="t" r="r" b="b"/>
              <a:pathLst>
                <a:path w="3648" h="3404" extrusionOk="0">
                  <a:moveTo>
                    <a:pt x="3146" y="1"/>
                  </a:moveTo>
                  <a:cubicBezTo>
                    <a:pt x="3035" y="1"/>
                    <a:pt x="2924" y="42"/>
                    <a:pt x="2837" y="125"/>
                  </a:cubicBezTo>
                  <a:lnTo>
                    <a:pt x="187" y="2622"/>
                  </a:lnTo>
                  <a:cubicBezTo>
                    <a:pt x="8" y="2790"/>
                    <a:pt x="0" y="3077"/>
                    <a:pt x="168" y="3260"/>
                  </a:cubicBezTo>
                  <a:cubicBezTo>
                    <a:pt x="258" y="3355"/>
                    <a:pt x="378" y="3403"/>
                    <a:pt x="498" y="3403"/>
                  </a:cubicBezTo>
                  <a:cubicBezTo>
                    <a:pt x="610" y="3403"/>
                    <a:pt x="722" y="3362"/>
                    <a:pt x="811" y="3279"/>
                  </a:cubicBezTo>
                  <a:lnTo>
                    <a:pt x="3457" y="782"/>
                  </a:lnTo>
                  <a:cubicBezTo>
                    <a:pt x="3640" y="610"/>
                    <a:pt x="3648" y="324"/>
                    <a:pt x="3476" y="144"/>
                  </a:cubicBezTo>
                  <a:cubicBezTo>
                    <a:pt x="3387" y="49"/>
                    <a:pt x="3266" y="1"/>
                    <a:pt x="3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5;p30">
              <a:extLst>
                <a:ext uri="{FF2B5EF4-FFF2-40B4-BE49-F238E27FC236}">
                  <a16:creationId xmlns:a16="http://schemas.microsoft.com/office/drawing/2014/main" id="{AE25E97D-A3D0-8D6D-E715-1FFD9FE6750A}"/>
                </a:ext>
              </a:extLst>
            </p:cNvPr>
            <p:cNvSpPr/>
            <p:nvPr/>
          </p:nvSpPr>
          <p:spPr>
            <a:xfrm>
              <a:off x="2329500" y="4597400"/>
              <a:ext cx="73075" cy="205650"/>
            </a:xfrm>
            <a:custGeom>
              <a:avLst/>
              <a:gdLst/>
              <a:ahLst/>
              <a:cxnLst/>
              <a:rect l="l" t="t" r="r" b="b"/>
              <a:pathLst>
                <a:path w="2923" h="8226" extrusionOk="0">
                  <a:moveTo>
                    <a:pt x="1" y="0"/>
                  </a:moveTo>
                  <a:cubicBezTo>
                    <a:pt x="1" y="4937"/>
                    <a:pt x="2054" y="8091"/>
                    <a:pt x="2142" y="8225"/>
                  </a:cubicBezTo>
                  <a:lnTo>
                    <a:pt x="2922" y="7709"/>
                  </a:lnTo>
                  <a:cubicBezTo>
                    <a:pt x="2903" y="7678"/>
                    <a:pt x="938" y="4639"/>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6;p30">
              <a:extLst>
                <a:ext uri="{FF2B5EF4-FFF2-40B4-BE49-F238E27FC236}">
                  <a16:creationId xmlns:a16="http://schemas.microsoft.com/office/drawing/2014/main" id="{19DF07BF-78DD-E59A-6C4E-40DF58B302BA}"/>
                </a:ext>
              </a:extLst>
            </p:cNvPr>
            <p:cNvSpPr/>
            <p:nvPr/>
          </p:nvSpPr>
          <p:spPr>
            <a:xfrm>
              <a:off x="2879950" y="5117050"/>
              <a:ext cx="93800" cy="20275"/>
            </a:xfrm>
            <a:custGeom>
              <a:avLst/>
              <a:gdLst/>
              <a:ahLst/>
              <a:cxnLst/>
              <a:rect l="l" t="t" r="r" b="b"/>
              <a:pathLst>
                <a:path w="3752" h="811" extrusionOk="0">
                  <a:moveTo>
                    <a:pt x="432" y="0"/>
                  </a:moveTo>
                  <a:lnTo>
                    <a:pt x="50" y="631"/>
                  </a:lnTo>
                  <a:cubicBezTo>
                    <a:pt x="0" y="712"/>
                    <a:pt x="57" y="811"/>
                    <a:pt x="153" y="811"/>
                  </a:cubicBezTo>
                  <a:lnTo>
                    <a:pt x="3602" y="811"/>
                  </a:lnTo>
                  <a:cubicBezTo>
                    <a:pt x="3694" y="811"/>
                    <a:pt x="3751"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7;p30">
              <a:extLst>
                <a:ext uri="{FF2B5EF4-FFF2-40B4-BE49-F238E27FC236}">
                  <a16:creationId xmlns:a16="http://schemas.microsoft.com/office/drawing/2014/main" id="{040C7CC5-191A-10ED-94E2-6BD43513474E}"/>
                </a:ext>
              </a:extLst>
            </p:cNvPr>
            <p:cNvSpPr/>
            <p:nvPr/>
          </p:nvSpPr>
          <p:spPr>
            <a:xfrm>
              <a:off x="2981375" y="5117050"/>
              <a:ext cx="93700" cy="20275"/>
            </a:xfrm>
            <a:custGeom>
              <a:avLst/>
              <a:gdLst/>
              <a:ahLst/>
              <a:cxnLst/>
              <a:rect l="l" t="t" r="r" b="b"/>
              <a:pathLst>
                <a:path w="3748" h="811" extrusionOk="0">
                  <a:moveTo>
                    <a:pt x="428" y="0"/>
                  </a:moveTo>
                  <a:lnTo>
                    <a:pt x="50" y="631"/>
                  </a:lnTo>
                  <a:cubicBezTo>
                    <a:pt x="0" y="712"/>
                    <a:pt x="57" y="811"/>
                    <a:pt x="149" y="811"/>
                  </a:cubicBezTo>
                  <a:lnTo>
                    <a:pt x="3598" y="811"/>
                  </a:lnTo>
                  <a:cubicBezTo>
                    <a:pt x="3690" y="811"/>
                    <a:pt x="3747"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p30">
              <a:extLst>
                <a:ext uri="{FF2B5EF4-FFF2-40B4-BE49-F238E27FC236}">
                  <a16:creationId xmlns:a16="http://schemas.microsoft.com/office/drawing/2014/main" id="{A98A140F-9897-D5CF-1409-6B2D4759DF1E}"/>
                </a:ext>
              </a:extLst>
            </p:cNvPr>
            <p:cNvSpPr/>
            <p:nvPr/>
          </p:nvSpPr>
          <p:spPr>
            <a:xfrm>
              <a:off x="2721550" y="5071550"/>
              <a:ext cx="268250" cy="45525"/>
            </a:xfrm>
            <a:custGeom>
              <a:avLst/>
              <a:gdLst/>
              <a:ahLst/>
              <a:cxnLst/>
              <a:rect l="l" t="t" r="r" b="b"/>
              <a:pathLst>
                <a:path w="10730" h="1821" extrusionOk="0">
                  <a:moveTo>
                    <a:pt x="493" y="0"/>
                  </a:moveTo>
                  <a:cubicBezTo>
                    <a:pt x="222" y="0"/>
                    <a:pt x="0" y="218"/>
                    <a:pt x="0" y="490"/>
                  </a:cubicBezTo>
                  <a:lnTo>
                    <a:pt x="0" y="1327"/>
                  </a:lnTo>
                  <a:cubicBezTo>
                    <a:pt x="0" y="1599"/>
                    <a:pt x="222" y="1820"/>
                    <a:pt x="493" y="1820"/>
                  </a:cubicBezTo>
                  <a:lnTo>
                    <a:pt x="10240" y="1820"/>
                  </a:lnTo>
                  <a:cubicBezTo>
                    <a:pt x="10512" y="1820"/>
                    <a:pt x="10730" y="1599"/>
                    <a:pt x="10730" y="1327"/>
                  </a:cubicBezTo>
                  <a:lnTo>
                    <a:pt x="10730" y="490"/>
                  </a:lnTo>
                  <a:cubicBezTo>
                    <a:pt x="10730" y="218"/>
                    <a:pt x="10512"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p30">
              <a:extLst>
                <a:ext uri="{FF2B5EF4-FFF2-40B4-BE49-F238E27FC236}">
                  <a16:creationId xmlns:a16="http://schemas.microsoft.com/office/drawing/2014/main" id="{14E015F7-D46A-FCA0-F7AF-88BFDFB616E8}"/>
                </a:ext>
              </a:extLst>
            </p:cNvPr>
            <p:cNvSpPr/>
            <p:nvPr/>
          </p:nvSpPr>
          <p:spPr>
            <a:xfrm>
              <a:off x="2721550" y="5050325"/>
              <a:ext cx="205350" cy="42475"/>
            </a:xfrm>
            <a:custGeom>
              <a:avLst/>
              <a:gdLst/>
              <a:ahLst/>
              <a:cxnLst/>
              <a:rect l="l" t="t" r="r" b="b"/>
              <a:pathLst>
                <a:path w="8214" h="1699" extrusionOk="0">
                  <a:moveTo>
                    <a:pt x="0" y="0"/>
                  </a:moveTo>
                  <a:lnTo>
                    <a:pt x="0" y="1698"/>
                  </a:lnTo>
                  <a:lnTo>
                    <a:pt x="8214" y="1698"/>
                  </a:lnTo>
                  <a:lnTo>
                    <a:pt x="8214" y="757"/>
                  </a:lnTo>
                  <a:cubicBezTo>
                    <a:pt x="8214" y="341"/>
                    <a:pt x="7873" y="0"/>
                    <a:pt x="7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p30">
              <a:extLst>
                <a:ext uri="{FF2B5EF4-FFF2-40B4-BE49-F238E27FC236}">
                  <a16:creationId xmlns:a16="http://schemas.microsoft.com/office/drawing/2014/main" id="{69140D6B-031A-5F69-8E18-9A5DC1F2C8F1}"/>
                </a:ext>
              </a:extLst>
            </p:cNvPr>
            <p:cNvSpPr/>
            <p:nvPr/>
          </p:nvSpPr>
          <p:spPr>
            <a:xfrm>
              <a:off x="2770300" y="5029575"/>
              <a:ext cx="137575" cy="59100"/>
            </a:xfrm>
            <a:custGeom>
              <a:avLst/>
              <a:gdLst/>
              <a:ahLst/>
              <a:cxnLst/>
              <a:rect l="l" t="t" r="r" b="b"/>
              <a:pathLst>
                <a:path w="5503" h="2364" extrusionOk="0">
                  <a:moveTo>
                    <a:pt x="5503" y="1"/>
                  </a:moveTo>
                  <a:lnTo>
                    <a:pt x="2019" y="341"/>
                  </a:lnTo>
                  <a:lnTo>
                    <a:pt x="1606" y="253"/>
                  </a:lnTo>
                  <a:lnTo>
                    <a:pt x="612" y="1729"/>
                  </a:lnTo>
                  <a:lnTo>
                    <a:pt x="0" y="2364"/>
                  </a:lnTo>
                  <a:cubicBezTo>
                    <a:pt x="0" y="2364"/>
                    <a:pt x="2444" y="1993"/>
                    <a:pt x="2952" y="830"/>
                  </a:cubicBezTo>
                  <a:lnTo>
                    <a:pt x="5503" y="830"/>
                  </a:lnTo>
                  <a:lnTo>
                    <a:pt x="5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p30">
              <a:extLst>
                <a:ext uri="{FF2B5EF4-FFF2-40B4-BE49-F238E27FC236}">
                  <a16:creationId xmlns:a16="http://schemas.microsoft.com/office/drawing/2014/main" id="{8E664E11-BC31-C24E-0D5E-16D24D645FB9}"/>
                </a:ext>
              </a:extLst>
            </p:cNvPr>
            <p:cNvSpPr/>
            <p:nvPr/>
          </p:nvSpPr>
          <p:spPr>
            <a:xfrm>
              <a:off x="2360950" y="4610875"/>
              <a:ext cx="459850" cy="477800"/>
            </a:xfrm>
            <a:custGeom>
              <a:avLst/>
              <a:gdLst/>
              <a:ahLst/>
              <a:cxnLst/>
              <a:rect l="l" t="t" r="r" b="b"/>
              <a:pathLst>
                <a:path w="18394" h="19112" extrusionOk="0">
                  <a:moveTo>
                    <a:pt x="5499" y="1"/>
                  </a:moveTo>
                  <a:cubicBezTo>
                    <a:pt x="2402" y="1"/>
                    <a:pt x="1" y="2712"/>
                    <a:pt x="379" y="5786"/>
                  </a:cubicBezTo>
                  <a:lnTo>
                    <a:pt x="1722" y="16737"/>
                  </a:lnTo>
                  <a:cubicBezTo>
                    <a:pt x="1886" y="18091"/>
                    <a:pt x="3037" y="19112"/>
                    <a:pt x="4402" y="19112"/>
                  </a:cubicBezTo>
                  <a:lnTo>
                    <a:pt x="16374" y="19112"/>
                  </a:lnTo>
                  <a:cubicBezTo>
                    <a:pt x="17491" y="19112"/>
                    <a:pt x="18393" y="18205"/>
                    <a:pt x="18393" y="17089"/>
                  </a:cubicBezTo>
                  <a:lnTo>
                    <a:pt x="18393" y="12890"/>
                  </a:lnTo>
                  <a:cubicBezTo>
                    <a:pt x="18393" y="5771"/>
                    <a:pt x="12623" y="1"/>
                    <a:pt x="5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2;p30">
              <a:extLst>
                <a:ext uri="{FF2B5EF4-FFF2-40B4-BE49-F238E27FC236}">
                  <a16:creationId xmlns:a16="http://schemas.microsoft.com/office/drawing/2014/main" id="{4D2B188E-ABBC-497D-C0B5-7CA2F224FFDC}"/>
                </a:ext>
              </a:extLst>
            </p:cNvPr>
            <p:cNvSpPr/>
            <p:nvPr/>
          </p:nvSpPr>
          <p:spPr>
            <a:xfrm>
              <a:off x="2406850" y="5058925"/>
              <a:ext cx="34250" cy="34150"/>
            </a:xfrm>
            <a:custGeom>
              <a:avLst/>
              <a:gdLst/>
              <a:ahLst/>
              <a:cxnLst/>
              <a:rect l="l" t="t" r="r" b="b"/>
              <a:pathLst>
                <a:path w="1370" h="1366" extrusionOk="0">
                  <a:moveTo>
                    <a:pt x="685" y="1"/>
                  </a:moveTo>
                  <a:cubicBezTo>
                    <a:pt x="306" y="1"/>
                    <a:pt x="0" y="306"/>
                    <a:pt x="0" y="681"/>
                  </a:cubicBezTo>
                  <a:cubicBezTo>
                    <a:pt x="0" y="1060"/>
                    <a:pt x="306" y="1366"/>
                    <a:pt x="685" y="1366"/>
                  </a:cubicBezTo>
                  <a:cubicBezTo>
                    <a:pt x="1063" y="1366"/>
                    <a:pt x="1369" y="1060"/>
                    <a:pt x="1369" y="681"/>
                  </a:cubicBezTo>
                  <a:cubicBezTo>
                    <a:pt x="1369" y="306"/>
                    <a:pt x="1063"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3;p30">
              <a:extLst>
                <a:ext uri="{FF2B5EF4-FFF2-40B4-BE49-F238E27FC236}">
                  <a16:creationId xmlns:a16="http://schemas.microsoft.com/office/drawing/2014/main" id="{5DECF990-BDCF-488A-6227-1FE35EC7368D}"/>
                </a:ext>
              </a:extLst>
            </p:cNvPr>
            <p:cNvSpPr/>
            <p:nvPr/>
          </p:nvSpPr>
          <p:spPr>
            <a:xfrm>
              <a:off x="2361050" y="4610875"/>
              <a:ext cx="419500" cy="255875"/>
            </a:xfrm>
            <a:custGeom>
              <a:avLst/>
              <a:gdLst/>
              <a:ahLst/>
              <a:cxnLst/>
              <a:rect l="l" t="t" r="r" b="b"/>
              <a:pathLst>
                <a:path w="16780" h="10235" extrusionOk="0">
                  <a:moveTo>
                    <a:pt x="5461" y="1"/>
                  </a:moveTo>
                  <a:cubicBezTo>
                    <a:pt x="2379" y="20"/>
                    <a:pt x="1" y="2723"/>
                    <a:pt x="375" y="5786"/>
                  </a:cubicBezTo>
                  <a:lnTo>
                    <a:pt x="857" y="9721"/>
                  </a:lnTo>
                  <a:cubicBezTo>
                    <a:pt x="1275" y="9838"/>
                    <a:pt x="2859" y="10235"/>
                    <a:pt x="5148" y="10235"/>
                  </a:cubicBezTo>
                  <a:cubicBezTo>
                    <a:pt x="8155" y="10235"/>
                    <a:pt x="12379" y="9550"/>
                    <a:pt x="16779" y="6650"/>
                  </a:cubicBezTo>
                  <a:cubicBezTo>
                    <a:pt x="14588" y="2696"/>
                    <a:pt x="10378" y="16"/>
                    <a:pt x="5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p30">
              <a:extLst>
                <a:ext uri="{FF2B5EF4-FFF2-40B4-BE49-F238E27FC236}">
                  <a16:creationId xmlns:a16="http://schemas.microsoft.com/office/drawing/2014/main" id="{F27162B6-B907-9229-D1C9-F4C7361E413F}"/>
                </a:ext>
              </a:extLst>
            </p:cNvPr>
            <p:cNvSpPr/>
            <p:nvPr/>
          </p:nvSpPr>
          <p:spPr>
            <a:xfrm>
              <a:off x="2369175" y="4610850"/>
              <a:ext cx="404200" cy="245225"/>
            </a:xfrm>
            <a:custGeom>
              <a:avLst/>
              <a:gdLst/>
              <a:ahLst/>
              <a:cxnLst/>
              <a:rect l="l" t="t" r="r" b="b"/>
              <a:pathLst>
                <a:path w="16168" h="9809" extrusionOk="0">
                  <a:moveTo>
                    <a:pt x="5056" y="1"/>
                  </a:moveTo>
                  <a:cubicBezTo>
                    <a:pt x="4097" y="1"/>
                    <a:pt x="3290" y="184"/>
                    <a:pt x="2628" y="441"/>
                  </a:cubicBezTo>
                  <a:cubicBezTo>
                    <a:pt x="1106" y="1038"/>
                    <a:pt x="93" y="2487"/>
                    <a:pt x="20" y="4120"/>
                  </a:cubicBezTo>
                  <a:cubicBezTo>
                    <a:pt x="1" y="4602"/>
                    <a:pt x="1" y="5164"/>
                    <a:pt x="50" y="5787"/>
                  </a:cubicBezTo>
                  <a:cubicBezTo>
                    <a:pt x="223" y="8039"/>
                    <a:pt x="479" y="9286"/>
                    <a:pt x="479" y="9286"/>
                  </a:cubicBezTo>
                  <a:cubicBezTo>
                    <a:pt x="479" y="9286"/>
                    <a:pt x="2120" y="9808"/>
                    <a:pt x="4692" y="9808"/>
                  </a:cubicBezTo>
                  <a:cubicBezTo>
                    <a:pt x="7647" y="9808"/>
                    <a:pt x="11831" y="9118"/>
                    <a:pt x="16168" y="6154"/>
                  </a:cubicBezTo>
                  <a:cubicBezTo>
                    <a:pt x="15713" y="5420"/>
                    <a:pt x="14653" y="3473"/>
                    <a:pt x="13908" y="2093"/>
                  </a:cubicBezTo>
                  <a:cubicBezTo>
                    <a:pt x="13399" y="1149"/>
                    <a:pt x="12455" y="522"/>
                    <a:pt x="11388" y="407"/>
                  </a:cubicBezTo>
                  <a:cubicBezTo>
                    <a:pt x="9705" y="231"/>
                    <a:pt x="7124" y="2"/>
                    <a:pt x="5170" y="2"/>
                  </a:cubicBezTo>
                  <a:cubicBezTo>
                    <a:pt x="5132" y="1"/>
                    <a:pt x="5094" y="1"/>
                    <a:pt x="5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5;p30">
              <a:extLst>
                <a:ext uri="{FF2B5EF4-FFF2-40B4-BE49-F238E27FC236}">
                  <a16:creationId xmlns:a16="http://schemas.microsoft.com/office/drawing/2014/main" id="{DDB4D626-9793-EF69-432F-7A6E7500A809}"/>
                </a:ext>
              </a:extLst>
            </p:cNvPr>
            <p:cNvSpPr/>
            <p:nvPr/>
          </p:nvSpPr>
          <p:spPr>
            <a:xfrm>
              <a:off x="2769425" y="5088650"/>
              <a:ext cx="1575" cy="700"/>
            </a:xfrm>
            <a:custGeom>
              <a:avLst/>
              <a:gdLst/>
              <a:ahLst/>
              <a:cxnLst/>
              <a:rect l="l" t="t" r="r" b="b"/>
              <a:pathLst>
                <a:path w="63" h="28" extrusionOk="0">
                  <a:moveTo>
                    <a:pt x="1" y="1"/>
                  </a:moveTo>
                  <a:lnTo>
                    <a:pt x="12" y="16"/>
                  </a:lnTo>
                  <a:cubicBezTo>
                    <a:pt x="20" y="24"/>
                    <a:pt x="28" y="27"/>
                    <a:pt x="35" y="27"/>
                  </a:cubicBezTo>
                  <a:lnTo>
                    <a:pt x="51" y="24"/>
                  </a:lnTo>
                  <a:cubicBezTo>
                    <a:pt x="58" y="16"/>
                    <a:pt x="62" y="8"/>
                    <a:pt x="62" y="1"/>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6;p30">
              <a:extLst>
                <a:ext uri="{FF2B5EF4-FFF2-40B4-BE49-F238E27FC236}">
                  <a16:creationId xmlns:a16="http://schemas.microsoft.com/office/drawing/2014/main" id="{104AB56D-0C2B-330A-17F1-E981F27D49AC}"/>
                </a:ext>
              </a:extLst>
            </p:cNvPr>
            <p:cNvSpPr/>
            <p:nvPr/>
          </p:nvSpPr>
          <p:spPr>
            <a:xfrm>
              <a:off x="2392325" y="4939325"/>
              <a:ext cx="775" cy="1475"/>
            </a:xfrm>
            <a:custGeom>
              <a:avLst/>
              <a:gdLst/>
              <a:ahLst/>
              <a:cxnLst/>
              <a:rect l="l" t="t" r="r" b="b"/>
              <a:pathLst>
                <a:path w="31" h="59" extrusionOk="0">
                  <a:moveTo>
                    <a:pt x="23" y="1"/>
                  </a:moveTo>
                  <a:cubicBezTo>
                    <a:pt x="12" y="5"/>
                    <a:pt x="0" y="16"/>
                    <a:pt x="0" y="32"/>
                  </a:cubicBezTo>
                  <a:cubicBezTo>
                    <a:pt x="0" y="47"/>
                    <a:pt x="12" y="58"/>
                    <a:pt x="27" y="58"/>
                  </a:cubicBezTo>
                  <a:lnTo>
                    <a:pt x="31" y="58"/>
                  </a:lnTo>
                  <a:lnTo>
                    <a:pt x="23" y="1"/>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7;p30">
              <a:extLst>
                <a:ext uri="{FF2B5EF4-FFF2-40B4-BE49-F238E27FC236}">
                  <a16:creationId xmlns:a16="http://schemas.microsoft.com/office/drawing/2014/main" id="{07347602-8EE4-057C-223A-2591E0D32157}"/>
                </a:ext>
              </a:extLst>
            </p:cNvPr>
            <p:cNvSpPr/>
            <p:nvPr/>
          </p:nvSpPr>
          <p:spPr>
            <a:xfrm>
              <a:off x="2392900" y="4939325"/>
              <a:ext cx="378100" cy="149350"/>
            </a:xfrm>
            <a:custGeom>
              <a:avLst/>
              <a:gdLst/>
              <a:ahLst/>
              <a:cxnLst/>
              <a:rect l="l" t="t" r="r" b="b"/>
              <a:pathLst>
                <a:path w="15124" h="5974" extrusionOk="0">
                  <a:moveTo>
                    <a:pt x="0" y="1"/>
                  </a:moveTo>
                  <a:lnTo>
                    <a:pt x="8" y="58"/>
                  </a:lnTo>
                  <a:lnTo>
                    <a:pt x="7116" y="58"/>
                  </a:lnTo>
                  <a:cubicBezTo>
                    <a:pt x="9514" y="58"/>
                    <a:pt x="11762" y="1232"/>
                    <a:pt x="13135" y="3201"/>
                  </a:cubicBezTo>
                  <a:lnTo>
                    <a:pt x="15062" y="5974"/>
                  </a:lnTo>
                  <a:lnTo>
                    <a:pt x="15123" y="5974"/>
                  </a:lnTo>
                  <a:cubicBezTo>
                    <a:pt x="15123" y="5966"/>
                    <a:pt x="15123" y="5962"/>
                    <a:pt x="15119" y="5955"/>
                  </a:cubicBezTo>
                  <a:lnTo>
                    <a:pt x="13181" y="3171"/>
                  </a:lnTo>
                  <a:cubicBezTo>
                    <a:pt x="11800" y="1186"/>
                    <a:pt x="9533" y="1"/>
                    <a:pt x="7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8;p30">
              <a:extLst>
                <a:ext uri="{FF2B5EF4-FFF2-40B4-BE49-F238E27FC236}">
                  <a16:creationId xmlns:a16="http://schemas.microsoft.com/office/drawing/2014/main" id="{F29B42CA-3E05-2AEB-D405-F6BE12D71888}"/>
                </a:ext>
              </a:extLst>
            </p:cNvPr>
            <p:cNvSpPr/>
            <p:nvPr/>
          </p:nvSpPr>
          <p:spPr>
            <a:xfrm>
              <a:off x="2745450" y="4918600"/>
              <a:ext cx="92550" cy="29375"/>
            </a:xfrm>
            <a:custGeom>
              <a:avLst/>
              <a:gdLst/>
              <a:ahLst/>
              <a:cxnLst/>
              <a:rect l="l" t="t" r="r" b="b"/>
              <a:pathLst>
                <a:path w="3702" h="1175" extrusionOk="0">
                  <a:moveTo>
                    <a:pt x="589" y="0"/>
                  </a:moveTo>
                  <a:cubicBezTo>
                    <a:pt x="264" y="0"/>
                    <a:pt x="0" y="260"/>
                    <a:pt x="0" y="585"/>
                  </a:cubicBezTo>
                  <a:cubicBezTo>
                    <a:pt x="0" y="910"/>
                    <a:pt x="264" y="1174"/>
                    <a:pt x="589" y="1174"/>
                  </a:cubicBezTo>
                  <a:lnTo>
                    <a:pt x="3113" y="1174"/>
                  </a:lnTo>
                  <a:cubicBezTo>
                    <a:pt x="3438" y="1174"/>
                    <a:pt x="3701" y="910"/>
                    <a:pt x="3701" y="585"/>
                  </a:cubicBezTo>
                  <a:cubicBezTo>
                    <a:pt x="3701" y="260"/>
                    <a:pt x="3438" y="0"/>
                    <a:pt x="3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9;p30">
              <a:extLst>
                <a:ext uri="{FF2B5EF4-FFF2-40B4-BE49-F238E27FC236}">
                  <a16:creationId xmlns:a16="http://schemas.microsoft.com/office/drawing/2014/main" id="{D7BBE742-7D80-6CC0-4B19-06762E723E9B}"/>
                </a:ext>
              </a:extLst>
            </p:cNvPr>
            <p:cNvSpPr/>
            <p:nvPr/>
          </p:nvSpPr>
          <p:spPr>
            <a:xfrm>
              <a:off x="2672875" y="5039900"/>
              <a:ext cx="97450" cy="97425"/>
            </a:xfrm>
            <a:custGeom>
              <a:avLst/>
              <a:gdLst/>
              <a:ahLst/>
              <a:cxnLst/>
              <a:rect l="l" t="t" r="r" b="b"/>
              <a:pathLst>
                <a:path w="3898" h="3897" extrusionOk="0">
                  <a:moveTo>
                    <a:pt x="1947" y="1"/>
                  </a:moveTo>
                  <a:cubicBezTo>
                    <a:pt x="873" y="1"/>
                    <a:pt x="1" y="872"/>
                    <a:pt x="1" y="1951"/>
                  </a:cubicBezTo>
                  <a:cubicBezTo>
                    <a:pt x="1" y="3025"/>
                    <a:pt x="873" y="3897"/>
                    <a:pt x="1947" y="3897"/>
                  </a:cubicBezTo>
                  <a:cubicBezTo>
                    <a:pt x="3025" y="3897"/>
                    <a:pt x="3897" y="3025"/>
                    <a:pt x="3897" y="1951"/>
                  </a:cubicBezTo>
                  <a:cubicBezTo>
                    <a:pt x="3897" y="872"/>
                    <a:pt x="3025" y="1"/>
                    <a:pt x="1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0;p30">
              <a:extLst>
                <a:ext uri="{FF2B5EF4-FFF2-40B4-BE49-F238E27FC236}">
                  <a16:creationId xmlns:a16="http://schemas.microsoft.com/office/drawing/2014/main" id="{11663674-A08A-189F-992E-13DCFFD9B695}"/>
                </a:ext>
              </a:extLst>
            </p:cNvPr>
            <p:cNvSpPr/>
            <p:nvPr/>
          </p:nvSpPr>
          <p:spPr>
            <a:xfrm>
              <a:off x="2926875" y="5070875"/>
              <a:ext cx="700" cy="700"/>
            </a:xfrm>
            <a:custGeom>
              <a:avLst/>
              <a:gdLst/>
              <a:ahLst/>
              <a:cxnLst/>
              <a:rect l="l" t="t" r="r" b="b"/>
              <a:pathLst>
                <a:path w="28" h="28" extrusionOk="0">
                  <a:moveTo>
                    <a:pt x="1" y="0"/>
                  </a:moveTo>
                  <a:lnTo>
                    <a:pt x="1" y="27"/>
                  </a:lnTo>
                  <a:lnTo>
                    <a:pt x="27" y="27"/>
                  </a:lnTo>
                  <a:cubicBezTo>
                    <a:pt x="27" y="12"/>
                    <a:pt x="16" y="0"/>
                    <a:pt x="1"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1;p30">
              <a:extLst>
                <a:ext uri="{FF2B5EF4-FFF2-40B4-BE49-F238E27FC236}">
                  <a16:creationId xmlns:a16="http://schemas.microsoft.com/office/drawing/2014/main" id="{DB1CA9E3-BCDD-533C-7F1E-A53F73795C2F}"/>
                </a:ext>
              </a:extLst>
            </p:cNvPr>
            <p:cNvSpPr/>
            <p:nvPr/>
          </p:nvSpPr>
          <p:spPr>
            <a:xfrm>
              <a:off x="2926875" y="5071550"/>
              <a:ext cx="700" cy="675"/>
            </a:xfrm>
            <a:custGeom>
              <a:avLst/>
              <a:gdLst/>
              <a:ahLst/>
              <a:cxnLst/>
              <a:rect l="l" t="t" r="r" b="b"/>
              <a:pathLst>
                <a:path w="28" h="27" extrusionOk="0">
                  <a:moveTo>
                    <a:pt x="1" y="0"/>
                  </a:moveTo>
                  <a:lnTo>
                    <a:pt x="1" y="27"/>
                  </a:lnTo>
                  <a:cubicBezTo>
                    <a:pt x="16" y="27"/>
                    <a:pt x="27" y="16"/>
                    <a:pt x="27"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2;p30">
              <a:extLst>
                <a:ext uri="{FF2B5EF4-FFF2-40B4-BE49-F238E27FC236}">
                  <a16:creationId xmlns:a16="http://schemas.microsoft.com/office/drawing/2014/main" id="{FDE33CA9-6098-4006-11D5-36AECD88EF10}"/>
                </a:ext>
              </a:extLst>
            </p:cNvPr>
            <p:cNvSpPr/>
            <p:nvPr/>
          </p:nvSpPr>
          <p:spPr>
            <a:xfrm>
              <a:off x="2837300" y="5070875"/>
              <a:ext cx="89600" cy="1350"/>
            </a:xfrm>
            <a:custGeom>
              <a:avLst/>
              <a:gdLst/>
              <a:ahLst/>
              <a:cxnLst/>
              <a:rect l="l" t="t" r="r" b="b"/>
              <a:pathLst>
                <a:path w="3584" h="54" extrusionOk="0">
                  <a:moveTo>
                    <a:pt x="27" y="0"/>
                  </a:moveTo>
                  <a:cubicBezTo>
                    <a:pt x="12" y="0"/>
                    <a:pt x="1" y="12"/>
                    <a:pt x="1" y="27"/>
                  </a:cubicBezTo>
                  <a:cubicBezTo>
                    <a:pt x="1" y="43"/>
                    <a:pt x="12" y="54"/>
                    <a:pt x="27" y="54"/>
                  </a:cubicBezTo>
                  <a:lnTo>
                    <a:pt x="3584" y="54"/>
                  </a:lnTo>
                  <a:lnTo>
                    <a:pt x="3584" y="27"/>
                  </a:lnTo>
                  <a:lnTo>
                    <a:pt x="3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3;p30">
              <a:extLst>
                <a:ext uri="{FF2B5EF4-FFF2-40B4-BE49-F238E27FC236}">
                  <a16:creationId xmlns:a16="http://schemas.microsoft.com/office/drawing/2014/main" id="{FB01AA0E-405D-4B9F-3337-1234961FAAFF}"/>
                </a:ext>
              </a:extLst>
            </p:cNvPr>
            <p:cNvSpPr/>
            <p:nvPr/>
          </p:nvSpPr>
          <p:spPr>
            <a:xfrm>
              <a:off x="2391650" y="4610875"/>
              <a:ext cx="328675" cy="58725"/>
            </a:xfrm>
            <a:custGeom>
              <a:avLst/>
              <a:gdLst/>
              <a:ahLst/>
              <a:cxnLst/>
              <a:rect l="l" t="t" r="r" b="b"/>
              <a:pathLst>
                <a:path w="13147" h="2349" extrusionOk="0">
                  <a:moveTo>
                    <a:pt x="4042" y="1"/>
                  </a:moveTo>
                  <a:cubicBezTo>
                    <a:pt x="3132" y="12"/>
                    <a:pt x="2363" y="192"/>
                    <a:pt x="1729" y="440"/>
                  </a:cubicBezTo>
                  <a:cubicBezTo>
                    <a:pt x="1033" y="716"/>
                    <a:pt x="444" y="1167"/>
                    <a:pt x="0" y="1729"/>
                  </a:cubicBezTo>
                  <a:lnTo>
                    <a:pt x="13146" y="2348"/>
                  </a:lnTo>
                  <a:cubicBezTo>
                    <a:pt x="13101" y="2260"/>
                    <a:pt x="13055" y="2176"/>
                    <a:pt x="13009" y="2092"/>
                  </a:cubicBezTo>
                  <a:cubicBezTo>
                    <a:pt x="12504" y="1163"/>
                    <a:pt x="11579" y="536"/>
                    <a:pt x="10527" y="413"/>
                  </a:cubicBezTo>
                  <a:cubicBezTo>
                    <a:pt x="8657" y="222"/>
                    <a:pt x="6069" y="4"/>
                    <a:pt x="4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4;p30">
              <a:extLst>
                <a:ext uri="{FF2B5EF4-FFF2-40B4-BE49-F238E27FC236}">
                  <a16:creationId xmlns:a16="http://schemas.microsoft.com/office/drawing/2014/main" id="{641F41B0-BF5F-70B5-C01D-E4209ABAE4CB}"/>
                </a:ext>
              </a:extLst>
            </p:cNvPr>
            <p:cNvSpPr/>
            <p:nvPr/>
          </p:nvSpPr>
          <p:spPr>
            <a:xfrm>
              <a:off x="2396700" y="4610850"/>
              <a:ext cx="320175" cy="52350"/>
            </a:xfrm>
            <a:custGeom>
              <a:avLst/>
              <a:gdLst/>
              <a:ahLst/>
              <a:cxnLst/>
              <a:rect l="l" t="t" r="r" b="b"/>
              <a:pathLst>
                <a:path w="12807" h="2094" extrusionOk="0">
                  <a:moveTo>
                    <a:pt x="3955" y="1"/>
                  </a:moveTo>
                  <a:cubicBezTo>
                    <a:pt x="2996" y="1"/>
                    <a:pt x="2189" y="184"/>
                    <a:pt x="1527" y="441"/>
                  </a:cubicBezTo>
                  <a:cubicBezTo>
                    <a:pt x="930" y="674"/>
                    <a:pt x="414" y="1038"/>
                    <a:pt x="1" y="1493"/>
                  </a:cubicBezTo>
                  <a:lnTo>
                    <a:pt x="12807" y="2093"/>
                  </a:lnTo>
                  <a:cubicBezTo>
                    <a:pt x="12298" y="1149"/>
                    <a:pt x="11354" y="522"/>
                    <a:pt x="10287" y="407"/>
                  </a:cubicBezTo>
                  <a:cubicBezTo>
                    <a:pt x="8604" y="231"/>
                    <a:pt x="6023" y="2"/>
                    <a:pt x="4069" y="2"/>
                  </a:cubicBezTo>
                  <a:cubicBezTo>
                    <a:pt x="4031" y="1"/>
                    <a:pt x="3993" y="1"/>
                    <a:pt x="3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5;p30">
              <a:extLst>
                <a:ext uri="{FF2B5EF4-FFF2-40B4-BE49-F238E27FC236}">
                  <a16:creationId xmlns:a16="http://schemas.microsoft.com/office/drawing/2014/main" id="{6E369E1B-FD5B-8EFD-E1C5-BC6E39A6CB75}"/>
                </a:ext>
              </a:extLst>
            </p:cNvPr>
            <p:cNvSpPr/>
            <p:nvPr/>
          </p:nvSpPr>
          <p:spPr>
            <a:xfrm>
              <a:off x="2372050" y="4692025"/>
              <a:ext cx="875" cy="1475"/>
            </a:xfrm>
            <a:custGeom>
              <a:avLst/>
              <a:gdLst/>
              <a:ahLst/>
              <a:cxnLst/>
              <a:rect l="l" t="t" r="r" b="b"/>
              <a:pathLst>
                <a:path w="35" h="59" extrusionOk="0">
                  <a:moveTo>
                    <a:pt x="27" y="1"/>
                  </a:moveTo>
                  <a:cubicBezTo>
                    <a:pt x="16" y="1"/>
                    <a:pt x="4" y="12"/>
                    <a:pt x="0" y="28"/>
                  </a:cubicBezTo>
                  <a:cubicBezTo>
                    <a:pt x="0" y="39"/>
                    <a:pt x="8" y="54"/>
                    <a:pt x="23" y="58"/>
                  </a:cubicBezTo>
                  <a:cubicBezTo>
                    <a:pt x="27" y="39"/>
                    <a:pt x="31" y="20"/>
                    <a:pt x="35"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6;p30">
              <a:extLst>
                <a:ext uri="{FF2B5EF4-FFF2-40B4-BE49-F238E27FC236}">
                  <a16:creationId xmlns:a16="http://schemas.microsoft.com/office/drawing/2014/main" id="{5B4EACB4-27B2-4F1D-FCFB-F302EED9A84E}"/>
                </a:ext>
              </a:extLst>
            </p:cNvPr>
            <p:cNvSpPr/>
            <p:nvPr/>
          </p:nvSpPr>
          <p:spPr>
            <a:xfrm>
              <a:off x="2672125" y="4818800"/>
              <a:ext cx="1450" cy="975"/>
            </a:xfrm>
            <a:custGeom>
              <a:avLst/>
              <a:gdLst/>
              <a:ahLst/>
              <a:cxnLst/>
              <a:rect l="l" t="t" r="r" b="b"/>
              <a:pathLst>
                <a:path w="58" h="39" extrusionOk="0">
                  <a:moveTo>
                    <a:pt x="54" y="0"/>
                  </a:moveTo>
                  <a:cubicBezTo>
                    <a:pt x="38" y="8"/>
                    <a:pt x="19" y="16"/>
                    <a:pt x="0" y="23"/>
                  </a:cubicBezTo>
                  <a:cubicBezTo>
                    <a:pt x="4" y="27"/>
                    <a:pt x="8" y="27"/>
                    <a:pt x="12" y="31"/>
                  </a:cubicBezTo>
                  <a:cubicBezTo>
                    <a:pt x="16" y="35"/>
                    <a:pt x="23" y="38"/>
                    <a:pt x="31" y="38"/>
                  </a:cubicBezTo>
                  <a:cubicBezTo>
                    <a:pt x="38" y="38"/>
                    <a:pt x="46" y="35"/>
                    <a:pt x="50" y="31"/>
                  </a:cubicBezTo>
                  <a:cubicBezTo>
                    <a:pt x="58" y="19"/>
                    <a:pt x="58" y="8"/>
                    <a:pt x="54"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7;p30">
              <a:extLst>
                <a:ext uri="{FF2B5EF4-FFF2-40B4-BE49-F238E27FC236}">
                  <a16:creationId xmlns:a16="http://schemas.microsoft.com/office/drawing/2014/main" id="{0B9426D8-3614-9BE1-F4B9-CB8B792B668F}"/>
                </a:ext>
              </a:extLst>
            </p:cNvPr>
            <p:cNvSpPr/>
            <p:nvPr/>
          </p:nvSpPr>
          <p:spPr>
            <a:xfrm>
              <a:off x="2372625" y="4692025"/>
              <a:ext cx="300850" cy="127375"/>
            </a:xfrm>
            <a:custGeom>
              <a:avLst/>
              <a:gdLst/>
              <a:ahLst/>
              <a:cxnLst/>
              <a:rect l="l" t="t" r="r" b="b"/>
              <a:pathLst>
                <a:path w="12034" h="5095" extrusionOk="0">
                  <a:moveTo>
                    <a:pt x="12" y="1"/>
                  </a:moveTo>
                  <a:cubicBezTo>
                    <a:pt x="8" y="20"/>
                    <a:pt x="4" y="39"/>
                    <a:pt x="0" y="58"/>
                  </a:cubicBezTo>
                  <a:cubicBezTo>
                    <a:pt x="77" y="70"/>
                    <a:pt x="7701" y="1171"/>
                    <a:pt x="11980" y="5094"/>
                  </a:cubicBezTo>
                  <a:cubicBezTo>
                    <a:pt x="11999" y="5087"/>
                    <a:pt x="12018" y="5079"/>
                    <a:pt x="12034" y="5071"/>
                  </a:cubicBezTo>
                  <a:cubicBezTo>
                    <a:pt x="12034" y="5067"/>
                    <a:pt x="12030" y="5064"/>
                    <a:pt x="12030" y="5060"/>
                  </a:cubicBezTo>
                  <a:cubicBezTo>
                    <a:pt x="7766" y="1144"/>
                    <a:pt x="188" y="28"/>
                    <a:pt x="12"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8;p30">
              <a:extLst>
                <a:ext uri="{FF2B5EF4-FFF2-40B4-BE49-F238E27FC236}">
                  <a16:creationId xmlns:a16="http://schemas.microsoft.com/office/drawing/2014/main" id="{588C3513-B350-11A0-35F7-67A90B33BC57}"/>
                </a:ext>
              </a:extLst>
            </p:cNvPr>
            <p:cNvSpPr/>
            <p:nvPr/>
          </p:nvSpPr>
          <p:spPr>
            <a:xfrm>
              <a:off x="2773350" y="4764675"/>
              <a:ext cx="98675" cy="12475"/>
            </a:xfrm>
            <a:custGeom>
              <a:avLst/>
              <a:gdLst/>
              <a:ahLst/>
              <a:cxnLst/>
              <a:rect l="l" t="t" r="r" b="b"/>
              <a:pathLst>
                <a:path w="3947" h="499" extrusionOk="0">
                  <a:moveTo>
                    <a:pt x="1" y="1"/>
                  </a:moveTo>
                  <a:lnTo>
                    <a:pt x="287" y="498"/>
                  </a:lnTo>
                  <a:lnTo>
                    <a:pt x="3947" y="498"/>
                  </a:lnTo>
                  <a:lnTo>
                    <a:pt x="3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9;p30">
              <a:extLst>
                <a:ext uri="{FF2B5EF4-FFF2-40B4-BE49-F238E27FC236}">
                  <a16:creationId xmlns:a16="http://schemas.microsoft.com/office/drawing/2014/main" id="{B6EEAE09-9D8A-E79D-13B7-7DE798E48C6F}"/>
                </a:ext>
              </a:extLst>
            </p:cNvPr>
            <p:cNvSpPr/>
            <p:nvPr/>
          </p:nvSpPr>
          <p:spPr>
            <a:xfrm>
              <a:off x="2716850" y="4663175"/>
              <a:ext cx="94950" cy="6425"/>
            </a:xfrm>
            <a:custGeom>
              <a:avLst/>
              <a:gdLst/>
              <a:ahLst/>
              <a:cxnLst/>
              <a:rect l="l" t="t" r="r" b="b"/>
              <a:pathLst>
                <a:path w="3798" h="257" extrusionOk="0">
                  <a:moveTo>
                    <a:pt x="1" y="0"/>
                  </a:moveTo>
                  <a:lnTo>
                    <a:pt x="138" y="256"/>
                  </a:lnTo>
                  <a:lnTo>
                    <a:pt x="3798" y="256"/>
                  </a:lnTo>
                  <a:lnTo>
                    <a:pt x="3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0;p30">
              <a:extLst>
                <a:ext uri="{FF2B5EF4-FFF2-40B4-BE49-F238E27FC236}">
                  <a16:creationId xmlns:a16="http://schemas.microsoft.com/office/drawing/2014/main" id="{86F533AA-8217-7928-7791-EB4FD511B19A}"/>
                </a:ext>
              </a:extLst>
            </p:cNvPr>
            <p:cNvSpPr/>
            <p:nvPr/>
          </p:nvSpPr>
          <p:spPr>
            <a:xfrm>
              <a:off x="2332750" y="5067050"/>
              <a:ext cx="34925" cy="37200"/>
            </a:xfrm>
            <a:custGeom>
              <a:avLst/>
              <a:gdLst/>
              <a:ahLst/>
              <a:cxnLst/>
              <a:rect l="l" t="t" r="r" b="b"/>
              <a:pathLst>
                <a:path w="1397" h="1488" extrusionOk="0">
                  <a:moveTo>
                    <a:pt x="1" y="1"/>
                  </a:moveTo>
                  <a:lnTo>
                    <a:pt x="131" y="1488"/>
                  </a:lnTo>
                  <a:lnTo>
                    <a:pt x="1397" y="1389"/>
                  </a:lnTo>
                  <a:lnTo>
                    <a:pt x="1198" y="27"/>
                  </a:lnTo>
                  <a:lnTo>
                    <a:pt x="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1;p30">
              <a:extLst>
                <a:ext uri="{FF2B5EF4-FFF2-40B4-BE49-F238E27FC236}">
                  <a16:creationId xmlns:a16="http://schemas.microsoft.com/office/drawing/2014/main" id="{15EDA4CD-1C84-5049-BBC5-0931C1D1EFCC}"/>
                </a:ext>
              </a:extLst>
            </p:cNvPr>
            <p:cNvSpPr/>
            <p:nvPr/>
          </p:nvSpPr>
          <p:spPr>
            <a:xfrm>
              <a:off x="2331425" y="5098025"/>
              <a:ext cx="98775" cy="38250"/>
            </a:xfrm>
            <a:custGeom>
              <a:avLst/>
              <a:gdLst/>
              <a:ahLst/>
              <a:cxnLst/>
              <a:rect l="l" t="t" r="r" b="b"/>
              <a:pathLst>
                <a:path w="3951" h="1530" extrusionOk="0">
                  <a:moveTo>
                    <a:pt x="1450" y="0"/>
                  </a:moveTo>
                  <a:cubicBezTo>
                    <a:pt x="1327" y="0"/>
                    <a:pt x="1147" y="92"/>
                    <a:pt x="773"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50" y="1457"/>
                    <a:pt x="3751" y="1113"/>
                    <a:pt x="3484"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2;p30">
              <a:extLst>
                <a:ext uri="{FF2B5EF4-FFF2-40B4-BE49-F238E27FC236}">
                  <a16:creationId xmlns:a16="http://schemas.microsoft.com/office/drawing/2014/main" id="{8F5FE347-5889-9B04-E578-7E1DF6020512}"/>
                </a:ext>
              </a:extLst>
            </p:cNvPr>
            <p:cNvSpPr/>
            <p:nvPr/>
          </p:nvSpPr>
          <p:spPr>
            <a:xfrm>
              <a:off x="2114700" y="5067050"/>
              <a:ext cx="31675" cy="37200"/>
            </a:xfrm>
            <a:custGeom>
              <a:avLst/>
              <a:gdLst/>
              <a:ahLst/>
              <a:cxnLst/>
              <a:rect l="l" t="t" r="r" b="b"/>
              <a:pathLst>
                <a:path w="1267" h="1488" extrusionOk="0">
                  <a:moveTo>
                    <a:pt x="54" y="1"/>
                  </a:moveTo>
                  <a:lnTo>
                    <a:pt x="1" y="1488"/>
                  </a:lnTo>
                  <a:lnTo>
                    <a:pt x="1267" y="1389"/>
                  </a:lnTo>
                  <a:lnTo>
                    <a:pt x="1251" y="27"/>
                  </a:lnTo>
                  <a:lnTo>
                    <a:pt x="54"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3;p30">
              <a:extLst>
                <a:ext uri="{FF2B5EF4-FFF2-40B4-BE49-F238E27FC236}">
                  <a16:creationId xmlns:a16="http://schemas.microsoft.com/office/drawing/2014/main" id="{673F5685-142E-2FE1-F9A4-BFE72EFE2142}"/>
                </a:ext>
              </a:extLst>
            </p:cNvPr>
            <p:cNvSpPr/>
            <p:nvPr/>
          </p:nvSpPr>
          <p:spPr>
            <a:xfrm>
              <a:off x="2110125" y="5098025"/>
              <a:ext cx="98675" cy="38250"/>
            </a:xfrm>
            <a:custGeom>
              <a:avLst/>
              <a:gdLst/>
              <a:ahLst/>
              <a:cxnLst/>
              <a:rect l="l" t="t" r="r" b="b"/>
              <a:pathLst>
                <a:path w="3947" h="1530" extrusionOk="0">
                  <a:moveTo>
                    <a:pt x="1450" y="0"/>
                  </a:moveTo>
                  <a:cubicBezTo>
                    <a:pt x="1327" y="0"/>
                    <a:pt x="1147" y="92"/>
                    <a:pt x="769"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46" y="1457"/>
                    <a:pt x="3751" y="1113"/>
                    <a:pt x="3480"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4;p30">
              <a:extLst>
                <a:ext uri="{FF2B5EF4-FFF2-40B4-BE49-F238E27FC236}">
                  <a16:creationId xmlns:a16="http://schemas.microsoft.com/office/drawing/2014/main" id="{4405A021-9072-9FEE-846C-A9257ACB2A00}"/>
                </a:ext>
              </a:extLst>
            </p:cNvPr>
            <p:cNvSpPr/>
            <p:nvPr/>
          </p:nvSpPr>
          <p:spPr>
            <a:xfrm>
              <a:off x="2286100" y="4345500"/>
              <a:ext cx="74400" cy="114850"/>
            </a:xfrm>
            <a:custGeom>
              <a:avLst/>
              <a:gdLst/>
              <a:ahLst/>
              <a:cxnLst/>
              <a:rect l="l" t="t" r="r" b="b"/>
              <a:pathLst>
                <a:path w="2976" h="4594" extrusionOk="0">
                  <a:moveTo>
                    <a:pt x="1" y="1"/>
                  </a:moveTo>
                  <a:lnTo>
                    <a:pt x="1060" y="4593"/>
                  </a:lnTo>
                  <a:cubicBezTo>
                    <a:pt x="1702" y="4547"/>
                    <a:pt x="2345" y="4536"/>
                    <a:pt x="2976" y="4478"/>
                  </a:cubicBezTo>
                  <a:cubicBezTo>
                    <a:pt x="2884" y="2830"/>
                    <a:pt x="2115" y="1045"/>
                    <a:pt x="1691" y="586"/>
                  </a:cubicBezTo>
                  <a:cubicBezTo>
                    <a:pt x="1267" y="13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5;p30">
              <a:extLst>
                <a:ext uri="{FF2B5EF4-FFF2-40B4-BE49-F238E27FC236}">
                  <a16:creationId xmlns:a16="http://schemas.microsoft.com/office/drawing/2014/main" id="{3B88B733-0BAB-2944-3C57-8E0D14A9D890}"/>
                </a:ext>
              </a:extLst>
            </p:cNvPr>
            <p:cNvSpPr/>
            <p:nvPr/>
          </p:nvSpPr>
          <p:spPr>
            <a:xfrm>
              <a:off x="2180850" y="4342075"/>
              <a:ext cx="133875" cy="172375"/>
            </a:xfrm>
            <a:custGeom>
              <a:avLst/>
              <a:gdLst/>
              <a:ahLst/>
              <a:cxnLst/>
              <a:rect l="l" t="t" r="r" b="b"/>
              <a:pathLst>
                <a:path w="5355" h="6895" extrusionOk="0">
                  <a:moveTo>
                    <a:pt x="2207" y="0"/>
                  </a:moveTo>
                  <a:cubicBezTo>
                    <a:pt x="1852" y="65"/>
                    <a:pt x="999" y="230"/>
                    <a:pt x="999" y="230"/>
                  </a:cubicBezTo>
                  <a:lnTo>
                    <a:pt x="1" y="6894"/>
                  </a:lnTo>
                  <a:lnTo>
                    <a:pt x="2876" y="4524"/>
                  </a:lnTo>
                  <a:lnTo>
                    <a:pt x="4364" y="4210"/>
                  </a:lnTo>
                  <a:lnTo>
                    <a:pt x="5354" y="4309"/>
                  </a:lnTo>
                  <a:cubicBezTo>
                    <a:pt x="5354" y="4309"/>
                    <a:pt x="4436" y="761"/>
                    <a:pt x="4211" y="138"/>
                  </a:cubicBezTo>
                  <a:cubicBezTo>
                    <a:pt x="4025" y="586"/>
                    <a:pt x="3647" y="828"/>
                    <a:pt x="3257" y="828"/>
                  </a:cubicBezTo>
                  <a:cubicBezTo>
                    <a:pt x="2852" y="828"/>
                    <a:pt x="2433" y="566"/>
                    <a:pt x="2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386;p30">
              <a:extLst>
                <a:ext uri="{FF2B5EF4-FFF2-40B4-BE49-F238E27FC236}">
                  <a16:creationId xmlns:a16="http://schemas.microsoft.com/office/drawing/2014/main" id="{BF3F5BA8-F11A-9B02-3C78-F3B56C52CCD0}"/>
                </a:ext>
              </a:extLst>
            </p:cNvPr>
            <p:cNvSpPr/>
            <p:nvPr/>
          </p:nvSpPr>
          <p:spPr>
            <a:xfrm>
              <a:off x="2102850" y="4426225"/>
              <a:ext cx="279550" cy="660675"/>
            </a:xfrm>
            <a:custGeom>
              <a:avLst/>
              <a:gdLst/>
              <a:ahLst/>
              <a:cxnLst/>
              <a:rect l="l" t="t" r="r" b="b"/>
              <a:pathLst>
                <a:path w="11182" h="26427" extrusionOk="0">
                  <a:moveTo>
                    <a:pt x="7235" y="0"/>
                  </a:moveTo>
                  <a:cubicBezTo>
                    <a:pt x="6702" y="0"/>
                    <a:pt x="6074" y="12"/>
                    <a:pt x="5476" y="53"/>
                  </a:cubicBezTo>
                  <a:cubicBezTo>
                    <a:pt x="4964" y="1356"/>
                    <a:pt x="4180" y="2538"/>
                    <a:pt x="3121" y="3528"/>
                  </a:cubicBezTo>
                  <a:cubicBezTo>
                    <a:pt x="3090" y="3804"/>
                    <a:pt x="3052" y="4106"/>
                    <a:pt x="2999" y="4427"/>
                  </a:cubicBezTo>
                  <a:cubicBezTo>
                    <a:pt x="2693" y="6327"/>
                    <a:pt x="2184" y="9050"/>
                    <a:pt x="2085" y="10021"/>
                  </a:cubicBezTo>
                  <a:cubicBezTo>
                    <a:pt x="1828" y="12510"/>
                    <a:pt x="1" y="26157"/>
                    <a:pt x="1" y="26157"/>
                  </a:cubicBezTo>
                  <a:cubicBezTo>
                    <a:pt x="25" y="26300"/>
                    <a:pt x="545" y="26426"/>
                    <a:pt x="1158" y="26426"/>
                  </a:cubicBezTo>
                  <a:cubicBezTo>
                    <a:pt x="1627" y="26426"/>
                    <a:pt x="2150" y="26353"/>
                    <a:pt x="2547" y="26157"/>
                  </a:cubicBezTo>
                  <a:lnTo>
                    <a:pt x="5985" y="11252"/>
                  </a:lnTo>
                  <a:cubicBezTo>
                    <a:pt x="5985" y="11252"/>
                    <a:pt x="8283" y="25209"/>
                    <a:pt x="8436" y="26169"/>
                  </a:cubicBezTo>
                  <a:cubicBezTo>
                    <a:pt x="8927" y="26339"/>
                    <a:pt x="9404" y="26427"/>
                    <a:pt x="9867" y="26427"/>
                  </a:cubicBezTo>
                  <a:cubicBezTo>
                    <a:pt x="10319" y="26427"/>
                    <a:pt x="10758" y="26343"/>
                    <a:pt x="11181" y="26169"/>
                  </a:cubicBezTo>
                  <a:cubicBezTo>
                    <a:pt x="11181" y="26169"/>
                    <a:pt x="10551" y="17829"/>
                    <a:pt x="10398" y="16996"/>
                  </a:cubicBezTo>
                  <a:cubicBezTo>
                    <a:pt x="10294" y="16418"/>
                    <a:pt x="9671" y="11164"/>
                    <a:pt x="9292" y="8362"/>
                  </a:cubicBezTo>
                  <a:cubicBezTo>
                    <a:pt x="9354" y="8342"/>
                    <a:pt x="9117" y="7452"/>
                    <a:pt x="8975" y="6767"/>
                  </a:cubicBezTo>
                  <a:cubicBezTo>
                    <a:pt x="8883" y="6308"/>
                    <a:pt x="8685" y="5746"/>
                    <a:pt x="8704" y="4607"/>
                  </a:cubicBezTo>
                  <a:cubicBezTo>
                    <a:pt x="8719" y="3471"/>
                    <a:pt x="8662" y="1922"/>
                    <a:pt x="8646" y="1322"/>
                  </a:cubicBezTo>
                  <a:cubicBezTo>
                    <a:pt x="8623" y="305"/>
                    <a:pt x="8597" y="26"/>
                    <a:pt x="8597" y="26"/>
                  </a:cubicBezTo>
                  <a:cubicBezTo>
                    <a:pt x="8597" y="26"/>
                    <a:pt x="8016" y="0"/>
                    <a:pt x="7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387;p30">
              <a:extLst>
                <a:ext uri="{FF2B5EF4-FFF2-40B4-BE49-F238E27FC236}">
                  <a16:creationId xmlns:a16="http://schemas.microsoft.com/office/drawing/2014/main" id="{1DDFE168-E26C-4312-9DC7-51329CE57767}"/>
                </a:ext>
              </a:extLst>
            </p:cNvPr>
            <p:cNvSpPr/>
            <p:nvPr/>
          </p:nvSpPr>
          <p:spPr>
            <a:xfrm>
              <a:off x="2170725" y="4588700"/>
              <a:ext cx="155175" cy="9675"/>
            </a:xfrm>
            <a:custGeom>
              <a:avLst/>
              <a:gdLst/>
              <a:ahLst/>
              <a:cxnLst/>
              <a:rect l="l" t="t" r="r" b="b"/>
              <a:pathLst>
                <a:path w="6207" h="387" extrusionOk="0">
                  <a:moveTo>
                    <a:pt x="31" y="0"/>
                  </a:moveTo>
                  <a:cubicBezTo>
                    <a:pt x="16" y="0"/>
                    <a:pt x="4" y="12"/>
                    <a:pt x="1" y="23"/>
                  </a:cubicBezTo>
                  <a:cubicBezTo>
                    <a:pt x="1" y="39"/>
                    <a:pt x="8" y="54"/>
                    <a:pt x="24" y="58"/>
                  </a:cubicBezTo>
                  <a:cubicBezTo>
                    <a:pt x="43" y="62"/>
                    <a:pt x="1511" y="387"/>
                    <a:pt x="3729" y="387"/>
                  </a:cubicBezTo>
                  <a:cubicBezTo>
                    <a:pt x="4471" y="387"/>
                    <a:pt x="5297" y="348"/>
                    <a:pt x="6180" y="253"/>
                  </a:cubicBezTo>
                  <a:cubicBezTo>
                    <a:pt x="6195" y="253"/>
                    <a:pt x="6207" y="237"/>
                    <a:pt x="6207" y="222"/>
                  </a:cubicBezTo>
                  <a:cubicBezTo>
                    <a:pt x="6203" y="207"/>
                    <a:pt x="6191" y="195"/>
                    <a:pt x="6180" y="195"/>
                  </a:cubicBezTo>
                  <a:lnTo>
                    <a:pt x="6176" y="195"/>
                  </a:lnTo>
                  <a:cubicBezTo>
                    <a:pt x="5293" y="295"/>
                    <a:pt x="4471" y="329"/>
                    <a:pt x="3729" y="329"/>
                  </a:cubicBezTo>
                  <a:cubicBezTo>
                    <a:pt x="1519" y="329"/>
                    <a:pt x="54" y="8"/>
                    <a:pt x="35" y="4"/>
                  </a:cubicBezTo>
                  <a:cubicBezTo>
                    <a:pt x="35" y="4"/>
                    <a:pt x="3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388;p30">
              <a:extLst>
                <a:ext uri="{FF2B5EF4-FFF2-40B4-BE49-F238E27FC236}">
                  <a16:creationId xmlns:a16="http://schemas.microsoft.com/office/drawing/2014/main" id="{F2D823A8-55FC-1074-57D0-DF012FA26F93}"/>
                </a:ext>
              </a:extLst>
            </p:cNvPr>
            <p:cNvSpPr/>
            <p:nvPr/>
          </p:nvSpPr>
          <p:spPr>
            <a:xfrm>
              <a:off x="2167950" y="4603600"/>
              <a:ext cx="161000" cy="11225"/>
            </a:xfrm>
            <a:custGeom>
              <a:avLst/>
              <a:gdLst/>
              <a:ahLst/>
              <a:cxnLst/>
              <a:rect l="l" t="t" r="r" b="b"/>
              <a:pathLst>
                <a:path w="6440" h="449" extrusionOk="0">
                  <a:moveTo>
                    <a:pt x="31" y="1"/>
                  </a:moveTo>
                  <a:cubicBezTo>
                    <a:pt x="20" y="1"/>
                    <a:pt x="8" y="9"/>
                    <a:pt x="5" y="20"/>
                  </a:cubicBezTo>
                  <a:cubicBezTo>
                    <a:pt x="1" y="35"/>
                    <a:pt x="8" y="51"/>
                    <a:pt x="24" y="54"/>
                  </a:cubicBezTo>
                  <a:cubicBezTo>
                    <a:pt x="27" y="58"/>
                    <a:pt x="632" y="249"/>
                    <a:pt x="1718" y="364"/>
                  </a:cubicBezTo>
                  <a:cubicBezTo>
                    <a:pt x="2165" y="410"/>
                    <a:pt x="2739" y="448"/>
                    <a:pt x="3415" y="448"/>
                  </a:cubicBezTo>
                  <a:cubicBezTo>
                    <a:pt x="4260" y="448"/>
                    <a:pt x="5270" y="391"/>
                    <a:pt x="6417" y="215"/>
                  </a:cubicBezTo>
                  <a:cubicBezTo>
                    <a:pt x="6432" y="215"/>
                    <a:pt x="6440" y="200"/>
                    <a:pt x="6440" y="184"/>
                  </a:cubicBezTo>
                  <a:cubicBezTo>
                    <a:pt x="6436" y="169"/>
                    <a:pt x="6425" y="162"/>
                    <a:pt x="6409" y="162"/>
                  </a:cubicBezTo>
                  <a:lnTo>
                    <a:pt x="6406" y="162"/>
                  </a:lnTo>
                  <a:cubicBezTo>
                    <a:pt x="5285" y="330"/>
                    <a:pt x="4287" y="391"/>
                    <a:pt x="3434" y="391"/>
                  </a:cubicBezTo>
                  <a:cubicBezTo>
                    <a:pt x="1289" y="391"/>
                    <a:pt x="58" y="5"/>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389;p30">
              <a:extLst>
                <a:ext uri="{FF2B5EF4-FFF2-40B4-BE49-F238E27FC236}">
                  <a16:creationId xmlns:a16="http://schemas.microsoft.com/office/drawing/2014/main" id="{8BAC76CD-D21C-C292-3FE4-DBFA538B8AB7}"/>
                </a:ext>
              </a:extLst>
            </p:cNvPr>
            <p:cNvSpPr/>
            <p:nvPr/>
          </p:nvSpPr>
          <p:spPr>
            <a:xfrm>
              <a:off x="2237450" y="4439475"/>
              <a:ext cx="76600" cy="88550"/>
            </a:xfrm>
            <a:custGeom>
              <a:avLst/>
              <a:gdLst/>
              <a:ahLst/>
              <a:cxnLst/>
              <a:rect l="l" t="t" r="r" b="b"/>
              <a:pathLst>
                <a:path w="3064" h="3542" extrusionOk="0">
                  <a:moveTo>
                    <a:pt x="2830" y="58"/>
                  </a:moveTo>
                  <a:lnTo>
                    <a:pt x="2830" y="58"/>
                  </a:lnTo>
                  <a:cubicBezTo>
                    <a:pt x="2849" y="329"/>
                    <a:pt x="2995" y="2620"/>
                    <a:pt x="2773" y="3048"/>
                  </a:cubicBezTo>
                  <a:cubicBezTo>
                    <a:pt x="2631" y="3320"/>
                    <a:pt x="1951" y="3484"/>
                    <a:pt x="1335" y="3484"/>
                  </a:cubicBezTo>
                  <a:cubicBezTo>
                    <a:pt x="1247" y="3484"/>
                    <a:pt x="1163" y="3484"/>
                    <a:pt x="1083" y="3476"/>
                  </a:cubicBezTo>
                  <a:cubicBezTo>
                    <a:pt x="620" y="3438"/>
                    <a:pt x="318" y="3300"/>
                    <a:pt x="253" y="3102"/>
                  </a:cubicBezTo>
                  <a:cubicBezTo>
                    <a:pt x="69" y="2539"/>
                    <a:pt x="219" y="352"/>
                    <a:pt x="238" y="92"/>
                  </a:cubicBezTo>
                  <a:lnTo>
                    <a:pt x="2830" y="58"/>
                  </a:lnTo>
                  <a:close/>
                  <a:moveTo>
                    <a:pt x="2857" y="1"/>
                  </a:moveTo>
                  <a:lnTo>
                    <a:pt x="211" y="35"/>
                  </a:lnTo>
                  <a:cubicBezTo>
                    <a:pt x="196" y="35"/>
                    <a:pt x="184" y="46"/>
                    <a:pt x="180" y="62"/>
                  </a:cubicBezTo>
                  <a:cubicBezTo>
                    <a:pt x="176" y="161"/>
                    <a:pt x="1" y="2513"/>
                    <a:pt x="199" y="3121"/>
                  </a:cubicBezTo>
                  <a:cubicBezTo>
                    <a:pt x="299" y="3423"/>
                    <a:pt x="792" y="3507"/>
                    <a:pt x="1075" y="3530"/>
                  </a:cubicBezTo>
                  <a:cubicBezTo>
                    <a:pt x="1163" y="3537"/>
                    <a:pt x="1251" y="3541"/>
                    <a:pt x="1339" y="3541"/>
                  </a:cubicBezTo>
                  <a:cubicBezTo>
                    <a:pt x="1970" y="3541"/>
                    <a:pt x="2666" y="3373"/>
                    <a:pt x="2823" y="3075"/>
                  </a:cubicBezTo>
                  <a:cubicBezTo>
                    <a:pt x="3063" y="2608"/>
                    <a:pt x="2891" y="131"/>
                    <a:pt x="2884" y="27"/>
                  </a:cubicBezTo>
                  <a:cubicBezTo>
                    <a:pt x="2884" y="12"/>
                    <a:pt x="2868"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390;p30">
              <a:extLst>
                <a:ext uri="{FF2B5EF4-FFF2-40B4-BE49-F238E27FC236}">
                  <a16:creationId xmlns:a16="http://schemas.microsoft.com/office/drawing/2014/main" id="{7748EBC2-0BC2-F76A-6792-43039985CE44}"/>
                </a:ext>
              </a:extLst>
            </p:cNvPr>
            <p:cNvSpPr/>
            <p:nvPr/>
          </p:nvSpPr>
          <p:spPr>
            <a:xfrm>
              <a:off x="2258400" y="4617100"/>
              <a:ext cx="20650" cy="60625"/>
            </a:xfrm>
            <a:custGeom>
              <a:avLst/>
              <a:gdLst/>
              <a:ahLst/>
              <a:cxnLst/>
              <a:rect l="l" t="t" r="r" b="b"/>
              <a:pathLst>
                <a:path w="826" h="2425" extrusionOk="0">
                  <a:moveTo>
                    <a:pt x="264" y="0"/>
                  </a:moveTo>
                  <a:cubicBezTo>
                    <a:pt x="249" y="0"/>
                    <a:pt x="237" y="12"/>
                    <a:pt x="237" y="27"/>
                  </a:cubicBezTo>
                  <a:cubicBezTo>
                    <a:pt x="237" y="600"/>
                    <a:pt x="161" y="1162"/>
                    <a:pt x="88" y="1705"/>
                  </a:cubicBezTo>
                  <a:cubicBezTo>
                    <a:pt x="57" y="1927"/>
                    <a:pt x="27" y="2157"/>
                    <a:pt x="0" y="2386"/>
                  </a:cubicBezTo>
                  <a:cubicBezTo>
                    <a:pt x="4" y="2375"/>
                    <a:pt x="15" y="2363"/>
                    <a:pt x="27" y="2363"/>
                  </a:cubicBezTo>
                  <a:lnTo>
                    <a:pt x="34" y="2363"/>
                  </a:lnTo>
                  <a:cubicBezTo>
                    <a:pt x="50" y="2367"/>
                    <a:pt x="57" y="2382"/>
                    <a:pt x="57" y="2398"/>
                  </a:cubicBezTo>
                  <a:lnTo>
                    <a:pt x="50" y="2421"/>
                  </a:lnTo>
                  <a:cubicBezTo>
                    <a:pt x="57" y="2424"/>
                    <a:pt x="69" y="2424"/>
                    <a:pt x="76" y="2424"/>
                  </a:cubicBezTo>
                  <a:cubicBezTo>
                    <a:pt x="184" y="2424"/>
                    <a:pt x="409" y="2394"/>
                    <a:pt x="535" y="2149"/>
                  </a:cubicBezTo>
                  <a:cubicBezTo>
                    <a:pt x="696" y="1843"/>
                    <a:pt x="799" y="608"/>
                    <a:pt x="826" y="57"/>
                  </a:cubicBezTo>
                  <a:cubicBezTo>
                    <a:pt x="826" y="42"/>
                    <a:pt x="814" y="31"/>
                    <a:pt x="799" y="31"/>
                  </a:cubicBezTo>
                  <a:lnTo>
                    <a:pt x="795" y="31"/>
                  </a:lnTo>
                  <a:cubicBezTo>
                    <a:pt x="784" y="31"/>
                    <a:pt x="769" y="42"/>
                    <a:pt x="769" y="57"/>
                  </a:cubicBezTo>
                  <a:cubicBezTo>
                    <a:pt x="746" y="581"/>
                    <a:pt x="642" y="1828"/>
                    <a:pt x="486" y="2126"/>
                  </a:cubicBezTo>
                  <a:cubicBezTo>
                    <a:pt x="375" y="2340"/>
                    <a:pt x="180" y="2367"/>
                    <a:pt x="84" y="2367"/>
                  </a:cubicBezTo>
                  <a:lnTo>
                    <a:pt x="61" y="2367"/>
                  </a:lnTo>
                  <a:cubicBezTo>
                    <a:pt x="84" y="2145"/>
                    <a:pt x="115" y="1927"/>
                    <a:pt x="141" y="1713"/>
                  </a:cubicBezTo>
                  <a:cubicBezTo>
                    <a:pt x="218" y="1166"/>
                    <a:pt x="291" y="604"/>
                    <a:pt x="294" y="27"/>
                  </a:cubicBezTo>
                  <a:cubicBezTo>
                    <a:pt x="294" y="12"/>
                    <a:pt x="283"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391;p30">
              <a:extLst>
                <a:ext uri="{FF2B5EF4-FFF2-40B4-BE49-F238E27FC236}">
                  <a16:creationId xmlns:a16="http://schemas.microsoft.com/office/drawing/2014/main" id="{CB613D39-9AC1-3D09-5BF9-7DE3AD3BD2B8}"/>
                </a:ext>
              </a:extLst>
            </p:cNvPr>
            <p:cNvSpPr/>
            <p:nvPr/>
          </p:nvSpPr>
          <p:spPr>
            <a:xfrm>
              <a:off x="2252375" y="4707525"/>
              <a:ext cx="300" cy="700"/>
            </a:xfrm>
            <a:custGeom>
              <a:avLst/>
              <a:gdLst/>
              <a:ahLst/>
              <a:cxnLst/>
              <a:rect l="l" t="t" r="r" b="b"/>
              <a:pathLst>
                <a:path w="12" h="28" extrusionOk="0">
                  <a:moveTo>
                    <a:pt x="4" y="0"/>
                  </a:moveTo>
                  <a:lnTo>
                    <a:pt x="0" y="27"/>
                  </a:lnTo>
                  <a:lnTo>
                    <a:pt x="12" y="27"/>
                  </a:lnTo>
                  <a:cubicBezTo>
                    <a:pt x="8" y="12"/>
                    <a:pt x="4" y="0"/>
                    <a:pt x="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392;p30">
              <a:extLst>
                <a:ext uri="{FF2B5EF4-FFF2-40B4-BE49-F238E27FC236}">
                  <a16:creationId xmlns:a16="http://schemas.microsoft.com/office/drawing/2014/main" id="{634E5BBB-28D8-1A45-C1D2-3EDEA601C41E}"/>
                </a:ext>
              </a:extLst>
            </p:cNvPr>
            <p:cNvSpPr/>
            <p:nvPr/>
          </p:nvSpPr>
          <p:spPr>
            <a:xfrm>
              <a:off x="2251700" y="4676750"/>
              <a:ext cx="7950" cy="31475"/>
            </a:xfrm>
            <a:custGeom>
              <a:avLst/>
              <a:gdLst/>
              <a:ahLst/>
              <a:cxnLst/>
              <a:rect l="l" t="t" r="r" b="b"/>
              <a:pathLst>
                <a:path w="318" h="1259" extrusionOk="0">
                  <a:moveTo>
                    <a:pt x="268" y="0"/>
                  </a:moveTo>
                  <a:lnTo>
                    <a:pt x="4" y="1228"/>
                  </a:lnTo>
                  <a:cubicBezTo>
                    <a:pt x="0" y="1239"/>
                    <a:pt x="12" y="1254"/>
                    <a:pt x="27" y="1258"/>
                  </a:cubicBezTo>
                  <a:lnTo>
                    <a:pt x="31" y="1231"/>
                  </a:lnTo>
                  <a:cubicBezTo>
                    <a:pt x="31" y="1231"/>
                    <a:pt x="35" y="1243"/>
                    <a:pt x="39" y="1258"/>
                  </a:cubicBezTo>
                  <a:cubicBezTo>
                    <a:pt x="46" y="1258"/>
                    <a:pt x="58" y="1250"/>
                    <a:pt x="62" y="1239"/>
                  </a:cubicBezTo>
                  <a:lnTo>
                    <a:pt x="318" y="35"/>
                  </a:lnTo>
                  <a:lnTo>
                    <a:pt x="291" y="35"/>
                  </a:lnTo>
                  <a:cubicBezTo>
                    <a:pt x="276" y="31"/>
                    <a:pt x="268" y="19"/>
                    <a:pt x="268" y="4"/>
                  </a:cubicBezTo>
                  <a:cubicBezTo>
                    <a:pt x="268" y="4"/>
                    <a:pt x="268" y="4"/>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393;p30">
              <a:extLst>
                <a:ext uri="{FF2B5EF4-FFF2-40B4-BE49-F238E27FC236}">
                  <a16:creationId xmlns:a16="http://schemas.microsoft.com/office/drawing/2014/main" id="{ECAAC444-15BE-E3CC-85DC-BD929867754E}"/>
                </a:ext>
              </a:extLst>
            </p:cNvPr>
            <p:cNvSpPr/>
            <p:nvPr/>
          </p:nvSpPr>
          <p:spPr>
            <a:xfrm>
              <a:off x="2258400" y="4676175"/>
              <a:ext cx="1450" cy="1450"/>
            </a:xfrm>
            <a:custGeom>
              <a:avLst/>
              <a:gdLst/>
              <a:ahLst/>
              <a:cxnLst/>
              <a:rect l="l" t="t" r="r" b="b"/>
              <a:pathLst>
                <a:path w="58" h="58" extrusionOk="0">
                  <a:moveTo>
                    <a:pt x="27" y="0"/>
                  </a:moveTo>
                  <a:cubicBezTo>
                    <a:pt x="15" y="0"/>
                    <a:pt x="4" y="12"/>
                    <a:pt x="0" y="23"/>
                  </a:cubicBezTo>
                  <a:cubicBezTo>
                    <a:pt x="0" y="27"/>
                    <a:pt x="0" y="27"/>
                    <a:pt x="0" y="27"/>
                  </a:cubicBezTo>
                  <a:cubicBezTo>
                    <a:pt x="0" y="42"/>
                    <a:pt x="8" y="54"/>
                    <a:pt x="23" y="58"/>
                  </a:cubicBezTo>
                  <a:lnTo>
                    <a:pt x="50" y="58"/>
                  </a:lnTo>
                  <a:lnTo>
                    <a:pt x="57" y="35"/>
                  </a:lnTo>
                  <a:cubicBezTo>
                    <a:pt x="57" y="19"/>
                    <a:pt x="50" y="4"/>
                    <a:pt x="34" y="0"/>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394;p30">
              <a:extLst>
                <a:ext uri="{FF2B5EF4-FFF2-40B4-BE49-F238E27FC236}">
                  <a16:creationId xmlns:a16="http://schemas.microsoft.com/office/drawing/2014/main" id="{653F607C-8A2B-8615-1231-1E322D7A00C2}"/>
                </a:ext>
              </a:extLst>
            </p:cNvPr>
            <p:cNvSpPr/>
            <p:nvPr/>
          </p:nvSpPr>
          <p:spPr>
            <a:xfrm>
              <a:off x="2166800" y="4429150"/>
              <a:ext cx="143700" cy="207475"/>
            </a:xfrm>
            <a:custGeom>
              <a:avLst/>
              <a:gdLst/>
              <a:ahLst/>
              <a:cxnLst/>
              <a:rect l="l" t="t" r="r" b="b"/>
              <a:pathLst>
                <a:path w="5748" h="8299" extrusionOk="0">
                  <a:moveTo>
                    <a:pt x="1901" y="1"/>
                  </a:moveTo>
                  <a:cubicBezTo>
                    <a:pt x="1400" y="10"/>
                    <a:pt x="880" y="175"/>
                    <a:pt x="377" y="175"/>
                  </a:cubicBezTo>
                  <a:cubicBezTo>
                    <a:pt x="251" y="175"/>
                    <a:pt x="125" y="164"/>
                    <a:pt x="1" y="138"/>
                  </a:cubicBezTo>
                  <a:lnTo>
                    <a:pt x="1" y="138"/>
                  </a:lnTo>
                  <a:cubicBezTo>
                    <a:pt x="1" y="138"/>
                    <a:pt x="1003" y="4188"/>
                    <a:pt x="1324" y="4715"/>
                  </a:cubicBezTo>
                  <a:cubicBezTo>
                    <a:pt x="1611" y="5189"/>
                    <a:pt x="5580" y="8298"/>
                    <a:pt x="5580" y="8298"/>
                  </a:cubicBezTo>
                  <a:lnTo>
                    <a:pt x="5748" y="7392"/>
                  </a:lnTo>
                  <a:lnTo>
                    <a:pt x="2632" y="4073"/>
                  </a:lnTo>
                  <a:lnTo>
                    <a:pt x="190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95;p30">
              <a:extLst>
                <a:ext uri="{FF2B5EF4-FFF2-40B4-BE49-F238E27FC236}">
                  <a16:creationId xmlns:a16="http://schemas.microsoft.com/office/drawing/2014/main" id="{2BAD6F21-144E-1D10-1108-5ADCE1A116C2}"/>
                </a:ext>
              </a:extLst>
            </p:cNvPr>
            <p:cNvSpPr/>
            <p:nvPr/>
          </p:nvSpPr>
          <p:spPr>
            <a:xfrm>
              <a:off x="2163175" y="4347800"/>
              <a:ext cx="65500" cy="129425"/>
            </a:xfrm>
            <a:custGeom>
              <a:avLst/>
              <a:gdLst/>
              <a:ahLst/>
              <a:cxnLst/>
              <a:rect l="l" t="t" r="r" b="b"/>
              <a:pathLst>
                <a:path w="2620" h="5177" extrusionOk="0">
                  <a:moveTo>
                    <a:pt x="1706" y="1"/>
                  </a:moveTo>
                  <a:cubicBezTo>
                    <a:pt x="1706" y="1"/>
                    <a:pt x="1010" y="153"/>
                    <a:pt x="654" y="662"/>
                  </a:cubicBezTo>
                  <a:cubicBezTo>
                    <a:pt x="249" y="1239"/>
                    <a:pt x="1" y="3304"/>
                    <a:pt x="96" y="4918"/>
                  </a:cubicBezTo>
                  <a:cubicBezTo>
                    <a:pt x="347" y="5102"/>
                    <a:pt x="659" y="5176"/>
                    <a:pt x="981" y="5176"/>
                  </a:cubicBezTo>
                  <a:cubicBezTo>
                    <a:pt x="1621" y="5176"/>
                    <a:pt x="2302" y="4883"/>
                    <a:pt x="2620" y="4578"/>
                  </a:cubicBezTo>
                  <a:cubicBezTo>
                    <a:pt x="2570" y="3599"/>
                    <a:pt x="2402" y="2627"/>
                    <a:pt x="2142" y="1664"/>
                  </a:cubicBezTo>
                  <a:lnTo>
                    <a:pt x="1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96;p30">
              <a:extLst>
                <a:ext uri="{FF2B5EF4-FFF2-40B4-BE49-F238E27FC236}">
                  <a16:creationId xmlns:a16="http://schemas.microsoft.com/office/drawing/2014/main" id="{CB0E476C-D1D0-0EBB-2D9A-639D018CEF49}"/>
                </a:ext>
              </a:extLst>
            </p:cNvPr>
            <p:cNvSpPr/>
            <p:nvPr/>
          </p:nvSpPr>
          <p:spPr>
            <a:xfrm>
              <a:off x="2216525" y="4388725"/>
              <a:ext cx="12150" cy="64150"/>
            </a:xfrm>
            <a:custGeom>
              <a:avLst/>
              <a:gdLst/>
              <a:ahLst/>
              <a:cxnLst/>
              <a:rect l="l" t="t" r="r" b="b"/>
              <a:pathLst>
                <a:path w="486" h="2566" extrusionOk="0">
                  <a:moveTo>
                    <a:pt x="0" y="0"/>
                  </a:moveTo>
                  <a:lnTo>
                    <a:pt x="8" y="27"/>
                  </a:lnTo>
                  <a:cubicBezTo>
                    <a:pt x="233" y="868"/>
                    <a:pt x="390" y="1713"/>
                    <a:pt x="463" y="2566"/>
                  </a:cubicBezTo>
                  <a:cubicBezTo>
                    <a:pt x="471" y="2551"/>
                    <a:pt x="478" y="2535"/>
                    <a:pt x="486" y="2520"/>
                  </a:cubicBezTo>
                  <a:cubicBezTo>
                    <a:pt x="417" y="1713"/>
                    <a:pt x="264" y="872"/>
                    <a:pt x="35" y="19"/>
                  </a:cubicBezTo>
                  <a:cubicBezTo>
                    <a:pt x="31" y="8"/>
                    <a:pt x="19"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97;p30">
              <a:extLst>
                <a:ext uri="{FF2B5EF4-FFF2-40B4-BE49-F238E27FC236}">
                  <a16:creationId xmlns:a16="http://schemas.microsoft.com/office/drawing/2014/main" id="{19CBDD0A-F8C0-AA6E-E9BF-BB9F56227D97}"/>
                </a:ext>
              </a:extLst>
            </p:cNvPr>
            <p:cNvSpPr/>
            <p:nvPr/>
          </p:nvSpPr>
          <p:spPr>
            <a:xfrm>
              <a:off x="2228075" y="4451700"/>
              <a:ext cx="800" cy="2325"/>
            </a:xfrm>
            <a:custGeom>
              <a:avLst/>
              <a:gdLst/>
              <a:ahLst/>
              <a:cxnLst/>
              <a:rect l="l" t="t" r="r" b="b"/>
              <a:pathLst>
                <a:path w="32" h="93" extrusionOk="0">
                  <a:moveTo>
                    <a:pt x="24" y="1"/>
                  </a:moveTo>
                  <a:cubicBezTo>
                    <a:pt x="16" y="16"/>
                    <a:pt x="9" y="32"/>
                    <a:pt x="1" y="47"/>
                  </a:cubicBezTo>
                  <a:cubicBezTo>
                    <a:pt x="1" y="62"/>
                    <a:pt x="1" y="77"/>
                    <a:pt x="5" y="93"/>
                  </a:cubicBezTo>
                  <a:cubicBezTo>
                    <a:pt x="20" y="93"/>
                    <a:pt x="31" y="77"/>
                    <a:pt x="31" y="62"/>
                  </a:cubicBezTo>
                  <a:cubicBezTo>
                    <a:pt x="28" y="43"/>
                    <a:pt x="28" y="24"/>
                    <a:pt x="24" y="1"/>
                  </a:cubicBezTo>
                  <a:close/>
                </a:path>
              </a:pathLst>
            </a:custGeom>
            <a:solidFill>
              <a:srgbClr val="3B5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98;p30">
              <a:extLst>
                <a:ext uri="{FF2B5EF4-FFF2-40B4-BE49-F238E27FC236}">
                  <a16:creationId xmlns:a16="http://schemas.microsoft.com/office/drawing/2014/main" id="{5B2BAA63-772D-ADA4-1497-4B6B2D797314}"/>
                </a:ext>
              </a:extLst>
            </p:cNvPr>
            <p:cNvSpPr/>
            <p:nvPr/>
          </p:nvSpPr>
          <p:spPr>
            <a:xfrm>
              <a:off x="2215850" y="4388725"/>
              <a:ext cx="12350" cy="65300"/>
            </a:xfrm>
            <a:custGeom>
              <a:avLst/>
              <a:gdLst/>
              <a:ahLst/>
              <a:cxnLst/>
              <a:rect l="l" t="t" r="r" b="b"/>
              <a:pathLst>
                <a:path w="494" h="2612" extrusionOk="0">
                  <a:moveTo>
                    <a:pt x="27" y="0"/>
                  </a:moveTo>
                  <a:cubicBezTo>
                    <a:pt x="12" y="4"/>
                    <a:pt x="0" y="19"/>
                    <a:pt x="4" y="34"/>
                  </a:cubicBezTo>
                  <a:cubicBezTo>
                    <a:pt x="241" y="902"/>
                    <a:pt x="394" y="1763"/>
                    <a:pt x="463" y="2585"/>
                  </a:cubicBezTo>
                  <a:cubicBezTo>
                    <a:pt x="463" y="2600"/>
                    <a:pt x="475" y="2612"/>
                    <a:pt x="490" y="2612"/>
                  </a:cubicBezTo>
                  <a:lnTo>
                    <a:pt x="494" y="2612"/>
                  </a:lnTo>
                  <a:cubicBezTo>
                    <a:pt x="490" y="2596"/>
                    <a:pt x="490" y="2581"/>
                    <a:pt x="490" y="2566"/>
                  </a:cubicBezTo>
                  <a:cubicBezTo>
                    <a:pt x="417" y="1713"/>
                    <a:pt x="260" y="868"/>
                    <a:pt x="35" y="27"/>
                  </a:cubicBez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99;p30">
              <a:extLst>
                <a:ext uri="{FF2B5EF4-FFF2-40B4-BE49-F238E27FC236}">
                  <a16:creationId xmlns:a16="http://schemas.microsoft.com/office/drawing/2014/main" id="{7448F5F6-B6FD-49B6-D5EF-388211840764}"/>
                </a:ext>
              </a:extLst>
            </p:cNvPr>
            <p:cNvSpPr/>
            <p:nvPr/>
          </p:nvSpPr>
          <p:spPr>
            <a:xfrm>
              <a:off x="2288700" y="4345425"/>
              <a:ext cx="29075" cy="81450"/>
            </a:xfrm>
            <a:custGeom>
              <a:avLst/>
              <a:gdLst/>
              <a:ahLst/>
              <a:cxnLst/>
              <a:rect l="l" t="t" r="r" b="b"/>
              <a:pathLst>
                <a:path w="1163" h="3258" extrusionOk="0">
                  <a:moveTo>
                    <a:pt x="66" y="0"/>
                  </a:moveTo>
                  <a:cubicBezTo>
                    <a:pt x="27" y="0"/>
                    <a:pt x="2" y="5"/>
                    <a:pt x="0" y="15"/>
                  </a:cubicBezTo>
                  <a:cubicBezTo>
                    <a:pt x="390" y="1178"/>
                    <a:pt x="535" y="1992"/>
                    <a:pt x="589" y="3250"/>
                  </a:cubicBezTo>
                  <a:lnTo>
                    <a:pt x="1163" y="3258"/>
                  </a:lnTo>
                  <a:cubicBezTo>
                    <a:pt x="1052" y="2027"/>
                    <a:pt x="868" y="1197"/>
                    <a:pt x="520" y="99"/>
                  </a:cubicBezTo>
                  <a:cubicBezTo>
                    <a:pt x="526" y="60"/>
                    <a:pt x="207" y="0"/>
                    <a:pt x="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00;p30">
              <a:extLst>
                <a:ext uri="{FF2B5EF4-FFF2-40B4-BE49-F238E27FC236}">
                  <a16:creationId xmlns:a16="http://schemas.microsoft.com/office/drawing/2014/main" id="{2B634D24-4B51-62E3-74DF-1E0982DD4B92}"/>
                </a:ext>
              </a:extLst>
            </p:cNvPr>
            <p:cNvSpPr/>
            <p:nvPr/>
          </p:nvSpPr>
          <p:spPr>
            <a:xfrm>
              <a:off x="2306275" y="4613925"/>
              <a:ext cx="54325" cy="46750"/>
            </a:xfrm>
            <a:custGeom>
              <a:avLst/>
              <a:gdLst/>
              <a:ahLst/>
              <a:cxnLst/>
              <a:rect l="l" t="t" r="r" b="b"/>
              <a:pathLst>
                <a:path w="2173" h="1870" extrusionOk="0">
                  <a:moveTo>
                    <a:pt x="169" y="1"/>
                  </a:moveTo>
                  <a:lnTo>
                    <a:pt x="1" y="907"/>
                  </a:lnTo>
                  <a:cubicBezTo>
                    <a:pt x="1" y="907"/>
                    <a:pt x="146" y="1026"/>
                    <a:pt x="341" y="1159"/>
                  </a:cubicBezTo>
                  <a:cubicBezTo>
                    <a:pt x="479" y="1251"/>
                    <a:pt x="685" y="1481"/>
                    <a:pt x="781" y="1534"/>
                  </a:cubicBezTo>
                  <a:cubicBezTo>
                    <a:pt x="876" y="1588"/>
                    <a:pt x="1442" y="1829"/>
                    <a:pt x="1511" y="1852"/>
                  </a:cubicBezTo>
                  <a:cubicBezTo>
                    <a:pt x="1542" y="1860"/>
                    <a:pt x="1554" y="1869"/>
                    <a:pt x="1573" y="1869"/>
                  </a:cubicBezTo>
                  <a:cubicBezTo>
                    <a:pt x="1598" y="1869"/>
                    <a:pt x="1633" y="1855"/>
                    <a:pt x="1729" y="1806"/>
                  </a:cubicBezTo>
                  <a:cubicBezTo>
                    <a:pt x="1897" y="1718"/>
                    <a:pt x="2008" y="1576"/>
                    <a:pt x="2035" y="1507"/>
                  </a:cubicBezTo>
                  <a:cubicBezTo>
                    <a:pt x="2066" y="1442"/>
                    <a:pt x="2008" y="1427"/>
                    <a:pt x="2008" y="1427"/>
                  </a:cubicBezTo>
                  <a:cubicBezTo>
                    <a:pt x="2134" y="1343"/>
                    <a:pt x="2142" y="1293"/>
                    <a:pt x="2157" y="1137"/>
                  </a:cubicBezTo>
                  <a:cubicBezTo>
                    <a:pt x="2173" y="980"/>
                    <a:pt x="2119" y="819"/>
                    <a:pt x="2039" y="766"/>
                  </a:cubicBezTo>
                  <a:cubicBezTo>
                    <a:pt x="2027" y="757"/>
                    <a:pt x="2015" y="754"/>
                    <a:pt x="2004" y="754"/>
                  </a:cubicBezTo>
                  <a:cubicBezTo>
                    <a:pt x="1944" y="754"/>
                    <a:pt x="1901" y="854"/>
                    <a:pt x="1901" y="854"/>
                  </a:cubicBezTo>
                  <a:cubicBezTo>
                    <a:pt x="1893" y="855"/>
                    <a:pt x="1884" y="856"/>
                    <a:pt x="1875" y="856"/>
                  </a:cubicBezTo>
                  <a:cubicBezTo>
                    <a:pt x="1723" y="856"/>
                    <a:pt x="1409" y="689"/>
                    <a:pt x="1370" y="559"/>
                  </a:cubicBezTo>
                  <a:cubicBezTo>
                    <a:pt x="1355" y="507"/>
                    <a:pt x="1401" y="493"/>
                    <a:pt x="1471" y="493"/>
                  </a:cubicBezTo>
                  <a:cubicBezTo>
                    <a:pt x="1551" y="493"/>
                    <a:pt x="1662" y="512"/>
                    <a:pt x="1750" y="512"/>
                  </a:cubicBezTo>
                  <a:cubicBezTo>
                    <a:pt x="1789" y="512"/>
                    <a:pt x="1823" y="508"/>
                    <a:pt x="1848" y="498"/>
                  </a:cubicBezTo>
                  <a:cubicBezTo>
                    <a:pt x="1978" y="441"/>
                    <a:pt x="2016" y="295"/>
                    <a:pt x="1928" y="284"/>
                  </a:cubicBezTo>
                  <a:cubicBezTo>
                    <a:pt x="1786" y="261"/>
                    <a:pt x="1679" y="184"/>
                    <a:pt x="1595" y="165"/>
                  </a:cubicBezTo>
                  <a:cubicBezTo>
                    <a:pt x="1554" y="155"/>
                    <a:pt x="1482" y="151"/>
                    <a:pt x="1408" y="151"/>
                  </a:cubicBezTo>
                  <a:cubicBezTo>
                    <a:pt x="1323" y="151"/>
                    <a:pt x="1237" y="156"/>
                    <a:pt x="1194" y="158"/>
                  </a:cubicBezTo>
                  <a:cubicBezTo>
                    <a:pt x="1113" y="161"/>
                    <a:pt x="876" y="368"/>
                    <a:pt x="773" y="425"/>
                  </a:cubicBezTo>
                  <a:cubicBezTo>
                    <a:pt x="768" y="428"/>
                    <a:pt x="761" y="429"/>
                    <a:pt x="753" y="429"/>
                  </a:cubicBezTo>
                  <a:cubicBezTo>
                    <a:pt x="618" y="429"/>
                    <a:pt x="169" y="1"/>
                    <a:pt x="169" y="1"/>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01;p30">
              <a:extLst>
                <a:ext uri="{FF2B5EF4-FFF2-40B4-BE49-F238E27FC236}">
                  <a16:creationId xmlns:a16="http://schemas.microsoft.com/office/drawing/2014/main" id="{71F85542-B7A7-BF83-7D68-1193ECCF0840}"/>
                </a:ext>
              </a:extLst>
            </p:cNvPr>
            <p:cNvSpPr/>
            <p:nvPr/>
          </p:nvSpPr>
          <p:spPr>
            <a:xfrm>
              <a:off x="2338975" y="4638650"/>
              <a:ext cx="21625" cy="5700"/>
            </a:xfrm>
            <a:custGeom>
              <a:avLst/>
              <a:gdLst/>
              <a:ahLst/>
              <a:cxnLst/>
              <a:rect l="l" t="t" r="r" b="b"/>
              <a:pathLst>
                <a:path w="865" h="228" extrusionOk="0">
                  <a:moveTo>
                    <a:pt x="847" y="1"/>
                  </a:moveTo>
                  <a:cubicBezTo>
                    <a:pt x="841" y="1"/>
                    <a:pt x="836" y="4"/>
                    <a:pt x="830" y="10"/>
                  </a:cubicBezTo>
                  <a:cubicBezTo>
                    <a:pt x="758" y="148"/>
                    <a:pt x="559" y="182"/>
                    <a:pt x="471" y="193"/>
                  </a:cubicBezTo>
                  <a:cubicBezTo>
                    <a:pt x="467" y="194"/>
                    <a:pt x="462" y="195"/>
                    <a:pt x="457" y="195"/>
                  </a:cubicBezTo>
                  <a:cubicBezTo>
                    <a:pt x="363" y="195"/>
                    <a:pt x="118" y="68"/>
                    <a:pt x="27" y="18"/>
                  </a:cubicBezTo>
                  <a:cubicBezTo>
                    <a:pt x="24" y="16"/>
                    <a:pt x="20" y="15"/>
                    <a:pt x="17" y="15"/>
                  </a:cubicBezTo>
                  <a:cubicBezTo>
                    <a:pt x="11" y="15"/>
                    <a:pt x="6" y="17"/>
                    <a:pt x="4" y="21"/>
                  </a:cubicBezTo>
                  <a:cubicBezTo>
                    <a:pt x="0" y="29"/>
                    <a:pt x="4" y="40"/>
                    <a:pt x="12" y="44"/>
                  </a:cubicBezTo>
                  <a:cubicBezTo>
                    <a:pt x="46" y="63"/>
                    <a:pt x="341" y="228"/>
                    <a:pt x="459" y="228"/>
                  </a:cubicBezTo>
                  <a:lnTo>
                    <a:pt x="478" y="228"/>
                  </a:lnTo>
                  <a:cubicBezTo>
                    <a:pt x="566" y="213"/>
                    <a:pt x="777" y="178"/>
                    <a:pt x="861" y="25"/>
                  </a:cubicBezTo>
                  <a:cubicBezTo>
                    <a:pt x="865" y="18"/>
                    <a:pt x="861" y="10"/>
                    <a:pt x="853" y="2"/>
                  </a:cubicBezTo>
                  <a:cubicBezTo>
                    <a:pt x="851" y="1"/>
                    <a:pt x="849" y="1"/>
                    <a:pt x="84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02;p30">
              <a:extLst>
                <a:ext uri="{FF2B5EF4-FFF2-40B4-BE49-F238E27FC236}">
                  <a16:creationId xmlns:a16="http://schemas.microsoft.com/office/drawing/2014/main" id="{D302DC27-6C24-A1DA-3630-787AD3975BFB}"/>
                </a:ext>
              </a:extLst>
            </p:cNvPr>
            <p:cNvSpPr/>
            <p:nvPr/>
          </p:nvSpPr>
          <p:spPr>
            <a:xfrm>
              <a:off x="2338500" y="4648225"/>
              <a:ext cx="18475" cy="3875"/>
            </a:xfrm>
            <a:custGeom>
              <a:avLst/>
              <a:gdLst/>
              <a:ahLst/>
              <a:cxnLst/>
              <a:rect l="l" t="t" r="r" b="b"/>
              <a:pathLst>
                <a:path w="739" h="155" extrusionOk="0">
                  <a:moveTo>
                    <a:pt x="19" y="0"/>
                  </a:moveTo>
                  <a:cubicBezTo>
                    <a:pt x="12" y="0"/>
                    <a:pt x="7" y="4"/>
                    <a:pt x="4" y="9"/>
                  </a:cubicBezTo>
                  <a:cubicBezTo>
                    <a:pt x="0" y="21"/>
                    <a:pt x="4" y="28"/>
                    <a:pt x="12" y="32"/>
                  </a:cubicBezTo>
                  <a:cubicBezTo>
                    <a:pt x="46" y="47"/>
                    <a:pt x="314" y="155"/>
                    <a:pt x="432" y="155"/>
                  </a:cubicBezTo>
                  <a:cubicBezTo>
                    <a:pt x="444" y="155"/>
                    <a:pt x="455" y="151"/>
                    <a:pt x="463" y="151"/>
                  </a:cubicBezTo>
                  <a:cubicBezTo>
                    <a:pt x="555" y="124"/>
                    <a:pt x="723" y="70"/>
                    <a:pt x="723" y="70"/>
                  </a:cubicBezTo>
                  <a:cubicBezTo>
                    <a:pt x="734" y="67"/>
                    <a:pt x="738" y="59"/>
                    <a:pt x="734" y="47"/>
                  </a:cubicBezTo>
                  <a:cubicBezTo>
                    <a:pt x="732" y="42"/>
                    <a:pt x="727" y="38"/>
                    <a:pt x="721" y="38"/>
                  </a:cubicBezTo>
                  <a:cubicBezTo>
                    <a:pt x="719" y="38"/>
                    <a:pt x="717" y="39"/>
                    <a:pt x="715" y="40"/>
                  </a:cubicBezTo>
                  <a:cubicBezTo>
                    <a:pt x="712" y="40"/>
                    <a:pt x="543" y="93"/>
                    <a:pt x="455" y="120"/>
                  </a:cubicBezTo>
                  <a:cubicBezTo>
                    <a:pt x="449" y="122"/>
                    <a:pt x="442" y="123"/>
                    <a:pt x="433" y="123"/>
                  </a:cubicBezTo>
                  <a:cubicBezTo>
                    <a:pt x="342" y="123"/>
                    <a:pt x="114" y="37"/>
                    <a:pt x="27" y="2"/>
                  </a:cubicBezTo>
                  <a:cubicBezTo>
                    <a:pt x="24" y="1"/>
                    <a:pt x="21" y="0"/>
                    <a:pt x="1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03;p30">
              <a:extLst>
                <a:ext uri="{FF2B5EF4-FFF2-40B4-BE49-F238E27FC236}">
                  <a16:creationId xmlns:a16="http://schemas.microsoft.com/office/drawing/2014/main" id="{0F74C44D-259D-BA0F-B34E-0B96BAC3CD99}"/>
                </a:ext>
              </a:extLst>
            </p:cNvPr>
            <p:cNvSpPr/>
            <p:nvPr/>
          </p:nvSpPr>
          <p:spPr>
            <a:xfrm>
              <a:off x="2337825" y="4653950"/>
              <a:ext cx="15900" cy="4850"/>
            </a:xfrm>
            <a:custGeom>
              <a:avLst/>
              <a:gdLst/>
              <a:ahLst/>
              <a:cxnLst/>
              <a:rect l="l" t="t" r="r" b="b"/>
              <a:pathLst>
                <a:path w="636" h="194" extrusionOk="0">
                  <a:moveTo>
                    <a:pt x="21" y="1"/>
                  </a:moveTo>
                  <a:cubicBezTo>
                    <a:pt x="14" y="1"/>
                    <a:pt x="7" y="4"/>
                    <a:pt x="4" y="10"/>
                  </a:cubicBezTo>
                  <a:cubicBezTo>
                    <a:pt x="1" y="17"/>
                    <a:pt x="4" y="29"/>
                    <a:pt x="12" y="29"/>
                  </a:cubicBezTo>
                  <a:cubicBezTo>
                    <a:pt x="16" y="33"/>
                    <a:pt x="264" y="147"/>
                    <a:pt x="364" y="182"/>
                  </a:cubicBezTo>
                  <a:cubicBezTo>
                    <a:pt x="379" y="189"/>
                    <a:pt x="398" y="193"/>
                    <a:pt x="417" y="193"/>
                  </a:cubicBezTo>
                  <a:cubicBezTo>
                    <a:pt x="513" y="193"/>
                    <a:pt x="620" y="121"/>
                    <a:pt x="624" y="117"/>
                  </a:cubicBezTo>
                  <a:cubicBezTo>
                    <a:pt x="631" y="113"/>
                    <a:pt x="635" y="101"/>
                    <a:pt x="631" y="94"/>
                  </a:cubicBezTo>
                  <a:cubicBezTo>
                    <a:pt x="627" y="89"/>
                    <a:pt x="623" y="87"/>
                    <a:pt x="618" y="87"/>
                  </a:cubicBezTo>
                  <a:cubicBezTo>
                    <a:pt x="615" y="87"/>
                    <a:pt x="612" y="88"/>
                    <a:pt x="609" y="90"/>
                  </a:cubicBezTo>
                  <a:cubicBezTo>
                    <a:pt x="605" y="90"/>
                    <a:pt x="503" y="159"/>
                    <a:pt x="419" y="159"/>
                  </a:cubicBezTo>
                  <a:cubicBezTo>
                    <a:pt x="403" y="159"/>
                    <a:pt x="389" y="156"/>
                    <a:pt x="375" y="151"/>
                  </a:cubicBezTo>
                  <a:cubicBezTo>
                    <a:pt x="280" y="117"/>
                    <a:pt x="27" y="2"/>
                    <a:pt x="27" y="2"/>
                  </a:cubicBezTo>
                  <a:cubicBezTo>
                    <a:pt x="25" y="1"/>
                    <a:pt x="23" y="1"/>
                    <a:pt x="2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04;p30">
              <a:extLst>
                <a:ext uri="{FF2B5EF4-FFF2-40B4-BE49-F238E27FC236}">
                  <a16:creationId xmlns:a16="http://schemas.microsoft.com/office/drawing/2014/main" id="{8AAE04C2-E29F-FE08-5CDC-89CBDFB7005C}"/>
                </a:ext>
              </a:extLst>
            </p:cNvPr>
            <p:cNvSpPr/>
            <p:nvPr/>
          </p:nvSpPr>
          <p:spPr>
            <a:xfrm>
              <a:off x="2213850" y="4343125"/>
              <a:ext cx="37575" cy="84425"/>
            </a:xfrm>
            <a:custGeom>
              <a:avLst/>
              <a:gdLst/>
              <a:ahLst/>
              <a:cxnLst/>
              <a:rect l="l" t="t" r="r" b="b"/>
              <a:pathLst>
                <a:path w="1503" h="3377" extrusionOk="0">
                  <a:moveTo>
                    <a:pt x="474" y="0"/>
                  </a:moveTo>
                  <a:cubicBezTo>
                    <a:pt x="474" y="0"/>
                    <a:pt x="54" y="31"/>
                    <a:pt x="27" y="134"/>
                  </a:cubicBezTo>
                  <a:cubicBezTo>
                    <a:pt x="0" y="233"/>
                    <a:pt x="696" y="1660"/>
                    <a:pt x="1036" y="3377"/>
                  </a:cubicBezTo>
                  <a:lnTo>
                    <a:pt x="1503" y="3361"/>
                  </a:lnTo>
                  <a:cubicBezTo>
                    <a:pt x="1503" y="3361"/>
                    <a:pt x="1189" y="1836"/>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7740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7"/>
          <p:cNvSpPr/>
          <p:nvPr/>
        </p:nvSpPr>
        <p:spPr>
          <a:xfrm rot="-4619042">
            <a:off x="6600213" y="1134745"/>
            <a:ext cx="3488569" cy="3740821"/>
          </a:xfrm>
          <a:custGeom>
            <a:avLst/>
            <a:gdLst/>
            <a:ahLst/>
            <a:cxnLst/>
            <a:rect l="l" t="t" r="r" b="b"/>
            <a:pathLst>
              <a:path w="26589" h="28514" extrusionOk="0">
                <a:moveTo>
                  <a:pt x="18148" y="1"/>
                </a:moveTo>
                <a:cubicBezTo>
                  <a:pt x="15723" y="1"/>
                  <a:pt x="13308" y="349"/>
                  <a:pt x="11938" y="600"/>
                </a:cubicBezTo>
                <a:cubicBezTo>
                  <a:pt x="7921" y="1353"/>
                  <a:pt x="3949" y="3453"/>
                  <a:pt x="1895" y="6991"/>
                </a:cubicBezTo>
                <a:cubicBezTo>
                  <a:pt x="343" y="9661"/>
                  <a:pt x="1" y="12903"/>
                  <a:pt x="434" y="15938"/>
                </a:cubicBezTo>
                <a:cubicBezTo>
                  <a:pt x="845" y="18997"/>
                  <a:pt x="1986" y="21896"/>
                  <a:pt x="3219" y="24726"/>
                </a:cubicBezTo>
                <a:cubicBezTo>
                  <a:pt x="3881" y="26255"/>
                  <a:pt x="4748" y="27922"/>
                  <a:pt x="6346" y="28401"/>
                </a:cubicBezTo>
                <a:cubicBezTo>
                  <a:pt x="6616" y="28477"/>
                  <a:pt x="6888" y="28513"/>
                  <a:pt x="7159" y="28513"/>
                </a:cubicBezTo>
                <a:cubicBezTo>
                  <a:pt x="8587" y="28513"/>
                  <a:pt x="9977" y="27521"/>
                  <a:pt x="10706" y="26255"/>
                </a:cubicBezTo>
                <a:cubicBezTo>
                  <a:pt x="11573" y="24726"/>
                  <a:pt x="11710" y="22923"/>
                  <a:pt x="11824" y="21188"/>
                </a:cubicBezTo>
                <a:cubicBezTo>
                  <a:pt x="11938" y="19431"/>
                  <a:pt x="12052" y="17627"/>
                  <a:pt x="12851" y="16075"/>
                </a:cubicBezTo>
                <a:cubicBezTo>
                  <a:pt x="13741" y="14409"/>
                  <a:pt x="15339" y="13245"/>
                  <a:pt x="16983" y="12355"/>
                </a:cubicBezTo>
                <a:cubicBezTo>
                  <a:pt x="18649" y="11465"/>
                  <a:pt x="20429" y="10780"/>
                  <a:pt x="22004" y="9753"/>
                </a:cubicBezTo>
                <a:cubicBezTo>
                  <a:pt x="23579" y="8748"/>
                  <a:pt x="25017" y="7287"/>
                  <a:pt x="25474" y="5461"/>
                </a:cubicBezTo>
                <a:cubicBezTo>
                  <a:pt x="26588" y="1047"/>
                  <a:pt x="22352" y="1"/>
                  <a:pt x="18148"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txBox="1">
            <a:spLocks noGrp="1"/>
          </p:cNvSpPr>
          <p:nvPr>
            <p:ph type="title"/>
          </p:nvPr>
        </p:nvSpPr>
        <p:spPr>
          <a:xfrm>
            <a:off x="640497" y="104038"/>
            <a:ext cx="7313156" cy="544937"/>
          </a:xfrm>
          <a:prstGeom prst="rect">
            <a:avLst/>
          </a:prstGeom>
        </p:spPr>
        <p:txBody>
          <a:bodyPr spcFirstLastPara="1" wrap="square" lIns="91425" tIns="91425" rIns="91425" bIns="91425" anchor="t" anchorCtr="0">
            <a:noAutofit/>
          </a:bodyPr>
          <a:lstStyle/>
          <a:p>
            <a:r>
              <a:rPr lang="en-US" sz="3200" b="1" dirty="0">
                <a:latin typeface="Times New Roman" panose="02020603050405020304" pitchFamily="18" charset="0"/>
                <a:cs typeface="Times New Roman" panose="02020603050405020304" pitchFamily="18" charset="0"/>
              </a:rPr>
              <a:t>Design Class Diagram:</a:t>
            </a: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pic>
        <p:nvPicPr>
          <p:cNvPr id="3" name="Picture 2" descr="A close-up of a computer screen&#10;&#10;Description automatically generated">
            <a:extLst>
              <a:ext uri="{FF2B5EF4-FFF2-40B4-BE49-F238E27FC236}">
                <a16:creationId xmlns:a16="http://schemas.microsoft.com/office/drawing/2014/main" id="{C6C59F44-2931-8D33-6014-431B8D7412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83070" y="712489"/>
            <a:ext cx="4957305" cy="4096013"/>
          </a:xfrm>
          <a:prstGeom prst="rect">
            <a:avLst/>
          </a:prstGeom>
          <a:ln>
            <a:noFill/>
          </a:ln>
          <a:effectLst>
            <a:outerShdw blurRad="292100" dist="139700" dir="2700000" algn="tl" rotWithShape="0">
              <a:srgbClr val="333333">
                <a:alpha val="65000"/>
              </a:srgbClr>
            </a:outerShdw>
          </a:effectLst>
        </p:spPr>
      </p:pic>
      <p:grpSp>
        <p:nvGrpSpPr>
          <p:cNvPr id="4" name="Google Shape;326;p30">
            <a:extLst>
              <a:ext uri="{FF2B5EF4-FFF2-40B4-BE49-F238E27FC236}">
                <a16:creationId xmlns:a16="http://schemas.microsoft.com/office/drawing/2014/main" id="{2934B3DA-EE36-EA6D-DD96-C8D22A2DC403}"/>
              </a:ext>
            </a:extLst>
          </p:cNvPr>
          <p:cNvGrpSpPr/>
          <p:nvPr/>
        </p:nvGrpSpPr>
        <p:grpSpPr>
          <a:xfrm>
            <a:off x="5813837" y="1642913"/>
            <a:ext cx="3464957" cy="3293396"/>
            <a:chOff x="2102850" y="4207300"/>
            <a:chExt cx="978525" cy="930075"/>
          </a:xfrm>
        </p:grpSpPr>
        <p:sp>
          <p:nvSpPr>
            <p:cNvPr id="5" name="Google Shape;327;p30">
              <a:extLst>
                <a:ext uri="{FF2B5EF4-FFF2-40B4-BE49-F238E27FC236}">
                  <a16:creationId xmlns:a16="http://schemas.microsoft.com/office/drawing/2014/main" id="{2170D0A3-04BF-ED38-2010-7AFFFCEA6DE4}"/>
                </a:ext>
              </a:extLst>
            </p:cNvPr>
            <p:cNvSpPr/>
            <p:nvPr/>
          </p:nvSpPr>
          <p:spPr>
            <a:xfrm>
              <a:off x="2312600" y="4419975"/>
              <a:ext cx="137275" cy="128500"/>
            </a:xfrm>
            <a:custGeom>
              <a:avLst/>
              <a:gdLst/>
              <a:ahLst/>
              <a:cxnLst/>
              <a:rect l="l" t="t" r="r" b="b"/>
              <a:pathLst>
                <a:path w="5491" h="5140" extrusionOk="0">
                  <a:moveTo>
                    <a:pt x="1457" y="0"/>
                  </a:moveTo>
                  <a:cubicBezTo>
                    <a:pt x="826" y="58"/>
                    <a:pt x="642" y="1568"/>
                    <a:pt x="0" y="1614"/>
                  </a:cubicBezTo>
                  <a:cubicBezTo>
                    <a:pt x="0" y="1614"/>
                    <a:pt x="394" y="4658"/>
                    <a:pt x="784" y="4964"/>
                  </a:cubicBezTo>
                  <a:cubicBezTo>
                    <a:pt x="959" y="5101"/>
                    <a:pt x="1532" y="5139"/>
                    <a:pt x="2109" y="5139"/>
                  </a:cubicBezTo>
                  <a:cubicBezTo>
                    <a:pt x="2815" y="5139"/>
                    <a:pt x="3529" y="5082"/>
                    <a:pt x="3529" y="5082"/>
                  </a:cubicBezTo>
                  <a:lnTo>
                    <a:pt x="5491" y="4669"/>
                  </a:lnTo>
                  <a:cubicBezTo>
                    <a:pt x="5491" y="4669"/>
                    <a:pt x="5296" y="4100"/>
                    <a:pt x="4803" y="4015"/>
                  </a:cubicBezTo>
                  <a:cubicBezTo>
                    <a:pt x="4738" y="4004"/>
                    <a:pt x="4675" y="4000"/>
                    <a:pt x="4612" y="4000"/>
                  </a:cubicBezTo>
                  <a:cubicBezTo>
                    <a:pt x="4195" y="4000"/>
                    <a:pt x="3826" y="4211"/>
                    <a:pt x="3583" y="4218"/>
                  </a:cubicBezTo>
                  <a:cubicBezTo>
                    <a:pt x="3581" y="4218"/>
                    <a:pt x="3579" y="4218"/>
                    <a:pt x="3577" y="4218"/>
                  </a:cubicBezTo>
                  <a:cubicBezTo>
                    <a:pt x="3279" y="4218"/>
                    <a:pt x="1717" y="3641"/>
                    <a:pt x="1717" y="3641"/>
                  </a:cubicBezTo>
                  <a:cubicBezTo>
                    <a:pt x="1717" y="3641"/>
                    <a:pt x="1537" y="1392"/>
                    <a:pt x="1457"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8;p30">
              <a:extLst>
                <a:ext uri="{FF2B5EF4-FFF2-40B4-BE49-F238E27FC236}">
                  <a16:creationId xmlns:a16="http://schemas.microsoft.com/office/drawing/2014/main" id="{3C84EA05-777E-B852-8DCA-EC1A12B7A3A8}"/>
                </a:ext>
              </a:extLst>
            </p:cNvPr>
            <p:cNvSpPr/>
            <p:nvPr/>
          </p:nvSpPr>
          <p:spPr>
            <a:xfrm>
              <a:off x="2219600" y="4207300"/>
              <a:ext cx="88625" cy="74475"/>
            </a:xfrm>
            <a:custGeom>
              <a:avLst/>
              <a:gdLst/>
              <a:ahLst/>
              <a:cxnLst/>
              <a:rect l="l" t="t" r="r" b="b"/>
              <a:pathLst>
                <a:path w="3545" h="2979" extrusionOk="0">
                  <a:moveTo>
                    <a:pt x="1885" y="0"/>
                  </a:moveTo>
                  <a:cubicBezTo>
                    <a:pt x="1803" y="0"/>
                    <a:pt x="1720" y="27"/>
                    <a:pt x="1632" y="80"/>
                  </a:cubicBezTo>
                  <a:cubicBezTo>
                    <a:pt x="1299" y="276"/>
                    <a:pt x="1100" y="452"/>
                    <a:pt x="855" y="452"/>
                  </a:cubicBezTo>
                  <a:cubicBezTo>
                    <a:pt x="807" y="452"/>
                    <a:pt x="759" y="446"/>
                    <a:pt x="707" y="432"/>
                  </a:cubicBezTo>
                  <a:cubicBezTo>
                    <a:pt x="694" y="428"/>
                    <a:pt x="682" y="427"/>
                    <a:pt x="669" y="427"/>
                  </a:cubicBezTo>
                  <a:cubicBezTo>
                    <a:pt x="353" y="427"/>
                    <a:pt x="1" y="1442"/>
                    <a:pt x="30" y="1739"/>
                  </a:cubicBezTo>
                  <a:cubicBezTo>
                    <a:pt x="61" y="2045"/>
                    <a:pt x="103" y="2978"/>
                    <a:pt x="103" y="2978"/>
                  </a:cubicBezTo>
                  <a:lnTo>
                    <a:pt x="646" y="2149"/>
                  </a:lnTo>
                  <a:lnTo>
                    <a:pt x="1147" y="1108"/>
                  </a:lnTo>
                  <a:lnTo>
                    <a:pt x="3319" y="2588"/>
                  </a:lnTo>
                  <a:cubicBezTo>
                    <a:pt x="3292" y="2569"/>
                    <a:pt x="3426" y="2003"/>
                    <a:pt x="3433" y="1954"/>
                  </a:cubicBezTo>
                  <a:cubicBezTo>
                    <a:pt x="3479" y="1621"/>
                    <a:pt x="3544" y="1196"/>
                    <a:pt x="3475" y="868"/>
                  </a:cubicBezTo>
                  <a:cubicBezTo>
                    <a:pt x="3449" y="753"/>
                    <a:pt x="3387" y="638"/>
                    <a:pt x="3284" y="573"/>
                  </a:cubicBezTo>
                  <a:cubicBezTo>
                    <a:pt x="3158" y="493"/>
                    <a:pt x="2997" y="493"/>
                    <a:pt x="2852" y="470"/>
                  </a:cubicBezTo>
                  <a:cubicBezTo>
                    <a:pt x="2577" y="424"/>
                    <a:pt x="2382" y="286"/>
                    <a:pt x="2175" y="118"/>
                  </a:cubicBezTo>
                  <a:cubicBezTo>
                    <a:pt x="2080" y="40"/>
                    <a:pt x="1984"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9;p30">
              <a:extLst>
                <a:ext uri="{FF2B5EF4-FFF2-40B4-BE49-F238E27FC236}">
                  <a16:creationId xmlns:a16="http://schemas.microsoft.com/office/drawing/2014/main" id="{6DCC7E9D-2BF5-9877-6E4F-0E40855CAF72}"/>
                </a:ext>
              </a:extLst>
            </p:cNvPr>
            <p:cNvSpPr/>
            <p:nvPr/>
          </p:nvSpPr>
          <p:spPr>
            <a:xfrm>
              <a:off x="2235625" y="4297625"/>
              <a:ext cx="50325" cy="94450"/>
            </a:xfrm>
            <a:custGeom>
              <a:avLst/>
              <a:gdLst/>
              <a:ahLst/>
              <a:cxnLst/>
              <a:rect l="l" t="t" r="r" b="b"/>
              <a:pathLst>
                <a:path w="2013" h="3778" extrusionOk="0">
                  <a:moveTo>
                    <a:pt x="2001" y="0"/>
                  </a:moveTo>
                  <a:lnTo>
                    <a:pt x="1" y="348"/>
                  </a:lnTo>
                  <a:lnTo>
                    <a:pt x="35" y="3778"/>
                  </a:lnTo>
                  <a:lnTo>
                    <a:pt x="2012" y="3300"/>
                  </a:lnTo>
                  <a:lnTo>
                    <a:pt x="2001" y="0"/>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0;p30">
              <a:extLst>
                <a:ext uri="{FF2B5EF4-FFF2-40B4-BE49-F238E27FC236}">
                  <a16:creationId xmlns:a16="http://schemas.microsoft.com/office/drawing/2014/main" id="{3F1DAA23-528C-118D-6558-82B5DB84F862}"/>
                </a:ext>
              </a:extLst>
            </p:cNvPr>
            <p:cNvSpPr/>
            <p:nvPr/>
          </p:nvSpPr>
          <p:spPr>
            <a:xfrm>
              <a:off x="2226550" y="4222675"/>
              <a:ext cx="84825" cy="112150"/>
            </a:xfrm>
            <a:custGeom>
              <a:avLst/>
              <a:gdLst/>
              <a:ahLst/>
              <a:cxnLst/>
              <a:rect l="l" t="t" r="r" b="b"/>
              <a:pathLst>
                <a:path w="3393" h="4486" extrusionOk="0">
                  <a:moveTo>
                    <a:pt x="1561" y="0"/>
                  </a:moveTo>
                  <a:cubicBezTo>
                    <a:pt x="314" y="0"/>
                    <a:pt x="1" y="991"/>
                    <a:pt x="1" y="2795"/>
                  </a:cubicBezTo>
                  <a:cubicBezTo>
                    <a:pt x="1" y="3532"/>
                    <a:pt x="1478" y="4485"/>
                    <a:pt x="2062" y="4485"/>
                  </a:cubicBezTo>
                  <a:cubicBezTo>
                    <a:pt x="2063" y="4485"/>
                    <a:pt x="2064" y="4485"/>
                    <a:pt x="2066" y="4485"/>
                  </a:cubicBezTo>
                  <a:cubicBezTo>
                    <a:pt x="2643" y="4478"/>
                    <a:pt x="2983" y="4111"/>
                    <a:pt x="3155" y="2769"/>
                  </a:cubicBezTo>
                  <a:cubicBezTo>
                    <a:pt x="3392" y="945"/>
                    <a:pt x="2807" y="0"/>
                    <a:pt x="1561"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1;p30">
              <a:extLst>
                <a:ext uri="{FF2B5EF4-FFF2-40B4-BE49-F238E27FC236}">
                  <a16:creationId xmlns:a16="http://schemas.microsoft.com/office/drawing/2014/main" id="{8F40756A-7AC7-7F86-AEC7-B47C731A3581}"/>
                </a:ext>
              </a:extLst>
            </p:cNvPr>
            <p:cNvSpPr/>
            <p:nvPr/>
          </p:nvSpPr>
          <p:spPr>
            <a:xfrm>
              <a:off x="2249025" y="4322025"/>
              <a:ext cx="35775" cy="13475"/>
            </a:xfrm>
            <a:custGeom>
              <a:avLst/>
              <a:gdLst/>
              <a:ahLst/>
              <a:cxnLst/>
              <a:rect l="l" t="t" r="r" b="b"/>
              <a:pathLst>
                <a:path w="1431" h="539" extrusionOk="0">
                  <a:moveTo>
                    <a:pt x="35" y="0"/>
                  </a:moveTo>
                  <a:cubicBezTo>
                    <a:pt x="25" y="0"/>
                    <a:pt x="16" y="5"/>
                    <a:pt x="12" y="14"/>
                  </a:cubicBezTo>
                  <a:cubicBezTo>
                    <a:pt x="0" y="26"/>
                    <a:pt x="4" y="45"/>
                    <a:pt x="19" y="53"/>
                  </a:cubicBezTo>
                  <a:cubicBezTo>
                    <a:pt x="448" y="351"/>
                    <a:pt x="895" y="538"/>
                    <a:pt x="1159" y="538"/>
                  </a:cubicBezTo>
                  <a:lnTo>
                    <a:pt x="1167" y="538"/>
                  </a:lnTo>
                  <a:cubicBezTo>
                    <a:pt x="1254" y="538"/>
                    <a:pt x="1331" y="531"/>
                    <a:pt x="1407" y="511"/>
                  </a:cubicBezTo>
                  <a:cubicBezTo>
                    <a:pt x="1423" y="508"/>
                    <a:pt x="1430" y="492"/>
                    <a:pt x="1427" y="477"/>
                  </a:cubicBezTo>
                  <a:cubicBezTo>
                    <a:pt x="1423" y="464"/>
                    <a:pt x="1411" y="453"/>
                    <a:pt x="1398" y="453"/>
                  </a:cubicBezTo>
                  <a:cubicBezTo>
                    <a:pt x="1396" y="453"/>
                    <a:pt x="1394" y="454"/>
                    <a:pt x="1392" y="454"/>
                  </a:cubicBezTo>
                  <a:cubicBezTo>
                    <a:pt x="1323" y="473"/>
                    <a:pt x="1247" y="481"/>
                    <a:pt x="1167" y="481"/>
                  </a:cubicBezTo>
                  <a:lnTo>
                    <a:pt x="1159" y="481"/>
                  </a:lnTo>
                  <a:cubicBezTo>
                    <a:pt x="910" y="481"/>
                    <a:pt x="467" y="290"/>
                    <a:pt x="54" y="7"/>
                  </a:cubicBezTo>
                  <a:cubicBezTo>
                    <a:pt x="48" y="2"/>
                    <a:pt x="41" y="0"/>
                    <a:pt x="3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p30">
              <a:extLst>
                <a:ext uri="{FF2B5EF4-FFF2-40B4-BE49-F238E27FC236}">
                  <a16:creationId xmlns:a16="http://schemas.microsoft.com/office/drawing/2014/main" id="{25433E7B-7300-35AD-AE9D-C4EE09BFEB3F}"/>
                </a:ext>
              </a:extLst>
            </p:cNvPr>
            <p:cNvSpPr/>
            <p:nvPr/>
          </p:nvSpPr>
          <p:spPr>
            <a:xfrm>
              <a:off x="2225300" y="4222475"/>
              <a:ext cx="82925" cy="66950"/>
            </a:xfrm>
            <a:custGeom>
              <a:avLst/>
              <a:gdLst/>
              <a:ahLst/>
              <a:cxnLst/>
              <a:rect l="l" t="t" r="r" b="b"/>
              <a:pathLst>
                <a:path w="3317" h="2678" extrusionOk="0">
                  <a:moveTo>
                    <a:pt x="1611" y="1"/>
                  </a:moveTo>
                  <a:cubicBezTo>
                    <a:pt x="448" y="1"/>
                    <a:pt x="1" y="696"/>
                    <a:pt x="28" y="2257"/>
                  </a:cubicBezTo>
                  <a:lnTo>
                    <a:pt x="406" y="2677"/>
                  </a:lnTo>
                  <a:cubicBezTo>
                    <a:pt x="406" y="2452"/>
                    <a:pt x="678" y="2127"/>
                    <a:pt x="754" y="1817"/>
                  </a:cubicBezTo>
                  <a:cubicBezTo>
                    <a:pt x="831" y="1503"/>
                    <a:pt x="961" y="956"/>
                    <a:pt x="1236" y="861"/>
                  </a:cubicBezTo>
                  <a:cubicBezTo>
                    <a:pt x="1304" y="836"/>
                    <a:pt x="1377" y="827"/>
                    <a:pt x="1452" y="827"/>
                  </a:cubicBezTo>
                  <a:cubicBezTo>
                    <a:pt x="1655" y="827"/>
                    <a:pt x="1874" y="894"/>
                    <a:pt x="2070" y="899"/>
                  </a:cubicBezTo>
                  <a:cubicBezTo>
                    <a:pt x="2074" y="899"/>
                    <a:pt x="2079" y="899"/>
                    <a:pt x="2083" y="899"/>
                  </a:cubicBezTo>
                  <a:cubicBezTo>
                    <a:pt x="2273" y="899"/>
                    <a:pt x="2374" y="842"/>
                    <a:pt x="2560" y="842"/>
                  </a:cubicBezTo>
                  <a:cubicBezTo>
                    <a:pt x="2625" y="842"/>
                    <a:pt x="2702" y="849"/>
                    <a:pt x="2796" y="869"/>
                  </a:cubicBezTo>
                  <a:cubicBezTo>
                    <a:pt x="3228" y="964"/>
                    <a:pt x="3255" y="1786"/>
                    <a:pt x="3255" y="1786"/>
                  </a:cubicBezTo>
                  <a:cubicBezTo>
                    <a:pt x="3316" y="188"/>
                    <a:pt x="2781" y="1"/>
                    <a:pt x="1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3;p30">
              <a:extLst>
                <a:ext uri="{FF2B5EF4-FFF2-40B4-BE49-F238E27FC236}">
                  <a16:creationId xmlns:a16="http://schemas.microsoft.com/office/drawing/2014/main" id="{DE3C9E86-715D-DF8E-4ABA-BC5E2B8C0E59}"/>
                </a:ext>
              </a:extLst>
            </p:cNvPr>
            <p:cNvSpPr/>
            <p:nvPr/>
          </p:nvSpPr>
          <p:spPr>
            <a:xfrm>
              <a:off x="2218525" y="4274150"/>
              <a:ext cx="20375" cy="27275"/>
            </a:xfrm>
            <a:custGeom>
              <a:avLst/>
              <a:gdLst/>
              <a:ahLst/>
              <a:cxnLst/>
              <a:rect l="l" t="t" r="r" b="b"/>
              <a:pathLst>
                <a:path w="815" h="1091" extrusionOk="0">
                  <a:moveTo>
                    <a:pt x="378" y="0"/>
                  </a:moveTo>
                  <a:cubicBezTo>
                    <a:pt x="360" y="0"/>
                    <a:pt x="341" y="3"/>
                    <a:pt x="322" y="10"/>
                  </a:cubicBezTo>
                  <a:cubicBezTo>
                    <a:pt x="150" y="67"/>
                    <a:pt x="0" y="369"/>
                    <a:pt x="96" y="660"/>
                  </a:cubicBezTo>
                  <a:cubicBezTo>
                    <a:pt x="177" y="912"/>
                    <a:pt x="355" y="1091"/>
                    <a:pt x="514" y="1091"/>
                  </a:cubicBezTo>
                  <a:cubicBezTo>
                    <a:pt x="536" y="1091"/>
                    <a:pt x="557" y="1087"/>
                    <a:pt x="578" y="1081"/>
                  </a:cubicBezTo>
                  <a:cubicBezTo>
                    <a:pt x="750" y="1023"/>
                    <a:pt x="815" y="744"/>
                    <a:pt x="719" y="453"/>
                  </a:cubicBezTo>
                  <a:cubicBezTo>
                    <a:pt x="634" y="195"/>
                    <a:pt x="522" y="0"/>
                    <a:pt x="378"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4;p30">
              <a:extLst>
                <a:ext uri="{FF2B5EF4-FFF2-40B4-BE49-F238E27FC236}">
                  <a16:creationId xmlns:a16="http://schemas.microsoft.com/office/drawing/2014/main" id="{C81C6623-BD9D-544E-B2B1-A9B0D25B18CE}"/>
                </a:ext>
              </a:extLst>
            </p:cNvPr>
            <p:cNvSpPr/>
            <p:nvPr/>
          </p:nvSpPr>
          <p:spPr>
            <a:xfrm>
              <a:off x="2268225" y="4279550"/>
              <a:ext cx="5875" cy="9300"/>
            </a:xfrm>
            <a:custGeom>
              <a:avLst/>
              <a:gdLst/>
              <a:ahLst/>
              <a:cxnLst/>
              <a:rect l="l" t="t" r="r" b="b"/>
              <a:pathLst>
                <a:path w="235" h="372" extrusionOk="0">
                  <a:moveTo>
                    <a:pt x="120" y="0"/>
                  </a:moveTo>
                  <a:cubicBezTo>
                    <a:pt x="118" y="0"/>
                    <a:pt x="117" y="0"/>
                    <a:pt x="116" y="0"/>
                  </a:cubicBezTo>
                  <a:cubicBezTo>
                    <a:pt x="51" y="0"/>
                    <a:pt x="1" y="84"/>
                    <a:pt x="1" y="188"/>
                  </a:cubicBezTo>
                  <a:cubicBezTo>
                    <a:pt x="1" y="287"/>
                    <a:pt x="54" y="371"/>
                    <a:pt x="119" y="371"/>
                  </a:cubicBezTo>
                  <a:cubicBezTo>
                    <a:pt x="181" y="371"/>
                    <a:pt x="234" y="287"/>
                    <a:pt x="234" y="184"/>
                  </a:cubicBezTo>
                  <a:cubicBezTo>
                    <a:pt x="230"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5;p30">
              <a:extLst>
                <a:ext uri="{FF2B5EF4-FFF2-40B4-BE49-F238E27FC236}">
                  <a16:creationId xmlns:a16="http://schemas.microsoft.com/office/drawing/2014/main" id="{EBF6F5F2-0F03-6F51-8959-3E5FD7E2D61E}"/>
                </a:ext>
              </a:extLst>
            </p:cNvPr>
            <p:cNvSpPr/>
            <p:nvPr/>
          </p:nvSpPr>
          <p:spPr>
            <a:xfrm>
              <a:off x="2297575" y="4279550"/>
              <a:ext cx="5850" cy="9300"/>
            </a:xfrm>
            <a:custGeom>
              <a:avLst/>
              <a:gdLst/>
              <a:ahLst/>
              <a:cxnLst/>
              <a:rect l="l" t="t" r="r" b="b"/>
              <a:pathLst>
                <a:path w="234" h="372" extrusionOk="0">
                  <a:moveTo>
                    <a:pt x="120" y="0"/>
                  </a:moveTo>
                  <a:cubicBezTo>
                    <a:pt x="118" y="0"/>
                    <a:pt x="117" y="0"/>
                    <a:pt x="115" y="0"/>
                  </a:cubicBezTo>
                  <a:cubicBezTo>
                    <a:pt x="54" y="0"/>
                    <a:pt x="1" y="84"/>
                    <a:pt x="5" y="188"/>
                  </a:cubicBezTo>
                  <a:cubicBezTo>
                    <a:pt x="5" y="287"/>
                    <a:pt x="54" y="371"/>
                    <a:pt x="119" y="371"/>
                  </a:cubicBezTo>
                  <a:cubicBezTo>
                    <a:pt x="184" y="371"/>
                    <a:pt x="234" y="287"/>
                    <a:pt x="234" y="184"/>
                  </a:cubicBezTo>
                  <a:cubicBezTo>
                    <a:pt x="234"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6;p30">
              <a:extLst>
                <a:ext uri="{FF2B5EF4-FFF2-40B4-BE49-F238E27FC236}">
                  <a16:creationId xmlns:a16="http://schemas.microsoft.com/office/drawing/2014/main" id="{46DCAA72-87C6-2BA4-0723-FEF9F9A597BC}"/>
                </a:ext>
              </a:extLst>
            </p:cNvPr>
            <p:cNvSpPr/>
            <p:nvPr/>
          </p:nvSpPr>
          <p:spPr>
            <a:xfrm>
              <a:off x="2279125" y="4308900"/>
              <a:ext cx="13025" cy="3175"/>
            </a:xfrm>
            <a:custGeom>
              <a:avLst/>
              <a:gdLst/>
              <a:ahLst/>
              <a:cxnLst/>
              <a:rect l="l" t="t" r="r" b="b"/>
              <a:pathLst>
                <a:path w="521" h="127" extrusionOk="0">
                  <a:moveTo>
                    <a:pt x="485" y="0"/>
                  </a:moveTo>
                  <a:cubicBezTo>
                    <a:pt x="480" y="0"/>
                    <a:pt x="475" y="1"/>
                    <a:pt x="471" y="4"/>
                  </a:cubicBezTo>
                  <a:cubicBezTo>
                    <a:pt x="412" y="46"/>
                    <a:pt x="341" y="67"/>
                    <a:pt x="268" y="67"/>
                  </a:cubicBezTo>
                  <a:cubicBezTo>
                    <a:pt x="195" y="67"/>
                    <a:pt x="119" y="46"/>
                    <a:pt x="50" y="4"/>
                  </a:cubicBezTo>
                  <a:cubicBezTo>
                    <a:pt x="47" y="2"/>
                    <a:pt x="42" y="0"/>
                    <a:pt x="37" y="0"/>
                  </a:cubicBezTo>
                  <a:cubicBezTo>
                    <a:pt x="28" y="0"/>
                    <a:pt x="17" y="5"/>
                    <a:pt x="12" y="16"/>
                  </a:cubicBezTo>
                  <a:cubicBezTo>
                    <a:pt x="1" y="27"/>
                    <a:pt x="8" y="46"/>
                    <a:pt x="20" y="54"/>
                  </a:cubicBezTo>
                  <a:cubicBezTo>
                    <a:pt x="100" y="103"/>
                    <a:pt x="184" y="126"/>
                    <a:pt x="268" y="126"/>
                  </a:cubicBezTo>
                  <a:cubicBezTo>
                    <a:pt x="353" y="126"/>
                    <a:pt x="437" y="103"/>
                    <a:pt x="502" y="54"/>
                  </a:cubicBezTo>
                  <a:cubicBezTo>
                    <a:pt x="517" y="46"/>
                    <a:pt x="521" y="27"/>
                    <a:pt x="509" y="12"/>
                  </a:cubicBezTo>
                  <a:cubicBezTo>
                    <a:pt x="504" y="4"/>
                    <a:pt x="495" y="0"/>
                    <a:pt x="48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7;p30">
              <a:extLst>
                <a:ext uri="{FF2B5EF4-FFF2-40B4-BE49-F238E27FC236}">
                  <a16:creationId xmlns:a16="http://schemas.microsoft.com/office/drawing/2014/main" id="{C65432A8-5DE9-AD27-3FD6-D964F580E61A}"/>
                </a:ext>
              </a:extLst>
            </p:cNvPr>
            <p:cNvSpPr/>
            <p:nvPr/>
          </p:nvSpPr>
          <p:spPr>
            <a:xfrm>
              <a:off x="2260025" y="4266300"/>
              <a:ext cx="17400" cy="5900"/>
            </a:xfrm>
            <a:custGeom>
              <a:avLst/>
              <a:gdLst/>
              <a:ahLst/>
              <a:cxnLst/>
              <a:rect l="l" t="t" r="r" b="b"/>
              <a:pathLst>
                <a:path w="696" h="236" extrusionOk="0">
                  <a:moveTo>
                    <a:pt x="403" y="0"/>
                  </a:moveTo>
                  <a:cubicBezTo>
                    <a:pt x="381" y="0"/>
                    <a:pt x="359" y="1"/>
                    <a:pt x="336" y="3"/>
                  </a:cubicBezTo>
                  <a:cubicBezTo>
                    <a:pt x="283" y="10"/>
                    <a:pt x="229" y="22"/>
                    <a:pt x="180" y="37"/>
                  </a:cubicBezTo>
                  <a:cubicBezTo>
                    <a:pt x="153" y="49"/>
                    <a:pt x="130" y="60"/>
                    <a:pt x="107" y="71"/>
                  </a:cubicBezTo>
                  <a:cubicBezTo>
                    <a:pt x="96" y="75"/>
                    <a:pt x="84" y="83"/>
                    <a:pt x="73" y="91"/>
                  </a:cubicBezTo>
                  <a:cubicBezTo>
                    <a:pt x="61" y="98"/>
                    <a:pt x="50" y="106"/>
                    <a:pt x="38" y="114"/>
                  </a:cubicBezTo>
                  <a:cubicBezTo>
                    <a:pt x="11" y="133"/>
                    <a:pt x="0" y="171"/>
                    <a:pt x="19" y="202"/>
                  </a:cubicBezTo>
                  <a:cubicBezTo>
                    <a:pt x="31" y="224"/>
                    <a:pt x="54" y="236"/>
                    <a:pt x="76" y="236"/>
                  </a:cubicBezTo>
                  <a:lnTo>
                    <a:pt x="99" y="236"/>
                  </a:lnTo>
                  <a:cubicBezTo>
                    <a:pt x="107" y="236"/>
                    <a:pt x="119" y="232"/>
                    <a:pt x="130" y="232"/>
                  </a:cubicBezTo>
                  <a:lnTo>
                    <a:pt x="161" y="228"/>
                  </a:lnTo>
                  <a:cubicBezTo>
                    <a:pt x="184" y="224"/>
                    <a:pt x="203" y="221"/>
                    <a:pt x="226" y="217"/>
                  </a:cubicBezTo>
                  <a:cubicBezTo>
                    <a:pt x="268" y="213"/>
                    <a:pt x="310" y="209"/>
                    <a:pt x="352" y="205"/>
                  </a:cubicBezTo>
                  <a:cubicBezTo>
                    <a:pt x="398" y="202"/>
                    <a:pt x="440" y="198"/>
                    <a:pt x="482" y="198"/>
                  </a:cubicBezTo>
                  <a:cubicBezTo>
                    <a:pt x="528" y="198"/>
                    <a:pt x="570" y="198"/>
                    <a:pt x="616" y="194"/>
                  </a:cubicBezTo>
                  <a:lnTo>
                    <a:pt x="619" y="194"/>
                  </a:lnTo>
                  <a:cubicBezTo>
                    <a:pt x="658" y="194"/>
                    <a:pt x="692" y="163"/>
                    <a:pt x="696" y="121"/>
                  </a:cubicBezTo>
                  <a:cubicBezTo>
                    <a:pt x="696" y="87"/>
                    <a:pt x="677" y="56"/>
                    <a:pt x="646" y="45"/>
                  </a:cubicBezTo>
                  <a:cubicBezTo>
                    <a:pt x="597" y="26"/>
                    <a:pt x="547" y="10"/>
                    <a:pt x="493" y="6"/>
                  </a:cubicBezTo>
                  <a:cubicBezTo>
                    <a:pt x="464" y="2"/>
                    <a:pt x="434"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p30">
              <a:extLst>
                <a:ext uri="{FF2B5EF4-FFF2-40B4-BE49-F238E27FC236}">
                  <a16:creationId xmlns:a16="http://schemas.microsoft.com/office/drawing/2014/main" id="{A05D29B8-3B74-F697-3605-4572742D22EB}"/>
                </a:ext>
              </a:extLst>
            </p:cNvPr>
            <p:cNvSpPr/>
            <p:nvPr/>
          </p:nvSpPr>
          <p:spPr>
            <a:xfrm>
              <a:off x="2293650" y="4266775"/>
              <a:ext cx="13025" cy="5525"/>
            </a:xfrm>
            <a:custGeom>
              <a:avLst/>
              <a:gdLst/>
              <a:ahLst/>
              <a:cxnLst/>
              <a:rect l="l" t="t" r="r" b="b"/>
              <a:pathLst>
                <a:path w="521" h="221" extrusionOk="0">
                  <a:moveTo>
                    <a:pt x="284" y="1"/>
                  </a:moveTo>
                  <a:cubicBezTo>
                    <a:pt x="257" y="1"/>
                    <a:pt x="230" y="3"/>
                    <a:pt x="204" y="7"/>
                  </a:cubicBezTo>
                  <a:cubicBezTo>
                    <a:pt x="154" y="10"/>
                    <a:pt x="100" y="26"/>
                    <a:pt x="51" y="45"/>
                  </a:cubicBezTo>
                  <a:cubicBezTo>
                    <a:pt x="24" y="56"/>
                    <a:pt x="1" y="87"/>
                    <a:pt x="5" y="121"/>
                  </a:cubicBezTo>
                  <a:cubicBezTo>
                    <a:pt x="5" y="160"/>
                    <a:pt x="39" y="190"/>
                    <a:pt x="81" y="194"/>
                  </a:cubicBezTo>
                  <a:cubicBezTo>
                    <a:pt x="127" y="198"/>
                    <a:pt x="173" y="198"/>
                    <a:pt x="215" y="198"/>
                  </a:cubicBezTo>
                  <a:cubicBezTo>
                    <a:pt x="257" y="202"/>
                    <a:pt x="303" y="202"/>
                    <a:pt x="345" y="205"/>
                  </a:cubicBezTo>
                  <a:cubicBezTo>
                    <a:pt x="383" y="209"/>
                    <a:pt x="483" y="213"/>
                    <a:pt x="521" y="221"/>
                  </a:cubicBezTo>
                  <a:cubicBezTo>
                    <a:pt x="521" y="152"/>
                    <a:pt x="517" y="87"/>
                    <a:pt x="513" y="22"/>
                  </a:cubicBezTo>
                  <a:cubicBezTo>
                    <a:pt x="483" y="14"/>
                    <a:pt x="395" y="10"/>
                    <a:pt x="364" y="7"/>
                  </a:cubicBezTo>
                  <a:cubicBezTo>
                    <a:pt x="337" y="3"/>
                    <a:pt x="311" y="1"/>
                    <a:pt x="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p30">
              <a:extLst>
                <a:ext uri="{FF2B5EF4-FFF2-40B4-BE49-F238E27FC236}">
                  <a16:creationId xmlns:a16="http://schemas.microsoft.com/office/drawing/2014/main" id="{129F1F5A-DC12-71DF-0D9B-DBFBA1165449}"/>
                </a:ext>
              </a:extLst>
            </p:cNvPr>
            <p:cNvSpPr/>
            <p:nvPr/>
          </p:nvSpPr>
          <p:spPr>
            <a:xfrm>
              <a:off x="2286675" y="4274550"/>
              <a:ext cx="7200" cy="25375"/>
            </a:xfrm>
            <a:custGeom>
              <a:avLst/>
              <a:gdLst/>
              <a:ahLst/>
              <a:cxnLst/>
              <a:rect l="l" t="t" r="r" b="b"/>
              <a:pathLst>
                <a:path w="288" h="1015" extrusionOk="0">
                  <a:moveTo>
                    <a:pt x="34" y="1"/>
                  </a:moveTo>
                  <a:cubicBezTo>
                    <a:pt x="32" y="1"/>
                    <a:pt x="30" y="1"/>
                    <a:pt x="28" y="2"/>
                  </a:cubicBezTo>
                  <a:cubicBezTo>
                    <a:pt x="12" y="5"/>
                    <a:pt x="1" y="21"/>
                    <a:pt x="5" y="36"/>
                  </a:cubicBezTo>
                  <a:cubicBezTo>
                    <a:pt x="5" y="40"/>
                    <a:pt x="54" y="281"/>
                    <a:pt x="108" y="468"/>
                  </a:cubicBezTo>
                  <a:cubicBezTo>
                    <a:pt x="123" y="522"/>
                    <a:pt x="142" y="571"/>
                    <a:pt x="158" y="617"/>
                  </a:cubicBezTo>
                  <a:cubicBezTo>
                    <a:pt x="192" y="732"/>
                    <a:pt x="226" y="827"/>
                    <a:pt x="211" y="870"/>
                  </a:cubicBezTo>
                  <a:cubicBezTo>
                    <a:pt x="180" y="945"/>
                    <a:pt x="111" y="955"/>
                    <a:pt x="74" y="955"/>
                  </a:cubicBezTo>
                  <a:cubicBezTo>
                    <a:pt x="61" y="955"/>
                    <a:pt x="52" y="954"/>
                    <a:pt x="51" y="954"/>
                  </a:cubicBezTo>
                  <a:cubicBezTo>
                    <a:pt x="48" y="953"/>
                    <a:pt x="46" y="953"/>
                    <a:pt x="43" y="953"/>
                  </a:cubicBezTo>
                  <a:cubicBezTo>
                    <a:pt x="28" y="953"/>
                    <a:pt x="16" y="963"/>
                    <a:pt x="16" y="977"/>
                  </a:cubicBezTo>
                  <a:cubicBezTo>
                    <a:pt x="12" y="992"/>
                    <a:pt x="24" y="1007"/>
                    <a:pt x="39" y="1011"/>
                  </a:cubicBezTo>
                  <a:cubicBezTo>
                    <a:pt x="51" y="1011"/>
                    <a:pt x="62" y="1015"/>
                    <a:pt x="77" y="1015"/>
                  </a:cubicBezTo>
                  <a:cubicBezTo>
                    <a:pt x="138" y="1015"/>
                    <a:pt x="226" y="988"/>
                    <a:pt x="265" y="889"/>
                  </a:cubicBezTo>
                  <a:cubicBezTo>
                    <a:pt x="288" y="827"/>
                    <a:pt x="257" y="732"/>
                    <a:pt x="211" y="598"/>
                  </a:cubicBezTo>
                  <a:cubicBezTo>
                    <a:pt x="196" y="552"/>
                    <a:pt x="181" y="502"/>
                    <a:pt x="165" y="449"/>
                  </a:cubicBezTo>
                  <a:cubicBezTo>
                    <a:pt x="112" y="269"/>
                    <a:pt x="62" y="28"/>
                    <a:pt x="62" y="24"/>
                  </a:cubicBezTo>
                  <a:cubicBezTo>
                    <a:pt x="59" y="11"/>
                    <a:pt x="47" y="1"/>
                    <a:pt x="3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0;p30">
              <a:extLst>
                <a:ext uri="{FF2B5EF4-FFF2-40B4-BE49-F238E27FC236}">
                  <a16:creationId xmlns:a16="http://schemas.microsoft.com/office/drawing/2014/main" id="{5CE02DC2-9B53-1680-439B-B2DFD0761AF7}"/>
                </a:ext>
              </a:extLst>
            </p:cNvPr>
            <p:cNvSpPr/>
            <p:nvPr/>
          </p:nvSpPr>
          <p:spPr>
            <a:xfrm>
              <a:off x="2448425" y="5052300"/>
              <a:ext cx="91225" cy="85075"/>
            </a:xfrm>
            <a:custGeom>
              <a:avLst/>
              <a:gdLst/>
              <a:ahLst/>
              <a:cxnLst/>
              <a:rect l="l" t="t" r="r" b="b"/>
              <a:pathLst>
                <a:path w="3649" h="3403" extrusionOk="0">
                  <a:moveTo>
                    <a:pt x="3150" y="0"/>
                  </a:moveTo>
                  <a:cubicBezTo>
                    <a:pt x="3038" y="0"/>
                    <a:pt x="2926" y="41"/>
                    <a:pt x="2838" y="124"/>
                  </a:cubicBezTo>
                  <a:lnTo>
                    <a:pt x="192" y="2621"/>
                  </a:lnTo>
                  <a:cubicBezTo>
                    <a:pt x="8" y="2789"/>
                    <a:pt x="1" y="3076"/>
                    <a:pt x="173" y="3260"/>
                  </a:cubicBezTo>
                  <a:cubicBezTo>
                    <a:pt x="262" y="3355"/>
                    <a:pt x="382" y="3403"/>
                    <a:pt x="502" y="3403"/>
                  </a:cubicBezTo>
                  <a:cubicBezTo>
                    <a:pt x="614" y="3403"/>
                    <a:pt x="725" y="3361"/>
                    <a:pt x="811" y="3279"/>
                  </a:cubicBezTo>
                  <a:lnTo>
                    <a:pt x="3461" y="782"/>
                  </a:lnTo>
                  <a:cubicBezTo>
                    <a:pt x="3641" y="610"/>
                    <a:pt x="3649" y="323"/>
                    <a:pt x="3480" y="143"/>
                  </a:cubicBezTo>
                  <a:cubicBezTo>
                    <a:pt x="3391" y="48"/>
                    <a:pt x="327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1;p30">
              <a:extLst>
                <a:ext uri="{FF2B5EF4-FFF2-40B4-BE49-F238E27FC236}">
                  <a16:creationId xmlns:a16="http://schemas.microsoft.com/office/drawing/2014/main" id="{507894A2-FD8F-B702-7E4B-2F1B1E4E69B5}"/>
                </a:ext>
              </a:extLst>
            </p:cNvPr>
            <p:cNvSpPr/>
            <p:nvPr/>
          </p:nvSpPr>
          <p:spPr>
            <a:xfrm>
              <a:off x="2415450" y="4526800"/>
              <a:ext cx="91225" cy="85100"/>
            </a:xfrm>
            <a:custGeom>
              <a:avLst/>
              <a:gdLst/>
              <a:ahLst/>
              <a:cxnLst/>
              <a:rect l="l" t="t" r="r" b="b"/>
              <a:pathLst>
                <a:path w="3649" h="3404" extrusionOk="0">
                  <a:moveTo>
                    <a:pt x="3150" y="1"/>
                  </a:moveTo>
                  <a:cubicBezTo>
                    <a:pt x="3038" y="1"/>
                    <a:pt x="2926" y="42"/>
                    <a:pt x="2838" y="125"/>
                  </a:cubicBezTo>
                  <a:lnTo>
                    <a:pt x="192" y="2622"/>
                  </a:lnTo>
                  <a:cubicBezTo>
                    <a:pt x="8" y="2790"/>
                    <a:pt x="0" y="3077"/>
                    <a:pt x="173" y="3260"/>
                  </a:cubicBezTo>
                  <a:cubicBezTo>
                    <a:pt x="262" y="3355"/>
                    <a:pt x="382" y="3403"/>
                    <a:pt x="502" y="3403"/>
                  </a:cubicBezTo>
                  <a:cubicBezTo>
                    <a:pt x="613" y="3403"/>
                    <a:pt x="725" y="3362"/>
                    <a:pt x="811" y="3279"/>
                  </a:cubicBezTo>
                  <a:lnTo>
                    <a:pt x="3461" y="782"/>
                  </a:lnTo>
                  <a:cubicBezTo>
                    <a:pt x="3641" y="610"/>
                    <a:pt x="3648" y="324"/>
                    <a:pt x="3476" y="144"/>
                  </a:cubicBezTo>
                  <a:cubicBezTo>
                    <a:pt x="3389" y="49"/>
                    <a:pt x="3270" y="1"/>
                    <a:pt x="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p30">
              <a:extLst>
                <a:ext uri="{FF2B5EF4-FFF2-40B4-BE49-F238E27FC236}">
                  <a16:creationId xmlns:a16="http://schemas.microsoft.com/office/drawing/2014/main" id="{C3101AF9-2C97-E87E-71ED-A22AFC8037E5}"/>
                </a:ext>
              </a:extLst>
            </p:cNvPr>
            <p:cNvSpPr/>
            <p:nvPr/>
          </p:nvSpPr>
          <p:spPr>
            <a:xfrm>
              <a:off x="2421000" y="4597400"/>
              <a:ext cx="73050" cy="205650"/>
            </a:xfrm>
            <a:custGeom>
              <a:avLst/>
              <a:gdLst/>
              <a:ahLst/>
              <a:cxnLst/>
              <a:rect l="l" t="t" r="r" b="b"/>
              <a:pathLst>
                <a:path w="2922" h="8226" extrusionOk="0">
                  <a:moveTo>
                    <a:pt x="0" y="0"/>
                  </a:moveTo>
                  <a:cubicBezTo>
                    <a:pt x="0" y="4937"/>
                    <a:pt x="2054" y="8091"/>
                    <a:pt x="2142" y="8225"/>
                  </a:cubicBezTo>
                  <a:lnTo>
                    <a:pt x="2922" y="7709"/>
                  </a:lnTo>
                  <a:cubicBezTo>
                    <a:pt x="2902" y="7678"/>
                    <a:pt x="941" y="4639"/>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3;p30">
              <a:extLst>
                <a:ext uri="{FF2B5EF4-FFF2-40B4-BE49-F238E27FC236}">
                  <a16:creationId xmlns:a16="http://schemas.microsoft.com/office/drawing/2014/main" id="{653192D3-66EB-B589-7FDF-18D05A0A37FA}"/>
                </a:ext>
              </a:extLst>
            </p:cNvPr>
            <p:cNvSpPr/>
            <p:nvPr/>
          </p:nvSpPr>
          <p:spPr>
            <a:xfrm>
              <a:off x="2813125" y="5071550"/>
              <a:ext cx="268250" cy="45525"/>
            </a:xfrm>
            <a:custGeom>
              <a:avLst/>
              <a:gdLst/>
              <a:ahLst/>
              <a:cxnLst/>
              <a:rect l="l" t="t" r="r" b="b"/>
              <a:pathLst>
                <a:path w="10730" h="1821" extrusionOk="0">
                  <a:moveTo>
                    <a:pt x="490" y="0"/>
                  </a:moveTo>
                  <a:cubicBezTo>
                    <a:pt x="218" y="0"/>
                    <a:pt x="0" y="218"/>
                    <a:pt x="0" y="490"/>
                  </a:cubicBezTo>
                  <a:lnTo>
                    <a:pt x="0" y="1327"/>
                  </a:lnTo>
                  <a:cubicBezTo>
                    <a:pt x="0" y="1599"/>
                    <a:pt x="218" y="1820"/>
                    <a:pt x="490" y="1820"/>
                  </a:cubicBezTo>
                  <a:lnTo>
                    <a:pt x="10237" y="1820"/>
                  </a:lnTo>
                  <a:cubicBezTo>
                    <a:pt x="10508" y="1820"/>
                    <a:pt x="10730" y="1599"/>
                    <a:pt x="10730" y="1327"/>
                  </a:cubicBezTo>
                  <a:lnTo>
                    <a:pt x="10730" y="490"/>
                  </a:lnTo>
                  <a:cubicBezTo>
                    <a:pt x="10730" y="218"/>
                    <a:pt x="10508"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4;p30">
              <a:extLst>
                <a:ext uri="{FF2B5EF4-FFF2-40B4-BE49-F238E27FC236}">
                  <a16:creationId xmlns:a16="http://schemas.microsoft.com/office/drawing/2014/main" id="{8881D2E5-0104-6EF2-20DD-763365231A2F}"/>
                </a:ext>
              </a:extLst>
            </p:cNvPr>
            <p:cNvSpPr/>
            <p:nvPr/>
          </p:nvSpPr>
          <p:spPr>
            <a:xfrm>
              <a:off x="2813125" y="5050325"/>
              <a:ext cx="205250" cy="42475"/>
            </a:xfrm>
            <a:custGeom>
              <a:avLst/>
              <a:gdLst/>
              <a:ahLst/>
              <a:cxnLst/>
              <a:rect l="l" t="t" r="r" b="b"/>
              <a:pathLst>
                <a:path w="8210" h="1699" extrusionOk="0">
                  <a:moveTo>
                    <a:pt x="0" y="0"/>
                  </a:moveTo>
                  <a:lnTo>
                    <a:pt x="0" y="1698"/>
                  </a:lnTo>
                  <a:lnTo>
                    <a:pt x="8210" y="1698"/>
                  </a:lnTo>
                  <a:lnTo>
                    <a:pt x="8210" y="757"/>
                  </a:lnTo>
                  <a:cubicBezTo>
                    <a:pt x="8210" y="341"/>
                    <a:pt x="7870" y="0"/>
                    <a:pt x="7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5;p30">
              <a:extLst>
                <a:ext uri="{FF2B5EF4-FFF2-40B4-BE49-F238E27FC236}">
                  <a16:creationId xmlns:a16="http://schemas.microsoft.com/office/drawing/2014/main" id="{1A2884B2-D241-BBD0-73F0-5FE0BE842AD9}"/>
                </a:ext>
              </a:extLst>
            </p:cNvPr>
            <p:cNvSpPr/>
            <p:nvPr/>
          </p:nvSpPr>
          <p:spPr>
            <a:xfrm>
              <a:off x="2452550" y="4610875"/>
              <a:ext cx="459725" cy="477800"/>
            </a:xfrm>
            <a:custGeom>
              <a:avLst/>
              <a:gdLst/>
              <a:ahLst/>
              <a:cxnLst/>
              <a:rect l="l" t="t" r="r" b="b"/>
              <a:pathLst>
                <a:path w="18389" h="19112" extrusionOk="0">
                  <a:moveTo>
                    <a:pt x="5499" y="1"/>
                  </a:moveTo>
                  <a:cubicBezTo>
                    <a:pt x="2398" y="1"/>
                    <a:pt x="0" y="2712"/>
                    <a:pt x="375" y="5786"/>
                  </a:cubicBezTo>
                  <a:lnTo>
                    <a:pt x="1717" y="16737"/>
                  </a:lnTo>
                  <a:cubicBezTo>
                    <a:pt x="1881" y="18091"/>
                    <a:pt x="3032" y="19112"/>
                    <a:pt x="4401" y="19112"/>
                  </a:cubicBezTo>
                  <a:lnTo>
                    <a:pt x="16370" y="19112"/>
                  </a:lnTo>
                  <a:cubicBezTo>
                    <a:pt x="17486" y="19112"/>
                    <a:pt x="18389" y="18205"/>
                    <a:pt x="18389" y="17089"/>
                  </a:cubicBezTo>
                  <a:lnTo>
                    <a:pt x="18389" y="12890"/>
                  </a:lnTo>
                  <a:cubicBezTo>
                    <a:pt x="18389" y="5771"/>
                    <a:pt x="12618" y="1"/>
                    <a:pt x="5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6;p30">
              <a:extLst>
                <a:ext uri="{FF2B5EF4-FFF2-40B4-BE49-F238E27FC236}">
                  <a16:creationId xmlns:a16="http://schemas.microsoft.com/office/drawing/2014/main" id="{7B8E8F13-903B-EC9F-09C9-513B02BAA6D0}"/>
                </a:ext>
              </a:extLst>
            </p:cNvPr>
            <p:cNvSpPr/>
            <p:nvPr/>
          </p:nvSpPr>
          <p:spPr>
            <a:xfrm>
              <a:off x="2460675" y="4610850"/>
              <a:ext cx="404175" cy="242675"/>
            </a:xfrm>
            <a:custGeom>
              <a:avLst/>
              <a:gdLst/>
              <a:ahLst/>
              <a:cxnLst/>
              <a:rect l="l" t="t" r="r" b="b"/>
              <a:pathLst>
                <a:path w="16167" h="9707" extrusionOk="0">
                  <a:moveTo>
                    <a:pt x="5058" y="1"/>
                  </a:moveTo>
                  <a:cubicBezTo>
                    <a:pt x="4096" y="1"/>
                    <a:pt x="3289" y="184"/>
                    <a:pt x="2627" y="441"/>
                  </a:cubicBezTo>
                  <a:cubicBezTo>
                    <a:pt x="1105" y="1038"/>
                    <a:pt x="92" y="2487"/>
                    <a:pt x="19" y="4120"/>
                  </a:cubicBezTo>
                  <a:cubicBezTo>
                    <a:pt x="0" y="4602"/>
                    <a:pt x="4" y="5164"/>
                    <a:pt x="50" y="5787"/>
                  </a:cubicBezTo>
                  <a:cubicBezTo>
                    <a:pt x="222" y="8039"/>
                    <a:pt x="478" y="9286"/>
                    <a:pt x="478" y="9286"/>
                  </a:cubicBezTo>
                  <a:cubicBezTo>
                    <a:pt x="478" y="9286"/>
                    <a:pt x="1356" y="9707"/>
                    <a:pt x="3057" y="9707"/>
                  </a:cubicBezTo>
                  <a:cubicBezTo>
                    <a:pt x="5040" y="9707"/>
                    <a:pt x="8143" y="9134"/>
                    <a:pt x="12274" y="6651"/>
                  </a:cubicBezTo>
                  <a:cubicBezTo>
                    <a:pt x="12641" y="6425"/>
                    <a:pt x="15792" y="6410"/>
                    <a:pt x="16167" y="6154"/>
                  </a:cubicBezTo>
                  <a:cubicBezTo>
                    <a:pt x="15716" y="5420"/>
                    <a:pt x="14653" y="3473"/>
                    <a:pt x="13907" y="2093"/>
                  </a:cubicBezTo>
                  <a:cubicBezTo>
                    <a:pt x="13399" y="1149"/>
                    <a:pt x="12454" y="522"/>
                    <a:pt x="11387" y="407"/>
                  </a:cubicBezTo>
                  <a:cubicBezTo>
                    <a:pt x="9709" y="231"/>
                    <a:pt x="7128" y="2"/>
                    <a:pt x="5174" y="2"/>
                  </a:cubicBezTo>
                  <a:cubicBezTo>
                    <a:pt x="5135" y="1"/>
                    <a:pt x="5097" y="1"/>
                    <a:pt x="5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7;p30">
              <a:extLst>
                <a:ext uri="{FF2B5EF4-FFF2-40B4-BE49-F238E27FC236}">
                  <a16:creationId xmlns:a16="http://schemas.microsoft.com/office/drawing/2014/main" id="{769E083B-BD96-0D11-3AE1-F099B1877979}"/>
                </a:ext>
              </a:extLst>
            </p:cNvPr>
            <p:cNvSpPr/>
            <p:nvPr/>
          </p:nvSpPr>
          <p:spPr>
            <a:xfrm>
              <a:off x="3018350" y="5070875"/>
              <a:ext cx="700" cy="700"/>
            </a:xfrm>
            <a:custGeom>
              <a:avLst/>
              <a:gdLst/>
              <a:ahLst/>
              <a:cxnLst/>
              <a:rect l="l" t="t" r="r" b="b"/>
              <a:pathLst>
                <a:path w="28" h="28" extrusionOk="0">
                  <a:moveTo>
                    <a:pt x="1" y="0"/>
                  </a:moveTo>
                  <a:lnTo>
                    <a:pt x="1" y="27"/>
                  </a:lnTo>
                  <a:lnTo>
                    <a:pt x="28" y="27"/>
                  </a:lnTo>
                  <a:cubicBezTo>
                    <a:pt x="28"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8;p30">
              <a:extLst>
                <a:ext uri="{FF2B5EF4-FFF2-40B4-BE49-F238E27FC236}">
                  <a16:creationId xmlns:a16="http://schemas.microsoft.com/office/drawing/2014/main" id="{5E512B60-5B85-A1D2-846F-032EC52AE738}"/>
                </a:ext>
              </a:extLst>
            </p:cNvPr>
            <p:cNvSpPr/>
            <p:nvPr/>
          </p:nvSpPr>
          <p:spPr>
            <a:xfrm>
              <a:off x="3018350" y="5071550"/>
              <a:ext cx="700" cy="675"/>
            </a:xfrm>
            <a:custGeom>
              <a:avLst/>
              <a:gdLst/>
              <a:ahLst/>
              <a:cxnLst/>
              <a:rect l="l" t="t" r="r" b="b"/>
              <a:pathLst>
                <a:path w="28" h="27" extrusionOk="0">
                  <a:moveTo>
                    <a:pt x="1" y="0"/>
                  </a:moveTo>
                  <a:lnTo>
                    <a:pt x="1" y="27"/>
                  </a:lnTo>
                  <a:cubicBezTo>
                    <a:pt x="16" y="27"/>
                    <a:pt x="28" y="16"/>
                    <a:pt x="28"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9;p30">
              <a:extLst>
                <a:ext uri="{FF2B5EF4-FFF2-40B4-BE49-F238E27FC236}">
                  <a16:creationId xmlns:a16="http://schemas.microsoft.com/office/drawing/2014/main" id="{70A8DC92-E75D-DF47-0D5D-4C8508BAD19A}"/>
                </a:ext>
              </a:extLst>
            </p:cNvPr>
            <p:cNvSpPr/>
            <p:nvPr/>
          </p:nvSpPr>
          <p:spPr>
            <a:xfrm>
              <a:off x="2928800" y="5070875"/>
              <a:ext cx="89575" cy="1350"/>
            </a:xfrm>
            <a:custGeom>
              <a:avLst/>
              <a:gdLst/>
              <a:ahLst/>
              <a:cxnLst/>
              <a:rect l="l" t="t" r="r" b="b"/>
              <a:pathLst>
                <a:path w="3583" h="54" extrusionOk="0">
                  <a:moveTo>
                    <a:pt x="27" y="0"/>
                  </a:moveTo>
                  <a:cubicBezTo>
                    <a:pt x="12" y="0"/>
                    <a:pt x="0" y="12"/>
                    <a:pt x="0" y="27"/>
                  </a:cubicBezTo>
                  <a:lnTo>
                    <a:pt x="1950" y="27"/>
                  </a:lnTo>
                  <a:cubicBezTo>
                    <a:pt x="2008" y="27"/>
                    <a:pt x="2061" y="39"/>
                    <a:pt x="2115" y="54"/>
                  </a:cubicBezTo>
                  <a:lnTo>
                    <a:pt x="3583" y="54"/>
                  </a:lnTo>
                  <a:lnTo>
                    <a:pt x="3583" y="27"/>
                  </a:lnTo>
                  <a:lnTo>
                    <a:pt x="35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0;p30">
              <a:extLst>
                <a:ext uri="{FF2B5EF4-FFF2-40B4-BE49-F238E27FC236}">
                  <a16:creationId xmlns:a16="http://schemas.microsoft.com/office/drawing/2014/main" id="{8DE04F8F-201E-9495-84E9-4F08B49E404A}"/>
                </a:ext>
              </a:extLst>
            </p:cNvPr>
            <p:cNvSpPr/>
            <p:nvPr/>
          </p:nvSpPr>
          <p:spPr>
            <a:xfrm>
              <a:off x="2487625" y="4610750"/>
              <a:ext cx="320750" cy="55700"/>
            </a:xfrm>
            <a:custGeom>
              <a:avLst/>
              <a:gdLst/>
              <a:ahLst/>
              <a:cxnLst/>
              <a:rect l="l" t="t" r="r" b="b"/>
              <a:pathLst>
                <a:path w="12830" h="2228" extrusionOk="0">
                  <a:moveTo>
                    <a:pt x="738" y="1"/>
                  </a:moveTo>
                  <a:cubicBezTo>
                    <a:pt x="1" y="1"/>
                    <a:pt x="2211" y="188"/>
                    <a:pt x="1549" y="445"/>
                  </a:cubicBezTo>
                  <a:cubicBezTo>
                    <a:pt x="953" y="678"/>
                    <a:pt x="436" y="1042"/>
                    <a:pt x="23" y="1497"/>
                  </a:cubicBezTo>
                  <a:lnTo>
                    <a:pt x="9086" y="2227"/>
                  </a:lnTo>
                  <a:lnTo>
                    <a:pt x="12829" y="2097"/>
                  </a:lnTo>
                  <a:cubicBezTo>
                    <a:pt x="12321" y="1153"/>
                    <a:pt x="11376" y="526"/>
                    <a:pt x="10309" y="411"/>
                  </a:cubicBezTo>
                  <a:cubicBezTo>
                    <a:pt x="8631" y="235"/>
                    <a:pt x="6050" y="6"/>
                    <a:pt x="4096" y="6"/>
                  </a:cubicBezTo>
                  <a:lnTo>
                    <a:pt x="838" y="2"/>
                  </a:lnTo>
                  <a:cubicBezTo>
                    <a:pt x="800" y="1"/>
                    <a:pt x="767"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1;p30">
              <a:extLst>
                <a:ext uri="{FF2B5EF4-FFF2-40B4-BE49-F238E27FC236}">
                  <a16:creationId xmlns:a16="http://schemas.microsoft.com/office/drawing/2014/main" id="{7B2ABA21-37D9-184D-B83C-4D2481FEE0C8}"/>
                </a:ext>
              </a:extLst>
            </p:cNvPr>
            <p:cNvSpPr/>
            <p:nvPr/>
          </p:nvSpPr>
          <p:spPr>
            <a:xfrm>
              <a:off x="2369475" y="5049375"/>
              <a:ext cx="147425" cy="87950"/>
            </a:xfrm>
            <a:custGeom>
              <a:avLst/>
              <a:gdLst/>
              <a:ahLst/>
              <a:cxnLst/>
              <a:rect l="l" t="t" r="r" b="b"/>
              <a:pathLst>
                <a:path w="5897" h="3518" extrusionOk="0">
                  <a:moveTo>
                    <a:pt x="3751" y="0"/>
                  </a:moveTo>
                  <a:lnTo>
                    <a:pt x="0" y="3518"/>
                  </a:lnTo>
                  <a:lnTo>
                    <a:pt x="3660" y="3518"/>
                  </a:lnTo>
                  <a:lnTo>
                    <a:pt x="5896" y="773"/>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2;p30">
              <a:extLst>
                <a:ext uri="{FF2B5EF4-FFF2-40B4-BE49-F238E27FC236}">
                  <a16:creationId xmlns:a16="http://schemas.microsoft.com/office/drawing/2014/main" id="{D605AEA6-C1C3-91E4-13F9-591626ACCC64}"/>
                </a:ext>
              </a:extLst>
            </p:cNvPr>
            <p:cNvSpPr/>
            <p:nvPr/>
          </p:nvSpPr>
          <p:spPr>
            <a:xfrm>
              <a:off x="2356950" y="5052300"/>
              <a:ext cx="91225" cy="85075"/>
            </a:xfrm>
            <a:custGeom>
              <a:avLst/>
              <a:gdLst/>
              <a:ahLst/>
              <a:cxnLst/>
              <a:rect l="l" t="t" r="r" b="b"/>
              <a:pathLst>
                <a:path w="3649" h="3403" extrusionOk="0">
                  <a:moveTo>
                    <a:pt x="3147" y="0"/>
                  </a:moveTo>
                  <a:cubicBezTo>
                    <a:pt x="3035" y="0"/>
                    <a:pt x="2924" y="41"/>
                    <a:pt x="2838" y="124"/>
                  </a:cubicBezTo>
                  <a:lnTo>
                    <a:pt x="188" y="2621"/>
                  </a:lnTo>
                  <a:cubicBezTo>
                    <a:pt x="8" y="2789"/>
                    <a:pt x="0" y="3076"/>
                    <a:pt x="172" y="3260"/>
                  </a:cubicBezTo>
                  <a:cubicBezTo>
                    <a:pt x="260" y="3355"/>
                    <a:pt x="380" y="3403"/>
                    <a:pt x="500" y="3403"/>
                  </a:cubicBezTo>
                  <a:cubicBezTo>
                    <a:pt x="612" y="3403"/>
                    <a:pt x="724" y="3361"/>
                    <a:pt x="811" y="3279"/>
                  </a:cubicBezTo>
                  <a:lnTo>
                    <a:pt x="3457" y="782"/>
                  </a:lnTo>
                  <a:cubicBezTo>
                    <a:pt x="3641" y="610"/>
                    <a:pt x="3648" y="323"/>
                    <a:pt x="3476" y="143"/>
                  </a:cubicBezTo>
                  <a:cubicBezTo>
                    <a:pt x="3387" y="48"/>
                    <a:pt x="3267" y="0"/>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3;p30">
              <a:extLst>
                <a:ext uri="{FF2B5EF4-FFF2-40B4-BE49-F238E27FC236}">
                  <a16:creationId xmlns:a16="http://schemas.microsoft.com/office/drawing/2014/main" id="{F35E38B1-7ECB-7F70-3CD1-85AE403A8F0C}"/>
                </a:ext>
              </a:extLst>
            </p:cNvPr>
            <p:cNvSpPr/>
            <p:nvPr/>
          </p:nvSpPr>
          <p:spPr>
            <a:xfrm>
              <a:off x="2334675" y="4526850"/>
              <a:ext cx="159950" cy="85000"/>
            </a:xfrm>
            <a:custGeom>
              <a:avLst/>
              <a:gdLst/>
              <a:ahLst/>
              <a:cxnLst/>
              <a:rect l="l" t="t" r="r" b="b"/>
              <a:pathLst>
                <a:path w="6398" h="3400" extrusionOk="0">
                  <a:moveTo>
                    <a:pt x="2715" y="0"/>
                  </a:moveTo>
                  <a:lnTo>
                    <a:pt x="0" y="3400"/>
                  </a:lnTo>
                  <a:lnTo>
                    <a:pt x="3801" y="3400"/>
                  </a:lnTo>
                  <a:lnTo>
                    <a:pt x="6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4;p30">
              <a:extLst>
                <a:ext uri="{FF2B5EF4-FFF2-40B4-BE49-F238E27FC236}">
                  <a16:creationId xmlns:a16="http://schemas.microsoft.com/office/drawing/2014/main" id="{CD5A8FF9-8755-7417-0860-179A6ABBC705}"/>
                </a:ext>
              </a:extLst>
            </p:cNvPr>
            <p:cNvSpPr/>
            <p:nvPr/>
          </p:nvSpPr>
          <p:spPr>
            <a:xfrm>
              <a:off x="2323975" y="4526800"/>
              <a:ext cx="91200" cy="85100"/>
            </a:xfrm>
            <a:custGeom>
              <a:avLst/>
              <a:gdLst/>
              <a:ahLst/>
              <a:cxnLst/>
              <a:rect l="l" t="t" r="r" b="b"/>
              <a:pathLst>
                <a:path w="3648" h="3404" extrusionOk="0">
                  <a:moveTo>
                    <a:pt x="3146" y="1"/>
                  </a:moveTo>
                  <a:cubicBezTo>
                    <a:pt x="3035" y="1"/>
                    <a:pt x="2924" y="42"/>
                    <a:pt x="2837" y="125"/>
                  </a:cubicBezTo>
                  <a:lnTo>
                    <a:pt x="187" y="2622"/>
                  </a:lnTo>
                  <a:cubicBezTo>
                    <a:pt x="8" y="2790"/>
                    <a:pt x="0" y="3077"/>
                    <a:pt x="168" y="3260"/>
                  </a:cubicBezTo>
                  <a:cubicBezTo>
                    <a:pt x="258" y="3355"/>
                    <a:pt x="378" y="3403"/>
                    <a:pt x="498" y="3403"/>
                  </a:cubicBezTo>
                  <a:cubicBezTo>
                    <a:pt x="610" y="3403"/>
                    <a:pt x="722" y="3362"/>
                    <a:pt x="811" y="3279"/>
                  </a:cubicBezTo>
                  <a:lnTo>
                    <a:pt x="3457" y="782"/>
                  </a:lnTo>
                  <a:cubicBezTo>
                    <a:pt x="3640" y="610"/>
                    <a:pt x="3648" y="324"/>
                    <a:pt x="3476" y="144"/>
                  </a:cubicBezTo>
                  <a:cubicBezTo>
                    <a:pt x="3387" y="49"/>
                    <a:pt x="3266" y="1"/>
                    <a:pt x="3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5;p30">
              <a:extLst>
                <a:ext uri="{FF2B5EF4-FFF2-40B4-BE49-F238E27FC236}">
                  <a16:creationId xmlns:a16="http://schemas.microsoft.com/office/drawing/2014/main" id="{21608B59-E755-4FBC-BA93-52B3FEEFB3EC}"/>
                </a:ext>
              </a:extLst>
            </p:cNvPr>
            <p:cNvSpPr/>
            <p:nvPr/>
          </p:nvSpPr>
          <p:spPr>
            <a:xfrm>
              <a:off x="2329500" y="4597400"/>
              <a:ext cx="73075" cy="205650"/>
            </a:xfrm>
            <a:custGeom>
              <a:avLst/>
              <a:gdLst/>
              <a:ahLst/>
              <a:cxnLst/>
              <a:rect l="l" t="t" r="r" b="b"/>
              <a:pathLst>
                <a:path w="2923" h="8226" extrusionOk="0">
                  <a:moveTo>
                    <a:pt x="1" y="0"/>
                  </a:moveTo>
                  <a:cubicBezTo>
                    <a:pt x="1" y="4937"/>
                    <a:pt x="2054" y="8091"/>
                    <a:pt x="2142" y="8225"/>
                  </a:cubicBezTo>
                  <a:lnTo>
                    <a:pt x="2922" y="7709"/>
                  </a:lnTo>
                  <a:cubicBezTo>
                    <a:pt x="2903" y="7678"/>
                    <a:pt x="938" y="4639"/>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6;p30">
              <a:extLst>
                <a:ext uri="{FF2B5EF4-FFF2-40B4-BE49-F238E27FC236}">
                  <a16:creationId xmlns:a16="http://schemas.microsoft.com/office/drawing/2014/main" id="{CB061CBD-45DC-3B88-B106-75E1B8D0AF4A}"/>
                </a:ext>
              </a:extLst>
            </p:cNvPr>
            <p:cNvSpPr/>
            <p:nvPr/>
          </p:nvSpPr>
          <p:spPr>
            <a:xfrm>
              <a:off x="2879950" y="5117050"/>
              <a:ext cx="93800" cy="20275"/>
            </a:xfrm>
            <a:custGeom>
              <a:avLst/>
              <a:gdLst/>
              <a:ahLst/>
              <a:cxnLst/>
              <a:rect l="l" t="t" r="r" b="b"/>
              <a:pathLst>
                <a:path w="3752" h="811" extrusionOk="0">
                  <a:moveTo>
                    <a:pt x="432" y="0"/>
                  </a:moveTo>
                  <a:lnTo>
                    <a:pt x="50" y="631"/>
                  </a:lnTo>
                  <a:cubicBezTo>
                    <a:pt x="0" y="712"/>
                    <a:pt x="57" y="811"/>
                    <a:pt x="153" y="811"/>
                  </a:cubicBezTo>
                  <a:lnTo>
                    <a:pt x="3602" y="811"/>
                  </a:lnTo>
                  <a:cubicBezTo>
                    <a:pt x="3694" y="811"/>
                    <a:pt x="3751"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7;p30">
              <a:extLst>
                <a:ext uri="{FF2B5EF4-FFF2-40B4-BE49-F238E27FC236}">
                  <a16:creationId xmlns:a16="http://schemas.microsoft.com/office/drawing/2014/main" id="{31E19651-56A9-35DD-EF1B-B5B0B02D083B}"/>
                </a:ext>
              </a:extLst>
            </p:cNvPr>
            <p:cNvSpPr/>
            <p:nvPr/>
          </p:nvSpPr>
          <p:spPr>
            <a:xfrm>
              <a:off x="2981375" y="5117050"/>
              <a:ext cx="93700" cy="20275"/>
            </a:xfrm>
            <a:custGeom>
              <a:avLst/>
              <a:gdLst/>
              <a:ahLst/>
              <a:cxnLst/>
              <a:rect l="l" t="t" r="r" b="b"/>
              <a:pathLst>
                <a:path w="3748" h="811" extrusionOk="0">
                  <a:moveTo>
                    <a:pt x="428" y="0"/>
                  </a:moveTo>
                  <a:lnTo>
                    <a:pt x="50" y="631"/>
                  </a:lnTo>
                  <a:cubicBezTo>
                    <a:pt x="0" y="712"/>
                    <a:pt x="57" y="811"/>
                    <a:pt x="149" y="811"/>
                  </a:cubicBezTo>
                  <a:lnTo>
                    <a:pt x="3598" y="811"/>
                  </a:lnTo>
                  <a:cubicBezTo>
                    <a:pt x="3690" y="811"/>
                    <a:pt x="3747"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p30">
              <a:extLst>
                <a:ext uri="{FF2B5EF4-FFF2-40B4-BE49-F238E27FC236}">
                  <a16:creationId xmlns:a16="http://schemas.microsoft.com/office/drawing/2014/main" id="{E7E3B185-E5D0-8493-1CFC-BE1D30B3E64C}"/>
                </a:ext>
              </a:extLst>
            </p:cNvPr>
            <p:cNvSpPr/>
            <p:nvPr/>
          </p:nvSpPr>
          <p:spPr>
            <a:xfrm>
              <a:off x="2721550" y="5071550"/>
              <a:ext cx="268250" cy="45525"/>
            </a:xfrm>
            <a:custGeom>
              <a:avLst/>
              <a:gdLst/>
              <a:ahLst/>
              <a:cxnLst/>
              <a:rect l="l" t="t" r="r" b="b"/>
              <a:pathLst>
                <a:path w="10730" h="1821" extrusionOk="0">
                  <a:moveTo>
                    <a:pt x="493" y="0"/>
                  </a:moveTo>
                  <a:cubicBezTo>
                    <a:pt x="222" y="0"/>
                    <a:pt x="0" y="218"/>
                    <a:pt x="0" y="490"/>
                  </a:cubicBezTo>
                  <a:lnTo>
                    <a:pt x="0" y="1327"/>
                  </a:lnTo>
                  <a:cubicBezTo>
                    <a:pt x="0" y="1599"/>
                    <a:pt x="222" y="1820"/>
                    <a:pt x="493" y="1820"/>
                  </a:cubicBezTo>
                  <a:lnTo>
                    <a:pt x="10240" y="1820"/>
                  </a:lnTo>
                  <a:cubicBezTo>
                    <a:pt x="10512" y="1820"/>
                    <a:pt x="10730" y="1599"/>
                    <a:pt x="10730" y="1327"/>
                  </a:cubicBezTo>
                  <a:lnTo>
                    <a:pt x="10730" y="490"/>
                  </a:lnTo>
                  <a:cubicBezTo>
                    <a:pt x="10730" y="218"/>
                    <a:pt x="10512"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p30">
              <a:extLst>
                <a:ext uri="{FF2B5EF4-FFF2-40B4-BE49-F238E27FC236}">
                  <a16:creationId xmlns:a16="http://schemas.microsoft.com/office/drawing/2014/main" id="{AAF6B997-A56F-1DDA-28DE-6EE9CAFCCCF8}"/>
                </a:ext>
              </a:extLst>
            </p:cNvPr>
            <p:cNvSpPr/>
            <p:nvPr/>
          </p:nvSpPr>
          <p:spPr>
            <a:xfrm>
              <a:off x="2721550" y="5050325"/>
              <a:ext cx="205350" cy="42475"/>
            </a:xfrm>
            <a:custGeom>
              <a:avLst/>
              <a:gdLst/>
              <a:ahLst/>
              <a:cxnLst/>
              <a:rect l="l" t="t" r="r" b="b"/>
              <a:pathLst>
                <a:path w="8214" h="1699" extrusionOk="0">
                  <a:moveTo>
                    <a:pt x="0" y="0"/>
                  </a:moveTo>
                  <a:lnTo>
                    <a:pt x="0" y="1698"/>
                  </a:lnTo>
                  <a:lnTo>
                    <a:pt x="8214" y="1698"/>
                  </a:lnTo>
                  <a:lnTo>
                    <a:pt x="8214" y="757"/>
                  </a:lnTo>
                  <a:cubicBezTo>
                    <a:pt x="8214" y="341"/>
                    <a:pt x="7873" y="0"/>
                    <a:pt x="7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p30">
              <a:extLst>
                <a:ext uri="{FF2B5EF4-FFF2-40B4-BE49-F238E27FC236}">
                  <a16:creationId xmlns:a16="http://schemas.microsoft.com/office/drawing/2014/main" id="{7220B8F4-7380-BFC7-3062-78B229D97952}"/>
                </a:ext>
              </a:extLst>
            </p:cNvPr>
            <p:cNvSpPr/>
            <p:nvPr/>
          </p:nvSpPr>
          <p:spPr>
            <a:xfrm>
              <a:off x="2770300" y="5029575"/>
              <a:ext cx="137575" cy="59100"/>
            </a:xfrm>
            <a:custGeom>
              <a:avLst/>
              <a:gdLst/>
              <a:ahLst/>
              <a:cxnLst/>
              <a:rect l="l" t="t" r="r" b="b"/>
              <a:pathLst>
                <a:path w="5503" h="2364" extrusionOk="0">
                  <a:moveTo>
                    <a:pt x="5503" y="1"/>
                  </a:moveTo>
                  <a:lnTo>
                    <a:pt x="2019" y="341"/>
                  </a:lnTo>
                  <a:lnTo>
                    <a:pt x="1606" y="253"/>
                  </a:lnTo>
                  <a:lnTo>
                    <a:pt x="612" y="1729"/>
                  </a:lnTo>
                  <a:lnTo>
                    <a:pt x="0" y="2364"/>
                  </a:lnTo>
                  <a:cubicBezTo>
                    <a:pt x="0" y="2364"/>
                    <a:pt x="2444" y="1993"/>
                    <a:pt x="2952" y="830"/>
                  </a:cubicBezTo>
                  <a:lnTo>
                    <a:pt x="5503" y="830"/>
                  </a:lnTo>
                  <a:lnTo>
                    <a:pt x="5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p30">
              <a:extLst>
                <a:ext uri="{FF2B5EF4-FFF2-40B4-BE49-F238E27FC236}">
                  <a16:creationId xmlns:a16="http://schemas.microsoft.com/office/drawing/2014/main" id="{4A705A7F-11D3-68E4-F0C7-FA73453ECE0C}"/>
                </a:ext>
              </a:extLst>
            </p:cNvPr>
            <p:cNvSpPr/>
            <p:nvPr/>
          </p:nvSpPr>
          <p:spPr>
            <a:xfrm>
              <a:off x="2360950" y="4610875"/>
              <a:ext cx="459850" cy="477800"/>
            </a:xfrm>
            <a:custGeom>
              <a:avLst/>
              <a:gdLst/>
              <a:ahLst/>
              <a:cxnLst/>
              <a:rect l="l" t="t" r="r" b="b"/>
              <a:pathLst>
                <a:path w="18394" h="19112" extrusionOk="0">
                  <a:moveTo>
                    <a:pt x="5499" y="1"/>
                  </a:moveTo>
                  <a:cubicBezTo>
                    <a:pt x="2402" y="1"/>
                    <a:pt x="1" y="2712"/>
                    <a:pt x="379" y="5786"/>
                  </a:cubicBezTo>
                  <a:lnTo>
                    <a:pt x="1722" y="16737"/>
                  </a:lnTo>
                  <a:cubicBezTo>
                    <a:pt x="1886" y="18091"/>
                    <a:pt x="3037" y="19112"/>
                    <a:pt x="4402" y="19112"/>
                  </a:cubicBezTo>
                  <a:lnTo>
                    <a:pt x="16374" y="19112"/>
                  </a:lnTo>
                  <a:cubicBezTo>
                    <a:pt x="17491" y="19112"/>
                    <a:pt x="18393" y="18205"/>
                    <a:pt x="18393" y="17089"/>
                  </a:cubicBezTo>
                  <a:lnTo>
                    <a:pt x="18393" y="12890"/>
                  </a:lnTo>
                  <a:cubicBezTo>
                    <a:pt x="18393" y="5771"/>
                    <a:pt x="12623" y="1"/>
                    <a:pt x="5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2;p30">
              <a:extLst>
                <a:ext uri="{FF2B5EF4-FFF2-40B4-BE49-F238E27FC236}">
                  <a16:creationId xmlns:a16="http://schemas.microsoft.com/office/drawing/2014/main" id="{9555AC2F-E65F-6C2B-F39E-0BCE7B71B44B}"/>
                </a:ext>
              </a:extLst>
            </p:cNvPr>
            <p:cNvSpPr/>
            <p:nvPr/>
          </p:nvSpPr>
          <p:spPr>
            <a:xfrm>
              <a:off x="2406850" y="5058925"/>
              <a:ext cx="34250" cy="34150"/>
            </a:xfrm>
            <a:custGeom>
              <a:avLst/>
              <a:gdLst/>
              <a:ahLst/>
              <a:cxnLst/>
              <a:rect l="l" t="t" r="r" b="b"/>
              <a:pathLst>
                <a:path w="1370" h="1366" extrusionOk="0">
                  <a:moveTo>
                    <a:pt x="685" y="1"/>
                  </a:moveTo>
                  <a:cubicBezTo>
                    <a:pt x="306" y="1"/>
                    <a:pt x="0" y="306"/>
                    <a:pt x="0" y="681"/>
                  </a:cubicBezTo>
                  <a:cubicBezTo>
                    <a:pt x="0" y="1060"/>
                    <a:pt x="306" y="1366"/>
                    <a:pt x="685" y="1366"/>
                  </a:cubicBezTo>
                  <a:cubicBezTo>
                    <a:pt x="1063" y="1366"/>
                    <a:pt x="1369" y="1060"/>
                    <a:pt x="1369" y="681"/>
                  </a:cubicBezTo>
                  <a:cubicBezTo>
                    <a:pt x="1369" y="306"/>
                    <a:pt x="1063"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3;p30">
              <a:extLst>
                <a:ext uri="{FF2B5EF4-FFF2-40B4-BE49-F238E27FC236}">
                  <a16:creationId xmlns:a16="http://schemas.microsoft.com/office/drawing/2014/main" id="{944D89B9-A656-6423-ABF8-E5593F56F452}"/>
                </a:ext>
              </a:extLst>
            </p:cNvPr>
            <p:cNvSpPr/>
            <p:nvPr/>
          </p:nvSpPr>
          <p:spPr>
            <a:xfrm>
              <a:off x="2361050" y="4610875"/>
              <a:ext cx="419500" cy="255875"/>
            </a:xfrm>
            <a:custGeom>
              <a:avLst/>
              <a:gdLst/>
              <a:ahLst/>
              <a:cxnLst/>
              <a:rect l="l" t="t" r="r" b="b"/>
              <a:pathLst>
                <a:path w="16780" h="10235" extrusionOk="0">
                  <a:moveTo>
                    <a:pt x="5461" y="1"/>
                  </a:moveTo>
                  <a:cubicBezTo>
                    <a:pt x="2379" y="20"/>
                    <a:pt x="1" y="2723"/>
                    <a:pt x="375" y="5786"/>
                  </a:cubicBezTo>
                  <a:lnTo>
                    <a:pt x="857" y="9721"/>
                  </a:lnTo>
                  <a:cubicBezTo>
                    <a:pt x="1275" y="9838"/>
                    <a:pt x="2859" y="10235"/>
                    <a:pt x="5148" y="10235"/>
                  </a:cubicBezTo>
                  <a:cubicBezTo>
                    <a:pt x="8155" y="10235"/>
                    <a:pt x="12379" y="9550"/>
                    <a:pt x="16779" y="6650"/>
                  </a:cubicBezTo>
                  <a:cubicBezTo>
                    <a:pt x="14588" y="2696"/>
                    <a:pt x="10378" y="16"/>
                    <a:pt x="5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p30">
              <a:extLst>
                <a:ext uri="{FF2B5EF4-FFF2-40B4-BE49-F238E27FC236}">
                  <a16:creationId xmlns:a16="http://schemas.microsoft.com/office/drawing/2014/main" id="{63F140AD-B8E1-F3E5-3022-001DAC6BE934}"/>
                </a:ext>
              </a:extLst>
            </p:cNvPr>
            <p:cNvSpPr/>
            <p:nvPr/>
          </p:nvSpPr>
          <p:spPr>
            <a:xfrm>
              <a:off x="2369175" y="4610850"/>
              <a:ext cx="404200" cy="245225"/>
            </a:xfrm>
            <a:custGeom>
              <a:avLst/>
              <a:gdLst/>
              <a:ahLst/>
              <a:cxnLst/>
              <a:rect l="l" t="t" r="r" b="b"/>
              <a:pathLst>
                <a:path w="16168" h="9809" extrusionOk="0">
                  <a:moveTo>
                    <a:pt x="5056" y="1"/>
                  </a:moveTo>
                  <a:cubicBezTo>
                    <a:pt x="4097" y="1"/>
                    <a:pt x="3290" y="184"/>
                    <a:pt x="2628" y="441"/>
                  </a:cubicBezTo>
                  <a:cubicBezTo>
                    <a:pt x="1106" y="1038"/>
                    <a:pt x="93" y="2487"/>
                    <a:pt x="20" y="4120"/>
                  </a:cubicBezTo>
                  <a:cubicBezTo>
                    <a:pt x="1" y="4602"/>
                    <a:pt x="1" y="5164"/>
                    <a:pt x="50" y="5787"/>
                  </a:cubicBezTo>
                  <a:cubicBezTo>
                    <a:pt x="223" y="8039"/>
                    <a:pt x="479" y="9286"/>
                    <a:pt x="479" y="9286"/>
                  </a:cubicBezTo>
                  <a:cubicBezTo>
                    <a:pt x="479" y="9286"/>
                    <a:pt x="2120" y="9808"/>
                    <a:pt x="4692" y="9808"/>
                  </a:cubicBezTo>
                  <a:cubicBezTo>
                    <a:pt x="7647" y="9808"/>
                    <a:pt x="11831" y="9118"/>
                    <a:pt x="16168" y="6154"/>
                  </a:cubicBezTo>
                  <a:cubicBezTo>
                    <a:pt x="15713" y="5420"/>
                    <a:pt x="14653" y="3473"/>
                    <a:pt x="13908" y="2093"/>
                  </a:cubicBezTo>
                  <a:cubicBezTo>
                    <a:pt x="13399" y="1149"/>
                    <a:pt x="12455" y="522"/>
                    <a:pt x="11388" y="407"/>
                  </a:cubicBezTo>
                  <a:cubicBezTo>
                    <a:pt x="9705" y="231"/>
                    <a:pt x="7124" y="2"/>
                    <a:pt x="5170" y="2"/>
                  </a:cubicBezTo>
                  <a:cubicBezTo>
                    <a:pt x="5132" y="1"/>
                    <a:pt x="5094" y="1"/>
                    <a:pt x="5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5;p30">
              <a:extLst>
                <a:ext uri="{FF2B5EF4-FFF2-40B4-BE49-F238E27FC236}">
                  <a16:creationId xmlns:a16="http://schemas.microsoft.com/office/drawing/2014/main" id="{B33CABD2-6575-033C-2EF2-03F93B787035}"/>
                </a:ext>
              </a:extLst>
            </p:cNvPr>
            <p:cNvSpPr/>
            <p:nvPr/>
          </p:nvSpPr>
          <p:spPr>
            <a:xfrm>
              <a:off x="2769425" y="5088650"/>
              <a:ext cx="1575" cy="700"/>
            </a:xfrm>
            <a:custGeom>
              <a:avLst/>
              <a:gdLst/>
              <a:ahLst/>
              <a:cxnLst/>
              <a:rect l="l" t="t" r="r" b="b"/>
              <a:pathLst>
                <a:path w="63" h="28" extrusionOk="0">
                  <a:moveTo>
                    <a:pt x="1" y="1"/>
                  </a:moveTo>
                  <a:lnTo>
                    <a:pt x="12" y="16"/>
                  </a:lnTo>
                  <a:cubicBezTo>
                    <a:pt x="20" y="24"/>
                    <a:pt x="28" y="27"/>
                    <a:pt x="35" y="27"/>
                  </a:cubicBezTo>
                  <a:lnTo>
                    <a:pt x="51" y="24"/>
                  </a:lnTo>
                  <a:cubicBezTo>
                    <a:pt x="58" y="16"/>
                    <a:pt x="62" y="8"/>
                    <a:pt x="62" y="1"/>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6;p30">
              <a:extLst>
                <a:ext uri="{FF2B5EF4-FFF2-40B4-BE49-F238E27FC236}">
                  <a16:creationId xmlns:a16="http://schemas.microsoft.com/office/drawing/2014/main" id="{B9B8385F-453B-5E74-EEA8-2E82C024C9EF}"/>
                </a:ext>
              </a:extLst>
            </p:cNvPr>
            <p:cNvSpPr/>
            <p:nvPr/>
          </p:nvSpPr>
          <p:spPr>
            <a:xfrm>
              <a:off x="2392325" y="4939325"/>
              <a:ext cx="775" cy="1475"/>
            </a:xfrm>
            <a:custGeom>
              <a:avLst/>
              <a:gdLst/>
              <a:ahLst/>
              <a:cxnLst/>
              <a:rect l="l" t="t" r="r" b="b"/>
              <a:pathLst>
                <a:path w="31" h="59" extrusionOk="0">
                  <a:moveTo>
                    <a:pt x="23" y="1"/>
                  </a:moveTo>
                  <a:cubicBezTo>
                    <a:pt x="12" y="5"/>
                    <a:pt x="0" y="16"/>
                    <a:pt x="0" y="32"/>
                  </a:cubicBezTo>
                  <a:cubicBezTo>
                    <a:pt x="0" y="47"/>
                    <a:pt x="12" y="58"/>
                    <a:pt x="27" y="58"/>
                  </a:cubicBezTo>
                  <a:lnTo>
                    <a:pt x="31" y="58"/>
                  </a:lnTo>
                  <a:lnTo>
                    <a:pt x="23" y="1"/>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7;p30">
              <a:extLst>
                <a:ext uri="{FF2B5EF4-FFF2-40B4-BE49-F238E27FC236}">
                  <a16:creationId xmlns:a16="http://schemas.microsoft.com/office/drawing/2014/main" id="{4AD26E8C-A1F2-6AA3-08E0-B87A276CD5C2}"/>
                </a:ext>
              </a:extLst>
            </p:cNvPr>
            <p:cNvSpPr/>
            <p:nvPr/>
          </p:nvSpPr>
          <p:spPr>
            <a:xfrm>
              <a:off x="2392900" y="4939325"/>
              <a:ext cx="378100" cy="149350"/>
            </a:xfrm>
            <a:custGeom>
              <a:avLst/>
              <a:gdLst/>
              <a:ahLst/>
              <a:cxnLst/>
              <a:rect l="l" t="t" r="r" b="b"/>
              <a:pathLst>
                <a:path w="15124" h="5974" extrusionOk="0">
                  <a:moveTo>
                    <a:pt x="0" y="1"/>
                  </a:moveTo>
                  <a:lnTo>
                    <a:pt x="8" y="58"/>
                  </a:lnTo>
                  <a:lnTo>
                    <a:pt x="7116" y="58"/>
                  </a:lnTo>
                  <a:cubicBezTo>
                    <a:pt x="9514" y="58"/>
                    <a:pt x="11762" y="1232"/>
                    <a:pt x="13135" y="3201"/>
                  </a:cubicBezTo>
                  <a:lnTo>
                    <a:pt x="15062" y="5974"/>
                  </a:lnTo>
                  <a:lnTo>
                    <a:pt x="15123" y="5974"/>
                  </a:lnTo>
                  <a:cubicBezTo>
                    <a:pt x="15123" y="5966"/>
                    <a:pt x="15123" y="5962"/>
                    <a:pt x="15119" y="5955"/>
                  </a:cubicBezTo>
                  <a:lnTo>
                    <a:pt x="13181" y="3171"/>
                  </a:lnTo>
                  <a:cubicBezTo>
                    <a:pt x="11800" y="1186"/>
                    <a:pt x="9533" y="1"/>
                    <a:pt x="7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8;p30">
              <a:extLst>
                <a:ext uri="{FF2B5EF4-FFF2-40B4-BE49-F238E27FC236}">
                  <a16:creationId xmlns:a16="http://schemas.microsoft.com/office/drawing/2014/main" id="{BD6E01CC-879A-DE95-7643-3F1E435DD09B}"/>
                </a:ext>
              </a:extLst>
            </p:cNvPr>
            <p:cNvSpPr/>
            <p:nvPr/>
          </p:nvSpPr>
          <p:spPr>
            <a:xfrm>
              <a:off x="2745450" y="4918600"/>
              <a:ext cx="92550" cy="29375"/>
            </a:xfrm>
            <a:custGeom>
              <a:avLst/>
              <a:gdLst/>
              <a:ahLst/>
              <a:cxnLst/>
              <a:rect l="l" t="t" r="r" b="b"/>
              <a:pathLst>
                <a:path w="3702" h="1175" extrusionOk="0">
                  <a:moveTo>
                    <a:pt x="589" y="0"/>
                  </a:moveTo>
                  <a:cubicBezTo>
                    <a:pt x="264" y="0"/>
                    <a:pt x="0" y="260"/>
                    <a:pt x="0" y="585"/>
                  </a:cubicBezTo>
                  <a:cubicBezTo>
                    <a:pt x="0" y="910"/>
                    <a:pt x="264" y="1174"/>
                    <a:pt x="589" y="1174"/>
                  </a:cubicBezTo>
                  <a:lnTo>
                    <a:pt x="3113" y="1174"/>
                  </a:lnTo>
                  <a:cubicBezTo>
                    <a:pt x="3438" y="1174"/>
                    <a:pt x="3701" y="910"/>
                    <a:pt x="3701" y="585"/>
                  </a:cubicBezTo>
                  <a:cubicBezTo>
                    <a:pt x="3701" y="260"/>
                    <a:pt x="3438" y="0"/>
                    <a:pt x="3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9;p30">
              <a:extLst>
                <a:ext uri="{FF2B5EF4-FFF2-40B4-BE49-F238E27FC236}">
                  <a16:creationId xmlns:a16="http://schemas.microsoft.com/office/drawing/2014/main" id="{7CA81C89-8755-4CDE-4ED8-1A35B68A5E8E}"/>
                </a:ext>
              </a:extLst>
            </p:cNvPr>
            <p:cNvSpPr/>
            <p:nvPr/>
          </p:nvSpPr>
          <p:spPr>
            <a:xfrm>
              <a:off x="2672875" y="5039900"/>
              <a:ext cx="97450" cy="97425"/>
            </a:xfrm>
            <a:custGeom>
              <a:avLst/>
              <a:gdLst/>
              <a:ahLst/>
              <a:cxnLst/>
              <a:rect l="l" t="t" r="r" b="b"/>
              <a:pathLst>
                <a:path w="3898" h="3897" extrusionOk="0">
                  <a:moveTo>
                    <a:pt x="1947" y="1"/>
                  </a:moveTo>
                  <a:cubicBezTo>
                    <a:pt x="873" y="1"/>
                    <a:pt x="1" y="872"/>
                    <a:pt x="1" y="1951"/>
                  </a:cubicBezTo>
                  <a:cubicBezTo>
                    <a:pt x="1" y="3025"/>
                    <a:pt x="873" y="3897"/>
                    <a:pt x="1947" y="3897"/>
                  </a:cubicBezTo>
                  <a:cubicBezTo>
                    <a:pt x="3025" y="3897"/>
                    <a:pt x="3897" y="3025"/>
                    <a:pt x="3897" y="1951"/>
                  </a:cubicBezTo>
                  <a:cubicBezTo>
                    <a:pt x="3897" y="872"/>
                    <a:pt x="3025" y="1"/>
                    <a:pt x="1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0;p30">
              <a:extLst>
                <a:ext uri="{FF2B5EF4-FFF2-40B4-BE49-F238E27FC236}">
                  <a16:creationId xmlns:a16="http://schemas.microsoft.com/office/drawing/2014/main" id="{52C2EBA6-EDAE-9F53-5343-8011F332EB53}"/>
                </a:ext>
              </a:extLst>
            </p:cNvPr>
            <p:cNvSpPr/>
            <p:nvPr/>
          </p:nvSpPr>
          <p:spPr>
            <a:xfrm>
              <a:off x="2926875" y="5070875"/>
              <a:ext cx="700" cy="700"/>
            </a:xfrm>
            <a:custGeom>
              <a:avLst/>
              <a:gdLst/>
              <a:ahLst/>
              <a:cxnLst/>
              <a:rect l="l" t="t" r="r" b="b"/>
              <a:pathLst>
                <a:path w="28" h="28" extrusionOk="0">
                  <a:moveTo>
                    <a:pt x="1" y="0"/>
                  </a:moveTo>
                  <a:lnTo>
                    <a:pt x="1" y="27"/>
                  </a:lnTo>
                  <a:lnTo>
                    <a:pt x="27" y="27"/>
                  </a:lnTo>
                  <a:cubicBezTo>
                    <a:pt x="27" y="12"/>
                    <a:pt x="16" y="0"/>
                    <a:pt x="1"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1;p30">
              <a:extLst>
                <a:ext uri="{FF2B5EF4-FFF2-40B4-BE49-F238E27FC236}">
                  <a16:creationId xmlns:a16="http://schemas.microsoft.com/office/drawing/2014/main" id="{B36A8D2D-A2AC-3146-7F0A-4E2739D85CA2}"/>
                </a:ext>
              </a:extLst>
            </p:cNvPr>
            <p:cNvSpPr/>
            <p:nvPr/>
          </p:nvSpPr>
          <p:spPr>
            <a:xfrm>
              <a:off x="2926875" y="5071550"/>
              <a:ext cx="700" cy="675"/>
            </a:xfrm>
            <a:custGeom>
              <a:avLst/>
              <a:gdLst/>
              <a:ahLst/>
              <a:cxnLst/>
              <a:rect l="l" t="t" r="r" b="b"/>
              <a:pathLst>
                <a:path w="28" h="27" extrusionOk="0">
                  <a:moveTo>
                    <a:pt x="1" y="0"/>
                  </a:moveTo>
                  <a:lnTo>
                    <a:pt x="1" y="27"/>
                  </a:lnTo>
                  <a:cubicBezTo>
                    <a:pt x="16" y="27"/>
                    <a:pt x="27" y="16"/>
                    <a:pt x="27"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2;p30">
              <a:extLst>
                <a:ext uri="{FF2B5EF4-FFF2-40B4-BE49-F238E27FC236}">
                  <a16:creationId xmlns:a16="http://schemas.microsoft.com/office/drawing/2014/main" id="{0D4C3499-A6B5-B115-7ED1-252449D18273}"/>
                </a:ext>
              </a:extLst>
            </p:cNvPr>
            <p:cNvSpPr/>
            <p:nvPr/>
          </p:nvSpPr>
          <p:spPr>
            <a:xfrm>
              <a:off x="2837300" y="5070875"/>
              <a:ext cx="89600" cy="1350"/>
            </a:xfrm>
            <a:custGeom>
              <a:avLst/>
              <a:gdLst/>
              <a:ahLst/>
              <a:cxnLst/>
              <a:rect l="l" t="t" r="r" b="b"/>
              <a:pathLst>
                <a:path w="3584" h="54" extrusionOk="0">
                  <a:moveTo>
                    <a:pt x="27" y="0"/>
                  </a:moveTo>
                  <a:cubicBezTo>
                    <a:pt x="12" y="0"/>
                    <a:pt x="1" y="12"/>
                    <a:pt x="1" y="27"/>
                  </a:cubicBezTo>
                  <a:cubicBezTo>
                    <a:pt x="1" y="43"/>
                    <a:pt x="12" y="54"/>
                    <a:pt x="27" y="54"/>
                  </a:cubicBezTo>
                  <a:lnTo>
                    <a:pt x="3584" y="54"/>
                  </a:lnTo>
                  <a:lnTo>
                    <a:pt x="3584" y="27"/>
                  </a:lnTo>
                  <a:lnTo>
                    <a:pt x="3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3;p30">
              <a:extLst>
                <a:ext uri="{FF2B5EF4-FFF2-40B4-BE49-F238E27FC236}">
                  <a16:creationId xmlns:a16="http://schemas.microsoft.com/office/drawing/2014/main" id="{36F99D76-FE8D-E39F-7C61-A6F4DB047404}"/>
                </a:ext>
              </a:extLst>
            </p:cNvPr>
            <p:cNvSpPr/>
            <p:nvPr/>
          </p:nvSpPr>
          <p:spPr>
            <a:xfrm>
              <a:off x="2391650" y="4610875"/>
              <a:ext cx="328675" cy="58725"/>
            </a:xfrm>
            <a:custGeom>
              <a:avLst/>
              <a:gdLst/>
              <a:ahLst/>
              <a:cxnLst/>
              <a:rect l="l" t="t" r="r" b="b"/>
              <a:pathLst>
                <a:path w="13147" h="2349" extrusionOk="0">
                  <a:moveTo>
                    <a:pt x="4042" y="1"/>
                  </a:moveTo>
                  <a:cubicBezTo>
                    <a:pt x="3132" y="12"/>
                    <a:pt x="2363" y="192"/>
                    <a:pt x="1729" y="440"/>
                  </a:cubicBezTo>
                  <a:cubicBezTo>
                    <a:pt x="1033" y="716"/>
                    <a:pt x="444" y="1167"/>
                    <a:pt x="0" y="1729"/>
                  </a:cubicBezTo>
                  <a:lnTo>
                    <a:pt x="13146" y="2348"/>
                  </a:lnTo>
                  <a:cubicBezTo>
                    <a:pt x="13101" y="2260"/>
                    <a:pt x="13055" y="2176"/>
                    <a:pt x="13009" y="2092"/>
                  </a:cubicBezTo>
                  <a:cubicBezTo>
                    <a:pt x="12504" y="1163"/>
                    <a:pt x="11579" y="536"/>
                    <a:pt x="10527" y="413"/>
                  </a:cubicBezTo>
                  <a:cubicBezTo>
                    <a:pt x="8657" y="222"/>
                    <a:pt x="6069" y="4"/>
                    <a:pt x="4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4;p30">
              <a:extLst>
                <a:ext uri="{FF2B5EF4-FFF2-40B4-BE49-F238E27FC236}">
                  <a16:creationId xmlns:a16="http://schemas.microsoft.com/office/drawing/2014/main" id="{41680876-0DAB-0BE4-B842-5695AC03D28A}"/>
                </a:ext>
              </a:extLst>
            </p:cNvPr>
            <p:cNvSpPr/>
            <p:nvPr/>
          </p:nvSpPr>
          <p:spPr>
            <a:xfrm>
              <a:off x="2396700" y="4610850"/>
              <a:ext cx="320175" cy="52350"/>
            </a:xfrm>
            <a:custGeom>
              <a:avLst/>
              <a:gdLst/>
              <a:ahLst/>
              <a:cxnLst/>
              <a:rect l="l" t="t" r="r" b="b"/>
              <a:pathLst>
                <a:path w="12807" h="2094" extrusionOk="0">
                  <a:moveTo>
                    <a:pt x="3955" y="1"/>
                  </a:moveTo>
                  <a:cubicBezTo>
                    <a:pt x="2996" y="1"/>
                    <a:pt x="2189" y="184"/>
                    <a:pt x="1527" y="441"/>
                  </a:cubicBezTo>
                  <a:cubicBezTo>
                    <a:pt x="930" y="674"/>
                    <a:pt x="414" y="1038"/>
                    <a:pt x="1" y="1493"/>
                  </a:cubicBezTo>
                  <a:lnTo>
                    <a:pt x="12807" y="2093"/>
                  </a:lnTo>
                  <a:cubicBezTo>
                    <a:pt x="12298" y="1149"/>
                    <a:pt x="11354" y="522"/>
                    <a:pt x="10287" y="407"/>
                  </a:cubicBezTo>
                  <a:cubicBezTo>
                    <a:pt x="8604" y="231"/>
                    <a:pt x="6023" y="2"/>
                    <a:pt x="4069" y="2"/>
                  </a:cubicBezTo>
                  <a:cubicBezTo>
                    <a:pt x="4031" y="1"/>
                    <a:pt x="3993" y="1"/>
                    <a:pt x="3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5;p30">
              <a:extLst>
                <a:ext uri="{FF2B5EF4-FFF2-40B4-BE49-F238E27FC236}">
                  <a16:creationId xmlns:a16="http://schemas.microsoft.com/office/drawing/2014/main" id="{A8C125CC-98A8-8F28-6C15-8B08EC61DE30}"/>
                </a:ext>
              </a:extLst>
            </p:cNvPr>
            <p:cNvSpPr/>
            <p:nvPr/>
          </p:nvSpPr>
          <p:spPr>
            <a:xfrm>
              <a:off x="2372050" y="4692025"/>
              <a:ext cx="875" cy="1475"/>
            </a:xfrm>
            <a:custGeom>
              <a:avLst/>
              <a:gdLst/>
              <a:ahLst/>
              <a:cxnLst/>
              <a:rect l="l" t="t" r="r" b="b"/>
              <a:pathLst>
                <a:path w="35" h="59" extrusionOk="0">
                  <a:moveTo>
                    <a:pt x="27" y="1"/>
                  </a:moveTo>
                  <a:cubicBezTo>
                    <a:pt x="16" y="1"/>
                    <a:pt x="4" y="12"/>
                    <a:pt x="0" y="28"/>
                  </a:cubicBezTo>
                  <a:cubicBezTo>
                    <a:pt x="0" y="39"/>
                    <a:pt x="8" y="54"/>
                    <a:pt x="23" y="58"/>
                  </a:cubicBezTo>
                  <a:cubicBezTo>
                    <a:pt x="27" y="39"/>
                    <a:pt x="31" y="20"/>
                    <a:pt x="35"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6;p30">
              <a:extLst>
                <a:ext uri="{FF2B5EF4-FFF2-40B4-BE49-F238E27FC236}">
                  <a16:creationId xmlns:a16="http://schemas.microsoft.com/office/drawing/2014/main" id="{7423A808-F035-A929-1114-DC95CC7057D6}"/>
                </a:ext>
              </a:extLst>
            </p:cNvPr>
            <p:cNvSpPr/>
            <p:nvPr/>
          </p:nvSpPr>
          <p:spPr>
            <a:xfrm>
              <a:off x="2672125" y="4818800"/>
              <a:ext cx="1450" cy="975"/>
            </a:xfrm>
            <a:custGeom>
              <a:avLst/>
              <a:gdLst/>
              <a:ahLst/>
              <a:cxnLst/>
              <a:rect l="l" t="t" r="r" b="b"/>
              <a:pathLst>
                <a:path w="58" h="39" extrusionOk="0">
                  <a:moveTo>
                    <a:pt x="54" y="0"/>
                  </a:moveTo>
                  <a:cubicBezTo>
                    <a:pt x="38" y="8"/>
                    <a:pt x="19" y="16"/>
                    <a:pt x="0" y="23"/>
                  </a:cubicBezTo>
                  <a:cubicBezTo>
                    <a:pt x="4" y="27"/>
                    <a:pt x="8" y="27"/>
                    <a:pt x="12" y="31"/>
                  </a:cubicBezTo>
                  <a:cubicBezTo>
                    <a:pt x="16" y="35"/>
                    <a:pt x="23" y="38"/>
                    <a:pt x="31" y="38"/>
                  </a:cubicBezTo>
                  <a:cubicBezTo>
                    <a:pt x="38" y="38"/>
                    <a:pt x="46" y="35"/>
                    <a:pt x="50" y="31"/>
                  </a:cubicBezTo>
                  <a:cubicBezTo>
                    <a:pt x="58" y="19"/>
                    <a:pt x="58" y="8"/>
                    <a:pt x="54"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7;p30">
              <a:extLst>
                <a:ext uri="{FF2B5EF4-FFF2-40B4-BE49-F238E27FC236}">
                  <a16:creationId xmlns:a16="http://schemas.microsoft.com/office/drawing/2014/main" id="{528A6FCA-67FE-F51C-F563-F3044A87E415}"/>
                </a:ext>
              </a:extLst>
            </p:cNvPr>
            <p:cNvSpPr/>
            <p:nvPr/>
          </p:nvSpPr>
          <p:spPr>
            <a:xfrm>
              <a:off x="2372625" y="4692025"/>
              <a:ext cx="300850" cy="127375"/>
            </a:xfrm>
            <a:custGeom>
              <a:avLst/>
              <a:gdLst/>
              <a:ahLst/>
              <a:cxnLst/>
              <a:rect l="l" t="t" r="r" b="b"/>
              <a:pathLst>
                <a:path w="12034" h="5095" extrusionOk="0">
                  <a:moveTo>
                    <a:pt x="12" y="1"/>
                  </a:moveTo>
                  <a:cubicBezTo>
                    <a:pt x="8" y="20"/>
                    <a:pt x="4" y="39"/>
                    <a:pt x="0" y="58"/>
                  </a:cubicBezTo>
                  <a:cubicBezTo>
                    <a:pt x="77" y="70"/>
                    <a:pt x="7701" y="1171"/>
                    <a:pt x="11980" y="5094"/>
                  </a:cubicBezTo>
                  <a:cubicBezTo>
                    <a:pt x="11999" y="5087"/>
                    <a:pt x="12018" y="5079"/>
                    <a:pt x="12034" y="5071"/>
                  </a:cubicBezTo>
                  <a:cubicBezTo>
                    <a:pt x="12034" y="5067"/>
                    <a:pt x="12030" y="5064"/>
                    <a:pt x="12030" y="5060"/>
                  </a:cubicBezTo>
                  <a:cubicBezTo>
                    <a:pt x="7766" y="1144"/>
                    <a:pt x="188" y="28"/>
                    <a:pt x="12"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8;p30">
              <a:extLst>
                <a:ext uri="{FF2B5EF4-FFF2-40B4-BE49-F238E27FC236}">
                  <a16:creationId xmlns:a16="http://schemas.microsoft.com/office/drawing/2014/main" id="{731B88B7-FBF2-FE36-3EF4-3D9A4FEC2899}"/>
                </a:ext>
              </a:extLst>
            </p:cNvPr>
            <p:cNvSpPr/>
            <p:nvPr/>
          </p:nvSpPr>
          <p:spPr>
            <a:xfrm>
              <a:off x="2773350" y="4764675"/>
              <a:ext cx="98675" cy="12475"/>
            </a:xfrm>
            <a:custGeom>
              <a:avLst/>
              <a:gdLst/>
              <a:ahLst/>
              <a:cxnLst/>
              <a:rect l="l" t="t" r="r" b="b"/>
              <a:pathLst>
                <a:path w="3947" h="499" extrusionOk="0">
                  <a:moveTo>
                    <a:pt x="1" y="1"/>
                  </a:moveTo>
                  <a:lnTo>
                    <a:pt x="287" y="498"/>
                  </a:lnTo>
                  <a:lnTo>
                    <a:pt x="3947" y="498"/>
                  </a:lnTo>
                  <a:lnTo>
                    <a:pt x="3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9;p30">
              <a:extLst>
                <a:ext uri="{FF2B5EF4-FFF2-40B4-BE49-F238E27FC236}">
                  <a16:creationId xmlns:a16="http://schemas.microsoft.com/office/drawing/2014/main" id="{6EECABBB-520E-2A03-7A88-5E024DD65A9C}"/>
                </a:ext>
              </a:extLst>
            </p:cNvPr>
            <p:cNvSpPr/>
            <p:nvPr/>
          </p:nvSpPr>
          <p:spPr>
            <a:xfrm>
              <a:off x="2716850" y="4663175"/>
              <a:ext cx="94950" cy="6425"/>
            </a:xfrm>
            <a:custGeom>
              <a:avLst/>
              <a:gdLst/>
              <a:ahLst/>
              <a:cxnLst/>
              <a:rect l="l" t="t" r="r" b="b"/>
              <a:pathLst>
                <a:path w="3798" h="257" extrusionOk="0">
                  <a:moveTo>
                    <a:pt x="1" y="0"/>
                  </a:moveTo>
                  <a:lnTo>
                    <a:pt x="138" y="256"/>
                  </a:lnTo>
                  <a:lnTo>
                    <a:pt x="3798" y="256"/>
                  </a:lnTo>
                  <a:lnTo>
                    <a:pt x="3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0;p30">
              <a:extLst>
                <a:ext uri="{FF2B5EF4-FFF2-40B4-BE49-F238E27FC236}">
                  <a16:creationId xmlns:a16="http://schemas.microsoft.com/office/drawing/2014/main" id="{6F6B17CF-F238-1D9F-AB43-F1C63E255FD5}"/>
                </a:ext>
              </a:extLst>
            </p:cNvPr>
            <p:cNvSpPr/>
            <p:nvPr/>
          </p:nvSpPr>
          <p:spPr>
            <a:xfrm>
              <a:off x="2332750" y="5067050"/>
              <a:ext cx="34925" cy="37200"/>
            </a:xfrm>
            <a:custGeom>
              <a:avLst/>
              <a:gdLst/>
              <a:ahLst/>
              <a:cxnLst/>
              <a:rect l="l" t="t" r="r" b="b"/>
              <a:pathLst>
                <a:path w="1397" h="1488" extrusionOk="0">
                  <a:moveTo>
                    <a:pt x="1" y="1"/>
                  </a:moveTo>
                  <a:lnTo>
                    <a:pt x="131" y="1488"/>
                  </a:lnTo>
                  <a:lnTo>
                    <a:pt x="1397" y="1389"/>
                  </a:lnTo>
                  <a:lnTo>
                    <a:pt x="1198" y="27"/>
                  </a:lnTo>
                  <a:lnTo>
                    <a:pt x="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1;p30">
              <a:extLst>
                <a:ext uri="{FF2B5EF4-FFF2-40B4-BE49-F238E27FC236}">
                  <a16:creationId xmlns:a16="http://schemas.microsoft.com/office/drawing/2014/main" id="{6682147C-346D-0E7D-6095-EC7B55220B00}"/>
                </a:ext>
              </a:extLst>
            </p:cNvPr>
            <p:cNvSpPr/>
            <p:nvPr/>
          </p:nvSpPr>
          <p:spPr>
            <a:xfrm>
              <a:off x="2331425" y="5098025"/>
              <a:ext cx="98775" cy="38250"/>
            </a:xfrm>
            <a:custGeom>
              <a:avLst/>
              <a:gdLst/>
              <a:ahLst/>
              <a:cxnLst/>
              <a:rect l="l" t="t" r="r" b="b"/>
              <a:pathLst>
                <a:path w="3951" h="1530" extrusionOk="0">
                  <a:moveTo>
                    <a:pt x="1450" y="0"/>
                  </a:moveTo>
                  <a:cubicBezTo>
                    <a:pt x="1327" y="0"/>
                    <a:pt x="1147" y="92"/>
                    <a:pt x="773"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50" y="1457"/>
                    <a:pt x="3751" y="1113"/>
                    <a:pt x="3484"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2;p30">
              <a:extLst>
                <a:ext uri="{FF2B5EF4-FFF2-40B4-BE49-F238E27FC236}">
                  <a16:creationId xmlns:a16="http://schemas.microsoft.com/office/drawing/2014/main" id="{BC0B5683-983B-D58B-CB88-5629CC5867D5}"/>
                </a:ext>
              </a:extLst>
            </p:cNvPr>
            <p:cNvSpPr/>
            <p:nvPr/>
          </p:nvSpPr>
          <p:spPr>
            <a:xfrm>
              <a:off x="2114700" y="5067050"/>
              <a:ext cx="31675" cy="37200"/>
            </a:xfrm>
            <a:custGeom>
              <a:avLst/>
              <a:gdLst/>
              <a:ahLst/>
              <a:cxnLst/>
              <a:rect l="l" t="t" r="r" b="b"/>
              <a:pathLst>
                <a:path w="1267" h="1488" extrusionOk="0">
                  <a:moveTo>
                    <a:pt x="54" y="1"/>
                  </a:moveTo>
                  <a:lnTo>
                    <a:pt x="1" y="1488"/>
                  </a:lnTo>
                  <a:lnTo>
                    <a:pt x="1267" y="1389"/>
                  </a:lnTo>
                  <a:lnTo>
                    <a:pt x="1251" y="27"/>
                  </a:lnTo>
                  <a:lnTo>
                    <a:pt x="54"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3;p30">
              <a:extLst>
                <a:ext uri="{FF2B5EF4-FFF2-40B4-BE49-F238E27FC236}">
                  <a16:creationId xmlns:a16="http://schemas.microsoft.com/office/drawing/2014/main" id="{5243ED6E-0D53-5621-A2B2-E34872F999AC}"/>
                </a:ext>
              </a:extLst>
            </p:cNvPr>
            <p:cNvSpPr/>
            <p:nvPr/>
          </p:nvSpPr>
          <p:spPr>
            <a:xfrm>
              <a:off x="2110125" y="5098025"/>
              <a:ext cx="98675" cy="38250"/>
            </a:xfrm>
            <a:custGeom>
              <a:avLst/>
              <a:gdLst/>
              <a:ahLst/>
              <a:cxnLst/>
              <a:rect l="l" t="t" r="r" b="b"/>
              <a:pathLst>
                <a:path w="3947" h="1530" extrusionOk="0">
                  <a:moveTo>
                    <a:pt x="1450" y="0"/>
                  </a:moveTo>
                  <a:cubicBezTo>
                    <a:pt x="1327" y="0"/>
                    <a:pt x="1147" y="92"/>
                    <a:pt x="769"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46" y="1457"/>
                    <a:pt x="3751" y="1113"/>
                    <a:pt x="3480"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4;p30">
              <a:extLst>
                <a:ext uri="{FF2B5EF4-FFF2-40B4-BE49-F238E27FC236}">
                  <a16:creationId xmlns:a16="http://schemas.microsoft.com/office/drawing/2014/main" id="{BEF5FE8E-7A84-10BB-5160-45084A3E331D}"/>
                </a:ext>
              </a:extLst>
            </p:cNvPr>
            <p:cNvSpPr/>
            <p:nvPr/>
          </p:nvSpPr>
          <p:spPr>
            <a:xfrm>
              <a:off x="2286100" y="4345500"/>
              <a:ext cx="74400" cy="114850"/>
            </a:xfrm>
            <a:custGeom>
              <a:avLst/>
              <a:gdLst/>
              <a:ahLst/>
              <a:cxnLst/>
              <a:rect l="l" t="t" r="r" b="b"/>
              <a:pathLst>
                <a:path w="2976" h="4594" extrusionOk="0">
                  <a:moveTo>
                    <a:pt x="1" y="1"/>
                  </a:moveTo>
                  <a:lnTo>
                    <a:pt x="1060" y="4593"/>
                  </a:lnTo>
                  <a:cubicBezTo>
                    <a:pt x="1702" y="4547"/>
                    <a:pt x="2345" y="4536"/>
                    <a:pt x="2976" y="4478"/>
                  </a:cubicBezTo>
                  <a:cubicBezTo>
                    <a:pt x="2884" y="2830"/>
                    <a:pt x="2115" y="1045"/>
                    <a:pt x="1691" y="586"/>
                  </a:cubicBezTo>
                  <a:cubicBezTo>
                    <a:pt x="1267" y="13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5;p30">
              <a:extLst>
                <a:ext uri="{FF2B5EF4-FFF2-40B4-BE49-F238E27FC236}">
                  <a16:creationId xmlns:a16="http://schemas.microsoft.com/office/drawing/2014/main" id="{0BF48396-B2D3-70A9-9C7B-6BA0254C90FA}"/>
                </a:ext>
              </a:extLst>
            </p:cNvPr>
            <p:cNvSpPr/>
            <p:nvPr/>
          </p:nvSpPr>
          <p:spPr>
            <a:xfrm>
              <a:off x="2180850" y="4342075"/>
              <a:ext cx="133875" cy="172375"/>
            </a:xfrm>
            <a:custGeom>
              <a:avLst/>
              <a:gdLst/>
              <a:ahLst/>
              <a:cxnLst/>
              <a:rect l="l" t="t" r="r" b="b"/>
              <a:pathLst>
                <a:path w="5355" h="6895" extrusionOk="0">
                  <a:moveTo>
                    <a:pt x="2207" y="0"/>
                  </a:moveTo>
                  <a:cubicBezTo>
                    <a:pt x="1852" y="65"/>
                    <a:pt x="999" y="230"/>
                    <a:pt x="999" y="230"/>
                  </a:cubicBezTo>
                  <a:lnTo>
                    <a:pt x="1" y="6894"/>
                  </a:lnTo>
                  <a:lnTo>
                    <a:pt x="2876" y="4524"/>
                  </a:lnTo>
                  <a:lnTo>
                    <a:pt x="4364" y="4210"/>
                  </a:lnTo>
                  <a:lnTo>
                    <a:pt x="5354" y="4309"/>
                  </a:lnTo>
                  <a:cubicBezTo>
                    <a:pt x="5354" y="4309"/>
                    <a:pt x="4436" y="761"/>
                    <a:pt x="4211" y="138"/>
                  </a:cubicBezTo>
                  <a:cubicBezTo>
                    <a:pt x="4025" y="586"/>
                    <a:pt x="3647" y="828"/>
                    <a:pt x="3257" y="828"/>
                  </a:cubicBezTo>
                  <a:cubicBezTo>
                    <a:pt x="2852" y="828"/>
                    <a:pt x="2433" y="566"/>
                    <a:pt x="2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386;p30">
              <a:extLst>
                <a:ext uri="{FF2B5EF4-FFF2-40B4-BE49-F238E27FC236}">
                  <a16:creationId xmlns:a16="http://schemas.microsoft.com/office/drawing/2014/main" id="{8F0730F0-1A0B-8F61-E90C-C93490F2136E}"/>
                </a:ext>
              </a:extLst>
            </p:cNvPr>
            <p:cNvSpPr/>
            <p:nvPr/>
          </p:nvSpPr>
          <p:spPr>
            <a:xfrm>
              <a:off x="2102850" y="4426225"/>
              <a:ext cx="279550" cy="660675"/>
            </a:xfrm>
            <a:custGeom>
              <a:avLst/>
              <a:gdLst/>
              <a:ahLst/>
              <a:cxnLst/>
              <a:rect l="l" t="t" r="r" b="b"/>
              <a:pathLst>
                <a:path w="11182" h="26427" extrusionOk="0">
                  <a:moveTo>
                    <a:pt x="7235" y="0"/>
                  </a:moveTo>
                  <a:cubicBezTo>
                    <a:pt x="6702" y="0"/>
                    <a:pt x="6074" y="12"/>
                    <a:pt x="5476" y="53"/>
                  </a:cubicBezTo>
                  <a:cubicBezTo>
                    <a:pt x="4964" y="1356"/>
                    <a:pt x="4180" y="2538"/>
                    <a:pt x="3121" y="3528"/>
                  </a:cubicBezTo>
                  <a:cubicBezTo>
                    <a:pt x="3090" y="3804"/>
                    <a:pt x="3052" y="4106"/>
                    <a:pt x="2999" y="4427"/>
                  </a:cubicBezTo>
                  <a:cubicBezTo>
                    <a:pt x="2693" y="6327"/>
                    <a:pt x="2184" y="9050"/>
                    <a:pt x="2085" y="10021"/>
                  </a:cubicBezTo>
                  <a:cubicBezTo>
                    <a:pt x="1828" y="12510"/>
                    <a:pt x="1" y="26157"/>
                    <a:pt x="1" y="26157"/>
                  </a:cubicBezTo>
                  <a:cubicBezTo>
                    <a:pt x="25" y="26300"/>
                    <a:pt x="545" y="26426"/>
                    <a:pt x="1158" y="26426"/>
                  </a:cubicBezTo>
                  <a:cubicBezTo>
                    <a:pt x="1627" y="26426"/>
                    <a:pt x="2150" y="26353"/>
                    <a:pt x="2547" y="26157"/>
                  </a:cubicBezTo>
                  <a:lnTo>
                    <a:pt x="5985" y="11252"/>
                  </a:lnTo>
                  <a:cubicBezTo>
                    <a:pt x="5985" y="11252"/>
                    <a:pt x="8283" y="25209"/>
                    <a:pt x="8436" y="26169"/>
                  </a:cubicBezTo>
                  <a:cubicBezTo>
                    <a:pt x="8927" y="26339"/>
                    <a:pt x="9404" y="26427"/>
                    <a:pt x="9867" y="26427"/>
                  </a:cubicBezTo>
                  <a:cubicBezTo>
                    <a:pt x="10319" y="26427"/>
                    <a:pt x="10758" y="26343"/>
                    <a:pt x="11181" y="26169"/>
                  </a:cubicBezTo>
                  <a:cubicBezTo>
                    <a:pt x="11181" y="26169"/>
                    <a:pt x="10551" y="17829"/>
                    <a:pt x="10398" y="16996"/>
                  </a:cubicBezTo>
                  <a:cubicBezTo>
                    <a:pt x="10294" y="16418"/>
                    <a:pt x="9671" y="11164"/>
                    <a:pt x="9292" y="8362"/>
                  </a:cubicBezTo>
                  <a:cubicBezTo>
                    <a:pt x="9354" y="8342"/>
                    <a:pt x="9117" y="7452"/>
                    <a:pt x="8975" y="6767"/>
                  </a:cubicBezTo>
                  <a:cubicBezTo>
                    <a:pt x="8883" y="6308"/>
                    <a:pt x="8685" y="5746"/>
                    <a:pt x="8704" y="4607"/>
                  </a:cubicBezTo>
                  <a:cubicBezTo>
                    <a:pt x="8719" y="3471"/>
                    <a:pt x="8662" y="1922"/>
                    <a:pt x="8646" y="1322"/>
                  </a:cubicBezTo>
                  <a:cubicBezTo>
                    <a:pt x="8623" y="305"/>
                    <a:pt x="8597" y="26"/>
                    <a:pt x="8597" y="26"/>
                  </a:cubicBezTo>
                  <a:cubicBezTo>
                    <a:pt x="8597" y="26"/>
                    <a:pt x="8016" y="0"/>
                    <a:pt x="7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387;p30">
              <a:extLst>
                <a:ext uri="{FF2B5EF4-FFF2-40B4-BE49-F238E27FC236}">
                  <a16:creationId xmlns:a16="http://schemas.microsoft.com/office/drawing/2014/main" id="{380ED5A9-C2A2-02BA-627F-6B741411EE32}"/>
                </a:ext>
              </a:extLst>
            </p:cNvPr>
            <p:cNvSpPr/>
            <p:nvPr/>
          </p:nvSpPr>
          <p:spPr>
            <a:xfrm>
              <a:off x="2170725" y="4588700"/>
              <a:ext cx="155175" cy="9675"/>
            </a:xfrm>
            <a:custGeom>
              <a:avLst/>
              <a:gdLst/>
              <a:ahLst/>
              <a:cxnLst/>
              <a:rect l="l" t="t" r="r" b="b"/>
              <a:pathLst>
                <a:path w="6207" h="387" extrusionOk="0">
                  <a:moveTo>
                    <a:pt x="31" y="0"/>
                  </a:moveTo>
                  <a:cubicBezTo>
                    <a:pt x="16" y="0"/>
                    <a:pt x="4" y="12"/>
                    <a:pt x="1" y="23"/>
                  </a:cubicBezTo>
                  <a:cubicBezTo>
                    <a:pt x="1" y="39"/>
                    <a:pt x="8" y="54"/>
                    <a:pt x="24" y="58"/>
                  </a:cubicBezTo>
                  <a:cubicBezTo>
                    <a:pt x="43" y="62"/>
                    <a:pt x="1511" y="387"/>
                    <a:pt x="3729" y="387"/>
                  </a:cubicBezTo>
                  <a:cubicBezTo>
                    <a:pt x="4471" y="387"/>
                    <a:pt x="5297" y="348"/>
                    <a:pt x="6180" y="253"/>
                  </a:cubicBezTo>
                  <a:cubicBezTo>
                    <a:pt x="6195" y="253"/>
                    <a:pt x="6207" y="237"/>
                    <a:pt x="6207" y="222"/>
                  </a:cubicBezTo>
                  <a:cubicBezTo>
                    <a:pt x="6203" y="207"/>
                    <a:pt x="6191" y="195"/>
                    <a:pt x="6180" y="195"/>
                  </a:cubicBezTo>
                  <a:lnTo>
                    <a:pt x="6176" y="195"/>
                  </a:lnTo>
                  <a:cubicBezTo>
                    <a:pt x="5293" y="295"/>
                    <a:pt x="4471" y="329"/>
                    <a:pt x="3729" y="329"/>
                  </a:cubicBezTo>
                  <a:cubicBezTo>
                    <a:pt x="1519" y="329"/>
                    <a:pt x="54" y="8"/>
                    <a:pt x="35" y="4"/>
                  </a:cubicBezTo>
                  <a:cubicBezTo>
                    <a:pt x="35" y="4"/>
                    <a:pt x="3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388;p30">
              <a:extLst>
                <a:ext uri="{FF2B5EF4-FFF2-40B4-BE49-F238E27FC236}">
                  <a16:creationId xmlns:a16="http://schemas.microsoft.com/office/drawing/2014/main" id="{11AC3200-651F-E46A-76DF-C3B797D86781}"/>
                </a:ext>
              </a:extLst>
            </p:cNvPr>
            <p:cNvSpPr/>
            <p:nvPr/>
          </p:nvSpPr>
          <p:spPr>
            <a:xfrm>
              <a:off x="2167950" y="4603600"/>
              <a:ext cx="161000" cy="11225"/>
            </a:xfrm>
            <a:custGeom>
              <a:avLst/>
              <a:gdLst/>
              <a:ahLst/>
              <a:cxnLst/>
              <a:rect l="l" t="t" r="r" b="b"/>
              <a:pathLst>
                <a:path w="6440" h="449" extrusionOk="0">
                  <a:moveTo>
                    <a:pt x="31" y="1"/>
                  </a:moveTo>
                  <a:cubicBezTo>
                    <a:pt x="20" y="1"/>
                    <a:pt x="8" y="9"/>
                    <a:pt x="5" y="20"/>
                  </a:cubicBezTo>
                  <a:cubicBezTo>
                    <a:pt x="1" y="35"/>
                    <a:pt x="8" y="51"/>
                    <a:pt x="24" y="54"/>
                  </a:cubicBezTo>
                  <a:cubicBezTo>
                    <a:pt x="27" y="58"/>
                    <a:pt x="632" y="249"/>
                    <a:pt x="1718" y="364"/>
                  </a:cubicBezTo>
                  <a:cubicBezTo>
                    <a:pt x="2165" y="410"/>
                    <a:pt x="2739" y="448"/>
                    <a:pt x="3415" y="448"/>
                  </a:cubicBezTo>
                  <a:cubicBezTo>
                    <a:pt x="4260" y="448"/>
                    <a:pt x="5270" y="391"/>
                    <a:pt x="6417" y="215"/>
                  </a:cubicBezTo>
                  <a:cubicBezTo>
                    <a:pt x="6432" y="215"/>
                    <a:pt x="6440" y="200"/>
                    <a:pt x="6440" y="184"/>
                  </a:cubicBezTo>
                  <a:cubicBezTo>
                    <a:pt x="6436" y="169"/>
                    <a:pt x="6425" y="162"/>
                    <a:pt x="6409" y="162"/>
                  </a:cubicBezTo>
                  <a:lnTo>
                    <a:pt x="6406" y="162"/>
                  </a:lnTo>
                  <a:cubicBezTo>
                    <a:pt x="5285" y="330"/>
                    <a:pt x="4287" y="391"/>
                    <a:pt x="3434" y="391"/>
                  </a:cubicBezTo>
                  <a:cubicBezTo>
                    <a:pt x="1289" y="391"/>
                    <a:pt x="58" y="5"/>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389;p30">
              <a:extLst>
                <a:ext uri="{FF2B5EF4-FFF2-40B4-BE49-F238E27FC236}">
                  <a16:creationId xmlns:a16="http://schemas.microsoft.com/office/drawing/2014/main" id="{DBDF4AA5-D9EA-F2DC-456A-3D1D9E217E67}"/>
                </a:ext>
              </a:extLst>
            </p:cNvPr>
            <p:cNvSpPr/>
            <p:nvPr/>
          </p:nvSpPr>
          <p:spPr>
            <a:xfrm>
              <a:off x="2237450" y="4439475"/>
              <a:ext cx="76600" cy="88550"/>
            </a:xfrm>
            <a:custGeom>
              <a:avLst/>
              <a:gdLst/>
              <a:ahLst/>
              <a:cxnLst/>
              <a:rect l="l" t="t" r="r" b="b"/>
              <a:pathLst>
                <a:path w="3064" h="3542" extrusionOk="0">
                  <a:moveTo>
                    <a:pt x="2830" y="58"/>
                  </a:moveTo>
                  <a:lnTo>
                    <a:pt x="2830" y="58"/>
                  </a:lnTo>
                  <a:cubicBezTo>
                    <a:pt x="2849" y="329"/>
                    <a:pt x="2995" y="2620"/>
                    <a:pt x="2773" y="3048"/>
                  </a:cubicBezTo>
                  <a:cubicBezTo>
                    <a:pt x="2631" y="3320"/>
                    <a:pt x="1951" y="3484"/>
                    <a:pt x="1335" y="3484"/>
                  </a:cubicBezTo>
                  <a:cubicBezTo>
                    <a:pt x="1247" y="3484"/>
                    <a:pt x="1163" y="3484"/>
                    <a:pt x="1083" y="3476"/>
                  </a:cubicBezTo>
                  <a:cubicBezTo>
                    <a:pt x="620" y="3438"/>
                    <a:pt x="318" y="3300"/>
                    <a:pt x="253" y="3102"/>
                  </a:cubicBezTo>
                  <a:cubicBezTo>
                    <a:pt x="69" y="2539"/>
                    <a:pt x="219" y="352"/>
                    <a:pt x="238" y="92"/>
                  </a:cubicBezTo>
                  <a:lnTo>
                    <a:pt x="2830" y="58"/>
                  </a:lnTo>
                  <a:close/>
                  <a:moveTo>
                    <a:pt x="2857" y="1"/>
                  </a:moveTo>
                  <a:lnTo>
                    <a:pt x="211" y="35"/>
                  </a:lnTo>
                  <a:cubicBezTo>
                    <a:pt x="196" y="35"/>
                    <a:pt x="184" y="46"/>
                    <a:pt x="180" y="62"/>
                  </a:cubicBezTo>
                  <a:cubicBezTo>
                    <a:pt x="176" y="161"/>
                    <a:pt x="1" y="2513"/>
                    <a:pt x="199" y="3121"/>
                  </a:cubicBezTo>
                  <a:cubicBezTo>
                    <a:pt x="299" y="3423"/>
                    <a:pt x="792" y="3507"/>
                    <a:pt x="1075" y="3530"/>
                  </a:cubicBezTo>
                  <a:cubicBezTo>
                    <a:pt x="1163" y="3537"/>
                    <a:pt x="1251" y="3541"/>
                    <a:pt x="1339" y="3541"/>
                  </a:cubicBezTo>
                  <a:cubicBezTo>
                    <a:pt x="1970" y="3541"/>
                    <a:pt x="2666" y="3373"/>
                    <a:pt x="2823" y="3075"/>
                  </a:cubicBezTo>
                  <a:cubicBezTo>
                    <a:pt x="3063" y="2608"/>
                    <a:pt x="2891" y="131"/>
                    <a:pt x="2884" y="27"/>
                  </a:cubicBezTo>
                  <a:cubicBezTo>
                    <a:pt x="2884" y="12"/>
                    <a:pt x="2868"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390;p30">
              <a:extLst>
                <a:ext uri="{FF2B5EF4-FFF2-40B4-BE49-F238E27FC236}">
                  <a16:creationId xmlns:a16="http://schemas.microsoft.com/office/drawing/2014/main" id="{76A2C339-49CF-0D24-3CFC-09769ECFF665}"/>
                </a:ext>
              </a:extLst>
            </p:cNvPr>
            <p:cNvSpPr/>
            <p:nvPr/>
          </p:nvSpPr>
          <p:spPr>
            <a:xfrm>
              <a:off x="2258400" y="4617100"/>
              <a:ext cx="20650" cy="60625"/>
            </a:xfrm>
            <a:custGeom>
              <a:avLst/>
              <a:gdLst/>
              <a:ahLst/>
              <a:cxnLst/>
              <a:rect l="l" t="t" r="r" b="b"/>
              <a:pathLst>
                <a:path w="826" h="2425" extrusionOk="0">
                  <a:moveTo>
                    <a:pt x="264" y="0"/>
                  </a:moveTo>
                  <a:cubicBezTo>
                    <a:pt x="249" y="0"/>
                    <a:pt x="237" y="12"/>
                    <a:pt x="237" y="27"/>
                  </a:cubicBezTo>
                  <a:cubicBezTo>
                    <a:pt x="237" y="600"/>
                    <a:pt x="161" y="1162"/>
                    <a:pt x="88" y="1705"/>
                  </a:cubicBezTo>
                  <a:cubicBezTo>
                    <a:pt x="57" y="1927"/>
                    <a:pt x="27" y="2157"/>
                    <a:pt x="0" y="2386"/>
                  </a:cubicBezTo>
                  <a:cubicBezTo>
                    <a:pt x="4" y="2375"/>
                    <a:pt x="15" y="2363"/>
                    <a:pt x="27" y="2363"/>
                  </a:cubicBezTo>
                  <a:lnTo>
                    <a:pt x="34" y="2363"/>
                  </a:lnTo>
                  <a:cubicBezTo>
                    <a:pt x="50" y="2367"/>
                    <a:pt x="57" y="2382"/>
                    <a:pt x="57" y="2398"/>
                  </a:cubicBezTo>
                  <a:lnTo>
                    <a:pt x="50" y="2421"/>
                  </a:lnTo>
                  <a:cubicBezTo>
                    <a:pt x="57" y="2424"/>
                    <a:pt x="69" y="2424"/>
                    <a:pt x="76" y="2424"/>
                  </a:cubicBezTo>
                  <a:cubicBezTo>
                    <a:pt x="184" y="2424"/>
                    <a:pt x="409" y="2394"/>
                    <a:pt x="535" y="2149"/>
                  </a:cubicBezTo>
                  <a:cubicBezTo>
                    <a:pt x="696" y="1843"/>
                    <a:pt x="799" y="608"/>
                    <a:pt x="826" y="57"/>
                  </a:cubicBezTo>
                  <a:cubicBezTo>
                    <a:pt x="826" y="42"/>
                    <a:pt x="814" y="31"/>
                    <a:pt x="799" y="31"/>
                  </a:cubicBezTo>
                  <a:lnTo>
                    <a:pt x="795" y="31"/>
                  </a:lnTo>
                  <a:cubicBezTo>
                    <a:pt x="784" y="31"/>
                    <a:pt x="769" y="42"/>
                    <a:pt x="769" y="57"/>
                  </a:cubicBezTo>
                  <a:cubicBezTo>
                    <a:pt x="746" y="581"/>
                    <a:pt x="642" y="1828"/>
                    <a:pt x="486" y="2126"/>
                  </a:cubicBezTo>
                  <a:cubicBezTo>
                    <a:pt x="375" y="2340"/>
                    <a:pt x="180" y="2367"/>
                    <a:pt x="84" y="2367"/>
                  </a:cubicBezTo>
                  <a:lnTo>
                    <a:pt x="61" y="2367"/>
                  </a:lnTo>
                  <a:cubicBezTo>
                    <a:pt x="84" y="2145"/>
                    <a:pt x="115" y="1927"/>
                    <a:pt x="141" y="1713"/>
                  </a:cubicBezTo>
                  <a:cubicBezTo>
                    <a:pt x="218" y="1166"/>
                    <a:pt x="291" y="604"/>
                    <a:pt x="294" y="27"/>
                  </a:cubicBezTo>
                  <a:cubicBezTo>
                    <a:pt x="294" y="12"/>
                    <a:pt x="283"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391;p30">
              <a:extLst>
                <a:ext uri="{FF2B5EF4-FFF2-40B4-BE49-F238E27FC236}">
                  <a16:creationId xmlns:a16="http://schemas.microsoft.com/office/drawing/2014/main" id="{DF56FBD8-EB27-9AE3-EA93-9EA5E1F8E951}"/>
                </a:ext>
              </a:extLst>
            </p:cNvPr>
            <p:cNvSpPr/>
            <p:nvPr/>
          </p:nvSpPr>
          <p:spPr>
            <a:xfrm>
              <a:off x="2252375" y="4707525"/>
              <a:ext cx="300" cy="700"/>
            </a:xfrm>
            <a:custGeom>
              <a:avLst/>
              <a:gdLst/>
              <a:ahLst/>
              <a:cxnLst/>
              <a:rect l="l" t="t" r="r" b="b"/>
              <a:pathLst>
                <a:path w="12" h="28" extrusionOk="0">
                  <a:moveTo>
                    <a:pt x="4" y="0"/>
                  </a:moveTo>
                  <a:lnTo>
                    <a:pt x="0" y="27"/>
                  </a:lnTo>
                  <a:lnTo>
                    <a:pt x="12" y="27"/>
                  </a:lnTo>
                  <a:cubicBezTo>
                    <a:pt x="8" y="12"/>
                    <a:pt x="4" y="0"/>
                    <a:pt x="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392;p30">
              <a:extLst>
                <a:ext uri="{FF2B5EF4-FFF2-40B4-BE49-F238E27FC236}">
                  <a16:creationId xmlns:a16="http://schemas.microsoft.com/office/drawing/2014/main" id="{E2969823-50E4-874B-F4FA-0F9A7859A5AD}"/>
                </a:ext>
              </a:extLst>
            </p:cNvPr>
            <p:cNvSpPr/>
            <p:nvPr/>
          </p:nvSpPr>
          <p:spPr>
            <a:xfrm>
              <a:off x="2251700" y="4676750"/>
              <a:ext cx="7950" cy="31475"/>
            </a:xfrm>
            <a:custGeom>
              <a:avLst/>
              <a:gdLst/>
              <a:ahLst/>
              <a:cxnLst/>
              <a:rect l="l" t="t" r="r" b="b"/>
              <a:pathLst>
                <a:path w="318" h="1259" extrusionOk="0">
                  <a:moveTo>
                    <a:pt x="268" y="0"/>
                  </a:moveTo>
                  <a:lnTo>
                    <a:pt x="4" y="1228"/>
                  </a:lnTo>
                  <a:cubicBezTo>
                    <a:pt x="0" y="1239"/>
                    <a:pt x="12" y="1254"/>
                    <a:pt x="27" y="1258"/>
                  </a:cubicBezTo>
                  <a:lnTo>
                    <a:pt x="31" y="1231"/>
                  </a:lnTo>
                  <a:cubicBezTo>
                    <a:pt x="31" y="1231"/>
                    <a:pt x="35" y="1243"/>
                    <a:pt x="39" y="1258"/>
                  </a:cubicBezTo>
                  <a:cubicBezTo>
                    <a:pt x="46" y="1258"/>
                    <a:pt x="58" y="1250"/>
                    <a:pt x="62" y="1239"/>
                  </a:cubicBezTo>
                  <a:lnTo>
                    <a:pt x="318" y="35"/>
                  </a:lnTo>
                  <a:lnTo>
                    <a:pt x="291" y="35"/>
                  </a:lnTo>
                  <a:cubicBezTo>
                    <a:pt x="276" y="31"/>
                    <a:pt x="268" y="19"/>
                    <a:pt x="268" y="4"/>
                  </a:cubicBezTo>
                  <a:cubicBezTo>
                    <a:pt x="268" y="4"/>
                    <a:pt x="268" y="4"/>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393;p30">
              <a:extLst>
                <a:ext uri="{FF2B5EF4-FFF2-40B4-BE49-F238E27FC236}">
                  <a16:creationId xmlns:a16="http://schemas.microsoft.com/office/drawing/2014/main" id="{234AA866-F2F3-C298-8BFA-D2C59ADD7852}"/>
                </a:ext>
              </a:extLst>
            </p:cNvPr>
            <p:cNvSpPr/>
            <p:nvPr/>
          </p:nvSpPr>
          <p:spPr>
            <a:xfrm>
              <a:off x="2258400" y="4676175"/>
              <a:ext cx="1450" cy="1450"/>
            </a:xfrm>
            <a:custGeom>
              <a:avLst/>
              <a:gdLst/>
              <a:ahLst/>
              <a:cxnLst/>
              <a:rect l="l" t="t" r="r" b="b"/>
              <a:pathLst>
                <a:path w="58" h="58" extrusionOk="0">
                  <a:moveTo>
                    <a:pt x="27" y="0"/>
                  </a:moveTo>
                  <a:cubicBezTo>
                    <a:pt x="15" y="0"/>
                    <a:pt x="4" y="12"/>
                    <a:pt x="0" y="23"/>
                  </a:cubicBezTo>
                  <a:cubicBezTo>
                    <a:pt x="0" y="27"/>
                    <a:pt x="0" y="27"/>
                    <a:pt x="0" y="27"/>
                  </a:cubicBezTo>
                  <a:cubicBezTo>
                    <a:pt x="0" y="42"/>
                    <a:pt x="8" y="54"/>
                    <a:pt x="23" y="58"/>
                  </a:cubicBezTo>
                  <a:lnTo>
                    <a:pt x="50" y="58"/>
                  </a:lnTo>
                  <a:lnTo>
                    <a:pt x="57" y="35"/>
                  </a:lnTo>
                  <a:cubicBezTo>
                    <a:pt x="57" y="19"/>
                    <a:pt x="50" y="4"/>
                    <a:pt x="34" y="0"/>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394;p30">
              <a:extLst>
                <a:ext uri="{FF2B5EF4-FFF2-40B4-BE49-F238E27FC236}">
                  <a16:creationId xmlns:a16="http://schemas.microsoft.com/office/drawing/2014/main" id="{C7ACE15F-0F1A-5644-CE2F-4607B8A25E02}"/>
                </a:ext>
              </a:extLst>
            </p:cNvPr>
            <p:cNvSpPr/>
            <p:nvPr/>
          </p:nvSpPr>
          <p:spPr>
            <a:xfrm>
              <a:off x="2166800" y="4429150"/>
              <a:ext cx="143700" cy="207475"/>
            </a:xfrm>
            <a:custGeom>
              <a:avLst/>
              <a:gdLst/>
              <a:ahLst/>
              <a:cxnLst/>
              <a:rect l="l" t="t" r="r" b="b"/>
              <a:pathLst>
                <a:path w="5748" h="8299" extrusionOk="0">
                  <a:moveTo>
                    <a:pt x="1901" y="1"/>
                  </a:moveTo>
                  <a:cubicBezTo>
                    <a:pt x="1400" y="10"/>
                    <a:pt x="880" y="175"/>
                    <a:pt x="377" y="175"/>
                  </a:cubicBezTo>
                  <a:cubicBezTo>
                    <a:pt x="251" y="175"/>
                    <a:pt x="125" y="164"/>
                    <a:pt x="1" y="138"/>
                  </a:cubicBezTo>
                  <a:lnTo>
                    <a:pt x="1" y="138"/>
                  </a:lnTo>
                  <a:cubicBezTo>
                    <a:pt x="1" y="138"/>
                    <a:pt x="1003" y="4188"/>
                    <a:pt x="1324" y="4715"/>
                  </a:cubicBezTo>
                  <a:cubicBezTo>
                    <a:pt x="1611" y="5189"/>
                    <a:pt x="5580" y="8298"/>
                    <a:pt x="5580" y="8298"/>
                  </a:cubicBezTo>
                  <a:lnTo>
                    <a:pt x="5748" y="7392"/>
                  </a:lnTo>
                  <a:lnTo>
                    <a:pt x="2632" y="4073"/>
                  </a:lnTo>
                  <a:lnTo>
                    <a:pt x="190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95;p30">
              <a:extLst>
                <a:ext uri="{FF2B5EF4-FFF2-40B4-BE49-F238E27FC236}">
                  <a16:creationId xmlns:a16="http://schemas.microsoft.com/office/drawing/2014/main" id="{1D46BDE6-BC1D-B925-9474-C40F89C949D4}"/>
                </a:ext>
              </a:extLst>
            </p:cNvPr>
            <p:cNvSpPr/>
            <p:nvPr/>
          </p:nvSpPr>
          <p:spPr>
            <a:xfrm>
              <a:off x="2163175" y="4347800"/>
              <a:ext cx="65500" cy="129425"/>
            </a:xfrm>
            <a:custGeom>
              <a:avLst/>
              <a:gdLst/>
              <a:ahLst/>
              <a:cxnLst/>
              <a:rect l="l" t="t" r="r" b="b"/>
              <a:pathLst>
                <a:path w="2620" h="5177" extrusionOk="0">
                  <a:moveTo>
                    <a:pt x="1706" y="1"/>
                  </a:moveTo>
                  <a:cubicBezTo>
                    <a:pt x="1706" y="1"/>
                    <a:pt x="1010" y="153"/>
                    <a:pt x="654" y="662"/>
                  </a:cubicBezTo>
                  <a:cubicBezTo>
                    <a:pt x="249" y="1239"/>
                    <a:pt x="1" y="3304"/>
                    <a:pt x="96" y="4918"/>
                  </a:cubicBezTo>
                  <a:cubicBezTo>
                    <a:pt x="347" y="5102"/>
                    <a:pt x="659" y="5176"/>
                    <a:pt x="981" y="5176"/>
                  </a:cubicBezTo>
                  <a:cubicBezTo>
                    <a:pt x="1621" y="5176"/>
                    <a:pt x="2302" y="4883"/>
                    <a:pt x="2620" y="4578"/>
                  </a:cubicBezTo>
                  <a:cubicBezTo>
                    <a:pt x="2570" y="3599"/>
                    <a:pt x="2402" y="2627"/>
                    <a:pt x="2142" y="1664"/>
                  </a:cubicBezTo>
                  <a:lnTo>
                    <a:pt x="1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96;p30">
              <a:extLst>
                <a:ext uri="{FF2B5EF4-FFF2-40B4-BE49-F238E27FC236}">
                  <a16:creationId xmlns:a16="http://schemas.microsoft.com/office/drawing/2014/main" id="{73B72889-9793-1AE4-DC79-E8A164B13E16}"/>
                </a:ext>
              </a:extLst>
            </p:cNvPr>
            <p:cNvSpPr/>
            <p:nvPr/>
          </p:nvSpPr>
          <p:spPr>
            <a:xfrm>
              <a:off x="2216525" y="4388725"/>
              <a:ext cx="12150" cy="64150"/>
            </a:xfrm>
            <a:custGeom>
              <a:avLst/>
              <a:gdLst/>
              <a:ahLst/>
              <a:cxnLst/>
              <a:rect l="l" t="t" r="r" b="b"/>
              <a:pathLst>
                <a:path w="486" h="2566" extrusionOk="0">
                  <a:moveTo>
                    <a:pt x="0" y="0"/>
                  </a:moveTo>
                  <a:lnTo>
                    <a:pt x="8" y="27"/>
                  </a:lnTo>
                  <a:cubicBezTo>
                    <a:pt x="233" y="868"/>
                    <a:pt x="390" y="1713"/>
                    <a:pt x="463" y="2566"/>
                  </a:cubicBezTo>
                  <a:cubicBezTo>
                    <a:pt x="471" y="2551"/>
                    <a:pt x="478" y="2535"/>
                    <a:pt x="486" y="2520"/>
                  </a:cubicBezTo>
                  <a:cubicBezTo>
                    <a:pt x="417" y="1713"/>
                    <a:pt x="264" y="872"/>
                    <a:pt x="35" y="19"/>
                  </a:cubicBezTo>
                  <a:cubicBezTo>
                    <a:pt x="31" y="8"/>
                    <a:pt x="19"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97;p30">
              <a:extLst>
                <a:ext uri="{FF2B5EF4-FFF2-40B4-BE49-F238E27FC236}">
                  <a16:creationId xmlns:a16="http://schemas.microsoft.com/office/drawing/2014/main" id="{4F623D42-11AF-6B37-C4EA-6C403453A310}"/>
                </a:ext>
              </a:extLst>
            </p:cNvPr>
            <p:cNvSpPr/>
            <p:nvPr/>
          </p:nvSpPr>
          <p:spPr>
            <a:xfrm>
              <a:off x="2228075" y="4451700"/>
              <a:ext cx="800" cy="2325"/>
            </a:xfrm>
            <a:custGeom>
              <a:avLst/>
              <a:gdLst/>
              <a:ahLst/>
              <a:cxnLst/>
              <a:rect l="l" t="t" r="r" b="b"/>
              <a:pathLst>
                <a:path w="32" h="93" extrusionOk="0">
                  <a:moveTo>
                    <a:pt x="24" y="1"/>
                  </a:moveTo>
                  <a:cubicBezTo>
                    <a:pt x="16" y="16"/>
                    <a:pt x="9" y="32"/>
                    <a:pt x="1" y="47"/>
                  </a:cubicBezTo>
                  <a:cubicBezTo>
                    <a:pt x="1" y="62"/>
                    <a:pt x="1" y="77"/>
                    <a:pt x="5" y="93"/>
                  </a:cubicBezTo>
                  <a:cubicBezTo>
                    <a:pt x="20" y="93"/>
                    <a:pt x="31" y="77"/>
                    <a:pt x="31" y="62"/>
                  </a:cubicBezTo>
                  <a:cubicBezTo>
                    <a:pt x="28" y="43"/>
                    <a:pt x="28" y="24"/>
                    <a:pt x="24" y="1"/>
                  </a:cubicBezTo>
                  <a:close/>
                </a:path>
              </a:pathLst>
            </a:custGeom>
            <a:solidFill>
              <a:srgbClr val="3B5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98;p30">
              <a:extLst>
                <a:ext uri="{FF2B5EF4-FFF2-40B4-BE49-F238E27FC236}">
                  <a16:creationId xmlns:a16="http://schemas.microsoft.com/office/drawing/2014/main" id="{0E4ED27C-7242-49C5-2DCD-2894090110A4}"/>
                </a:ext>
              </a:extLst>
            </p:cNvPr>
            <p:cNvSpPr/>
            <p:nvPr/>
          </p:nvSpPr>
          <p:spPr>
            <a:xfrm>
              <a:off x="2215850" y="4388725"/>
              <a:ext cx="12350" cy="65300"/>
            </a:xfrm>
            <a:custGeom>
              <a:avLst/>
              <a:gdLst/>
              <a:ahLst/>
              <a:cxnLst/>
              <a:rect l="l" t="t" r="r" b="b"/>
              <a:pathLst>
                <a:path w="494" h="2612" extrusionOk="0">
                  <a:moveTo>
                    <a:pt x="27" y="0"/>
                  </a:moveTo>
                  <a:cubicBezTo>
                    <a:pt x="12" y="4"/>
                    <a:pt x="0" y="19"/>
                    <a:pt x="4" y="34"/>
                  </a:cubicBezTo>
                  <a:cubicBezTo>
                    <a:pt x="241" y="902"/>
                    <a:pt x="394" y="1763"/>
                    <a:pt x="463" y="2585"/>
                  </a:cubicBezTo>
                  <a:cubicBezTo>
                    <a:pt x="463" y="2600"/>
                    <a:pt x="475" y="2612"/>
                    <a:pt x="490" y="2612"/>
                  </a:cubicBezTo>
                  <a:lnTo>
                    <a:pt x="494" y="2612"/>
                  </a:lnTo>
                  <a:cubicBezTo>
                    <a:pt x="490" y="2596"/>
                    <a:pt x="490" y="2581"/>
                    <a:pt x="490" y="2566"/>
                  </a:cubicBezTo>
                  <a:cubicBezTo>
                    <a:pt x="417" y="1713"/>
                    <a:pt x="260" y="868"/>
                    <a:pt x="35" y="27"/>
                  </a:cubicBez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99;p30">
              <a:extLst>
                <a:ext uri="{FF2B5EF4-FFF2-40B4-BE49-F238E27FC236}">
                  <a16:creationId xmlns:a16="http://schemas.microsoft.com/office/drawing/2014/main" id="{9316E953-3592-6350-E942-C84B8F5824CB}"/>
                </a:ext>
              </a:extLst>
            </p:cNvPr>
            <p:cNvSpPr/>
            <p:nvPr/>
          </p:nvSpPr>
          <p:spPr>
            <a:xfrm>
              <a:off x="2288700" y="4345425"/>
              <a:ext cx="29075" cy="81450"/>
            </a:xfrm>
            <a:custGeom>
              <a:avLst/>
              <a:gdLst/>
              <a:ahLst/>
              <a:cxnLst/>
              <a:rect l="l" t="t" r="r" b="b"/>
              <a:pathLst>
                <a:path w="1163" h="3258" extrusionOk="0">
                  <a:moveTo>
                    <a:pt x="66" y="0"/>
                  </a:moveTo>
                  <a:cubicBezTo>
                    <a:pt x="27" y="0"/>
                    <a:pt x="2" y="5"/>
                    <a:pt x="0" y="15"/>
                  </a:cubicBezTo>
                  <a:cubicBezTo>
                    <a:pt x="390" y="1178"/>
                    <a:pt x="535" y="1992"/>
                    <a:pt x="589" y="3250"/>
                  </a:cubicBezTo>
                  <a:lnTo>
                    <a:pt x="1163" y="3258"/>
                  </a:lnTo>
                  <a:cubicBezTo>
                    <a:pt x="1052" y="2027"/>
                    <a:pt x="868" y="1197"/>
                    <a:pt x="520" y="99"/>
                  </a:cubicBezTo>
                  <a:cubicBezTo>
                    <a:pt x="526" y="60"/>
                    <a:pt x="207" y="0"/>
                    <a:pt x="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00;p30">
              <a:extLst>
                <a:ext uri="{FF2B5EF4-FFF2-40B4-BE49-F238E27FC236}">
                  <a16:creationId xmlns:a16="http://schemas.microsoft.com/office/drawing/2014/main" id="{49EB2A2E-0343-D6C5-DDE3-F1065825D2B7}"/>
                </a:ext>
              </a:extLst>
            </p:cNvPr>
            <p:cNvSpPr/>
            <p:nvPr/>
          </p:nvSpPr>
          <p:spPr>
            <a:xfrm>
              <a:off x="2306275" y="4613925"/>
              <a:ext cx="54325" cy="46750"/>
            </a:xfrm>
            <a:custGeom>
              <a:avLst/>
              <a:gdLst/>
              <a:ahLst/>
              <a:cxnLst/>
              <a:rect l="l" t="t" r="r" b="b"/>
              <a:pathLst>
                <a:path w="2173" h="1870" extrusionOk="0">
                  <a:moveTo>
                    <a:pt x="169" y="1"/>
                  </a:moveTo>
                  <a:lnTo>
                    <a:pt x="1" y="907"/>
                  </a:lnTo>
                  <a:cubicBezTo>
                    <a:pt x="1" y="907"/>
                    <a:pt x="146" y="1026"/>
                    <a:pt x="341" y="1159"/>
                  </a:cubicBezTo>
                  <a:cubicBezTo>
                    <a:pt x="479" y="1251"/>
                    <a:pt x="685" y="1481"/>
                    <a:pt x="781" y="1534"/>
                  </a:cubicBezTo>
                  <a:cubicBezTo>
                    <a:pt x="876" y="1588"/>
                    <a:pt x="1442" y="1829"/>
                    <a:pt x="1511" y="1852"/>
                  </a:cubicBezTo>
                  <a:cubicBezTo>
                    <a:pt x="1542" y="1860"/>
                    <a:pt x="1554" y="1869"/>
                    <a:pt x="1573" y="1869"/>
                  </a:cubicBezTo>
                  <a:cubicBezTo>
                    <a:pt x="1598" y="1869"/>
                    <a:pt x="1633" y="1855"/>
                    <a:pt x="1729" y="1806"/>
                  </a:cubicBezTo>
                  <a:cubicBezTo>
                    <a:pt x="1897" y="1718"/>
                    <a:pt x="2008" y="1576"/>
                    <a:pt x="2035" y="1507"/>
                  </a:cubicBezTo>
                  <a:cubicBezTo>
                    <a:pt x="2066" y="1442"/>
                    <a:pt x="2008" y="1427"/>
                    <a:pt x="2008" y="1427"/>
                  </a:cubicBezTo>
                  <a:cubicBezTo>
                    <a:pt x="2134" y="1343"/>
                    <a:pt x="2142" y="1293"/>
                    <a:pt x="2157" y="1137"/>
                  </a:cubicBezTo>
                  <a:cubicBezTo>
                    <a:pt x="2173" y="980"/>
                    <a:pt x="2119" y="819"/>
                    <a:pt x="2039" y="766"/>
                  </a:cubicBezTo>
                  <a:cubicBezTo>
                    <a:pt x="2027" y="757"/>
                    <a:pt x="2015" y="754"/>
                    <a:pt x="2004" y="754"/>
                  </a:cubicBezTo>
                  <a:cubicBezTo>
                    <a:pt x="1944" y="754"/>
                    <a:pt x="1901" y="854"/>
                    <a:pt x="1901" y="854"/>
                  </a:cubicBezTo>
                  <a:cubicBezTo>
                    <a:pt x="1893" y="855"/>
                    <a:pt x="1884" y="856"/>
                    <a:pt x="1875" y="856"/>
                  </a:cubicBezTo>
                  <a:cubicBezTo>
                    <a:pt x="1723" y="856"/>
                    <a:pt x="1409" y="689"/>
                    <a:pt x="1370" y="559"/>
                  </a:cubicBezTo>
                  <a:cubicBezTo>
                    <a:pt x="1355" y="507"/>
                    <a:pt x="1401" y="493"/>
                    <a:pt x="1471" y="493"/>
                  </a:cubicBezTo>
                  <a:cubicBezTo>
                    <a:pt x="1551" y="493"/>
                    <a:pt x="1662" y="512"/>
                    <a:pt x="1750" y="512"/>
                  </a:cubicBezTo>
                  <a:cubicBezTo>
                    <a:pt x="1789" y="512"/>
                    <a:pt x="1823" y="508"/>
                    <a:pt x="1848" y="498"/>
                  </a:cubicBezTo>
                  <a:cubicBezTo>
                    <a:pt x="1978" y="441"/>
                    <a:pt x="2016" y="295"/>
                    <a:pt x="1928" y="284"/>
                  </a:cubicBezTo>
                  <a:cubicBezTo>
                    <a:pt x="1786" y="261"/>
                    <a:pt x="1679" y="184"/>
                    <a:pt x="1595" y="165"/>
                  </a:cubicBezTo>
                  <a:cubicBezTo>
                    <a:pt x="1554" y="155"/>
                    <a:pt x="1482" y="151"/>
                    <a:pt x="1408" y="151"/>
                  </a:cubicBezTo>
                  <a:cubicBezTo>
                    <a:pt x="1323" y="151"/>
                    <a:pt x="1237" y="156"/>
                    <a:pt x="1194" y="158"/>
                  </a:cubicBezTo>
                  <a:cubicBezTo>
                    <a:pt x="1113" y="161"/>
                    <a:pt x="876" y="368"/>
                    <a:pt x="773" y="425"/>
                  </a:cubicBezTo>
                  <a:cubicBezTo>
                    <a:pt x="768" y="428"/>
                    <a:pt x="761" y="429"/>
                    <a:pt x="753" y="429"/>
                  </a:cubicBezTo>
                  <a:cubicBezTo>
                    <a:pt x="618" y="429"/>
                    <a:pt x="169" y="1"/>
                    <a:pt x="169" y="1"/>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01;p30">
              <a:extLst>
                <a:ext uri="{FF2B5EF4-FFF2-40B4-BE49-F238E27FC236}">
                  <a16:creationId xmlns:a16="http://schemas.microsoft.com/office/drawing/2014/main" id="{55289FC4-B040-A15B-711D-D9CD17CD8B78}"/>
                </a:ext>
              </a:extLst>
            </p:cNvPr>
            <p:cNvSpPr/>
            <p:nvPr/>
          </p:nvSpPr>
          <p:spPr>
            <a:xfrm>
              <a:off x="2338975" y="4638650"/>
              <a:ext cx="21625" cy="5700"/>
            </a:xfrm>
            <a:custGeom>
              <a:avLst/>
              <a:gdLst/>
              <a:ahLst/>
              <a:cxnLst/>
              <a:rect l="l" t="t" r="r" b="b"/>
              <a:pathLst>
                <a:path w="865" h="228" extrusionOk="0">
                  <a:moveTo>
                    <a:pt x="847" y="1"/>
                  </a:moveTo>
                  <a:cubicBezTo>
                    <a:pt x="841" y="1"/>
                    <a:pt x="836" y="4"/>
                    <a:pt x="830" y="10"/>
                  </a:cubicBezTo>
                  <a:cubicBezTo>
                    <a:pt x="758" y="148"/>
                    <a:pt x="559" y="182"/>
                    <a:pt x="471" y="193"/>
                  </a:cubicBezTo>
                  <a:cubicBezTo>
                    <a:pt x="467" y="194"/>
                    <a:pt x="462" y="195"/>
                    <a:pt x="457" y="195"/>
                  </a:cubicBezTo>
                  <a:cubicBezTo>
                    <a:pt x="363" y="195"/>
                    <a:pt x="118" y="68"/>
                    <a:pt x="27" y="18"/>
                  </a:cubicBezTo>
                  <a:cubicBezTo>
                    <a:pt x="24" y="16"/>
                    <a:pt x="20" y="15"/>
                    <a:pt x="17" y="15"/>
                  </a:cubicBezTo>
                  <a:cubicBezTo>
                    <a:pt x="11" y="15"/>
                    <a:pt x="6" y="17"/>
                    <a:pt x="4" y="21"/>
                  </a:cubicBezTo>
                  <a:cubicBezTo>
                    <a:pt x="0" y="29"/>
                    <a:pt x="4" y="40"/>
                    <a:pt x="12" y="44"/>
                  </a:cubicBezTo>
                  <a:cubicBezTo>
                    <a:pt x="46" y="63"/>
                    <a:pt x="341" y="228"/>
                    <a:pt x="459" y="228"/>
                  </a:cubicBezTo>
                  <a:lnTo>
                    <a:pt x="478" y="228"/>
                  </a:lnTo>
                  <a:cubicBezTo>
                    <a:pt x="566" y="213"/>
                    <a:pt x="777" y="178"/>
                    <a:pt x="861" y="25"/>
                  </a:cubicBezTo>
                  <a:cubicBezTo>
                    <a:pt x="865" y="18"/>
                    <a:pt x="861" y="10"/>
                    <a:pt x="853" y="2"/>
                  </a:cubicBezTo>
                  <a:cubicBezTo>
                    <a:pt x="851" y="1"/>
                    <a:pt x="849" y="1"/>
                    <a:pt x="84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02;p30">
              <a:extLst>
                <a:ext uri="{FF2B5EF4-FFF2-40B4-BE49-F238E27FC236}">
                  <a16:creationId xmlns:a16="http://schemas.microsoft.com/office/drawing/2014/main" id="{D98561B8-41ED-7C1D-9856-8A9EE2084152}"/>
                </a:ext>
              </a:extLst>
            </p:cNvPr>
            <p:cNvSpPr/>
            <p:nvPr/>
          </p:nvSpPr>
          <p:spPr>
            <a:xfrm>
              <a:off x="2338500" y="4648225"/>
              <a:ext cx="18475" cy="3875"/>
            </a:xfrm>
            <a:custGeom>
              <a:avLst/>
              <a:gdLst/>
              <a:ahLst/>
              <a:cxnLst/>
              <a:rect l="l" t="t" r="r" b="b"/>
              <a:pathLst>
                <a:path w="739" h="155" extrusionOk="0">
                  <a:moveTo>
                    <a:pt x="19" y="0"/>
                  </a:moveTo>
                  <a:cubicBezTo>
                    <a:pt x="12" y="0"/>
                    <a:pt x="7" y="4"/>
                    <a:pt x="4" y="9"/>
                  </a:cubicBezTo>
                  <a:cubicBezTo>
                    <a:pt x="0" y="21"/>
                    <a:pt x="4" y="28"/>
                    <a:pt x="12" y="32"/>
                  </a:cubicBezTo>
                  <a:cubicBezTo>
                    <a:pt x="46" y="47"/>
                    <a:pt x="314" y="155"/>
                    <a:pt x="432" y="155"/>
                  </a:cubicBezTo>
                  <a:cubicBezTo>
                    <a:pt x="444" y="155"/>
                    <a:pt x="455" y="151"/>
                    <a:pt x="463" y="151"/>
                  </a:cubicBezTo>
                  <a:cubicBezTo>
                    <a:pt x="555" y="124"/>
                    <a:pt x="723" y="70"/>
                    <a:pt x="723" y="70"/>
                  </a:cubicBezTo>
                  <a:cubicBezTo>
                    <a:pt x="734" y="67"/>
                    <a:pt x="738" y="59"/>
                    <a:pt x="734" y="47"/>
                  </a:cubicBezTo>
                  <a:cubicBezTo>
                    <a:pt x="732" y="42"/>
                    <a:pt x="727" y="38"/>
                    <a:pt x="721" y="38"/>
                  </a:cubicBezTo>
                  <a:cubicBezTo>
                    <a:pt x="719" y="38"/>
                    <a:pt x="717" y="39"/>
                    <a:pt x="715" y="40"/>
                  </a:cubicBezTo>
                  <a:cubicBezTo>
                    <a:pt x="712" y="40"/>
                    <a:pt x="543" y="93"/>
                    <a:pt x="455" y="120"/>
                  </a:cubicBezTo>
                  <a:cubicBezTo>
                    <a:pt x="449" y="122"/>
                    <a:pt x="442" y="123"/>
                    <a:pt x="433" y="123"/>
                  </a:cubicBezTo>
                  <a:cubicBezTo>
                    <a:pt x="342" y="123"/>
                    <a:pt x="114" y="37"/>
                    <a:pt x="27" y="2"/>
                  </a:cubicBezTo>
                  <a:cubicBezTo>
                    <a:pt x="24" y="1"/>
                    <a:pt x="21" y="0"/>
                    <a:pt x="1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03;p30">
              <a:extLst>
                <a:ext uri="{FF2B5EF4-FFF2-40B4-BE49-F238E27FC236}">
                  <a16:creationId xmlns:a16="http://schemas.microsoft.com/office/drawing/2014/main" id="{3E3C2FC6-99B9-4F32-2E2E-C8F93F538194}"/>
                </a:ext>
              </a:extLst>
            </p:cNvPr>
            <p:cNvSpPr/>
            <p:nvPr/>
          </p:nvSpPr>
          <p:spPr>
            <a:xfrm>
              <a:off x="2337825" y="4653950"/>
              <a:ext cx="15900" cy="4850"/>
            </a:xfrm>
            <a:custGeom>
              <a:avLst/>
              <a:gdLst/>
              <a:ahLst/>
              <a:cxnLst/>
              <a:rect l="l" t="t" r="r" b="b"/>
              <a:pathLst>
                <a:path w="636" h="194" extrusionOk="0">
                  <a:moveTo>
                    <a:pt x="21" y="1"/>
                  </a:moveTo>
                  <a:cubicBezTo>
                    <a:pt x="14" y="1"/>
                    <a:pt x="7" y="4"/>
                    <a:pt x="4" y="10"/>
                  </a:cubicBezTo>
                  <a:cubicBezTo>
                    <a:pt x="1" y="17"/>
                    <a:pt x="4" y="29"/>
                    <a:pt x="12" y="29"/>
                  </a:cubicBezTo>
                  <a:cubicBezTo>
                    <a:pt x="16" y="33"/>
                    <a:pt x="264" y="147"/>
                    <a:pt x="364" y="182"/>
                  </a:cubicBezTo>
                  <a:cubicBezTo>
                    <a:pt x="379" y="189"/>
                    <a:pt x="398" y="193"/>
                    <a:pt x="417" y="193"/>
                  </a:cubicBezTo>
                  <a:cubicBezTo>
                    <a:pt x="513" y="193"/>
                    <a:pt x="620" y="121"/>
                    <a:pt x="624" y="117"/>
                  </a:cubicBezTo>
                  <a:cubicBezTo>
                    <a:pt x="631" y="113"/>
                    <a:pt x="635" y="101"/>
                    <a:pt x="631" y="94"/>
                  </a:cubicBezTo>
                  <a:cubicBezTo>
                    <a:pt x="627" y="89"/>
                    <a:pt x="623" y="87"/>
                    <a:pt x="618" y="87"/>
                  </a:cubicBezTo>
                  <a:cubicBezTo>
                    <a:pt x="615" y="87"/>
                    <a:pt x="612" y="88"/>
                    <a:pt x="609" y="90"/>
                  </a:cubicBezTo>
                  <a:cubicBezTo>
                    <a:pt x="605" y="90"/>
                    <a:pt x="503" y="159"/>
                    <a:pt x="419" y="159"/>
                  </a:cubicBezTo>
                  <a:cubicBezTo>
                    <a:pt x="403" y="159"/>
                    <a:pt x="389" y="156"/>
                    <a:pt x="375" y="151"/>
                  </a:cubicBezTo>
                  <a:cubicBezTo>
                    <a:pt x="280" y="117"/>
                    <a:pt x="27" y="2"/>
                    <a:pt x="27" y="2"/>
                  </a:cubicBezTo>
                  <a:cubicBezTo>
                    <a:pt x="25" y="1"/>
                    <a:pt x="23" y="1"/>
                    <a:pt x="2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04;p30">
              <a:extLst>
                <a:ext uri="{FF2B5EF4-FFF2-40B4-BE49-F238E27FC236}">
                  <a16:creationId xmlns:a16="http://schemas.microsoft.com/office/drawing/2014/main" id="{0D40A59A-53B6-BA8E-9DC6-B9BE64D52DDC}"/>
                </a:ext>
              </a:extLst>
            </p:cNvPr>
            <p:cNvSpPr/>
            <p:nvPr/>
          </p:nvSpPr>
          <p:spPr>
            <a:xfrm>
              <a:off x="2213850" y="4343125"/>
              <a:ext cx="37575" cy="84425"/>
            </a:xfrm>
            <a:custGeom>
              <a:avLst/>
              <a:gdLst/>
              <a:ahLst/>
              <a:cxnLst/>
              <a:rect l="l" t="t" r="r" b="b"/>
              <a:pathLst>
                <a:path w="1503" h="3377" extrusionOk="0">
                  <a:moveTo>
                    <a:pt x="474" y="0"/>
                  </a:moveTo>
                  <a:cubicBezTo>
                    <a:pt x="474" y="0"/>
                    <a:pt x="54" y="31"/>
                    <a:pt x="27" y="134"/>
                  </a:cubicBezTo>
                  <a:cubicBezTo>
                    <a:pt x="0" y="233"/>
                    <a:pt x="696" y="1660"/>
                    <a:pt x="1036" y="3377"/>
                  </a:cubicBezTo>
                  <a:lnTo>
                    <a:pt x="1503" y="3361"/>
                  </a:lnTo>
                  <a:cubicBezTo>
                    <a:pt x="1503" y="3361"/>
                    <a:pt x="1189" y="1836"/>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5546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7"/>
          <p:cNvSpPr/>
          <p:nvPr/>
        </p:nvSpPr>
        <p:spPr>
          <a:xfrm rot="-4619042">
            <a:off x="6600213" y="1134745"/>
            <a:ext cx="3488569" cy="3740821"/>
          </a:xfrm>
          <a:custGeom>
            <a:avLst/>
            <a:gdLst/>
            <a:ahLst/>
            <a:cxnLst/>
            <a:rect l="l" t="t" r="r" b="b"/>
            <a:pathLst>
              <a:path w="26589" h="28514" extrusionOk="0">
                <a:moveTo>
                  <a:pt x="18148" y="1"/>
                </a:moveTo>
                <a:cubicBezTo>
                  <a:pt x="15723" y="1"/>
                  <a:pt x="13308" y="349"/>
                  <a:pt x="11938" y="600"/>
                </a:cubicBezTo>
                <a:cubicBezTo>
                  <a:pt x="7921" y="1353"/>
                  <a:pt x="3949" y="3453"/>
                  <a:pt x="1895" y="6991"/>
                </a:cubicBezTo>
                <a:cubicBezTo>
                  <a:pt x="343" y="9661"/>
                  <a:pt x="1" y="12903"/>
                  <a:pt x="434" y="15938"/>
                </a:cubicBezTo>
                <a:cubicBezTo>
                  <a:pt x="845" y="18997"/>
                  <a:pt x="1986" y="21896"/>
                  <a:pt x="3219" y="24726"/>
                </a:cubicBezTo>
                <a:cubicBezTo>
                  <a:pt x="3881" y="26255"/>
                  <a:pt x="4748" y="27922"/>
                  <a:pt x="6346" y="28401"/>
                </a:cubicBezTo>
                <a:cubicBezTo>
                  <a:pt x="6616" y="28477"/>
                  <a:pt x="6888" y="28513"/>
                  <a:pt x="7159" y="28513"/>
                </a:cubicBezTo>
                <a:cubicBezTo>
                  <a:pt x="8587" y="28513"/>
                  <a:pt x="9977" y="27521"/>
                  <a:pt x="10706" y="26255"/>
                </a:cubicBezTo>
                <a:cubicBezTo>
                  <a:pt x="11573" y="24726"/>
                  <a:pt x="11710" y="22923"/>
                  <a:pt x="11824" y="21188"/>
                </a:cubicBezTo>
                <a:cubicBezTo>
                  <a:pt x="11938" y="19431"/>
                  <a:pt x="12052" y="17627"/>
                  <a:pt x="12851" y="16075"/>
                </a:cubicBezTo>
                <a:cubicBezTo>
                  <a:pt x="13741" y="14409"/>
                  <a:pt x="15339" y="13245"/>
                  <a:pt x="16983" y="12355"/>
                </a:cubicBezTo>
                <a:cubicBezTo>
                  <a:pt x="18649" y="11465"/>
                  <a:pt x="20429" y="10780"/>
                  <a:pt x="22004" y="9753"/>
                </a:cubicBezTo>
                <a:cubicBezTo>
                  <a:pt x="23579" y="8748"/>
                  <a:pt x="25017" y="7287"/>
                  <a:pt x="25474" y="5461"/>
                </a:cubicBezTo>
                <a:cubicBezTo>
                  <a:pt x="26588" y="1047"/>
                  <a:pt x="22352" y="1"/>
                  <a:pt x="18148"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txBox="1">
            <a:spLocks noGrp="1"/>
          </p:cNvSpPr>
          <p:nvPr>
            <p:ph type="title"/>
          </p:nvPr>
        </p:nvSpPr>
        <p:spPr>
          <a:xfrm>
            <a:off x="640497" y="104038"/>
            <a:ext cx="7313156" cy="544937"/>
          </a:xfrm>
          <a:prstGeom prst="rect">
            <a:avLst/>
          </a:prstGeom>
        </p:spPr>
        <p:txBody>
          <a:bodyPr spcFirstLastPara="1" wrap="square" lIns="91425" tIns="91425" rIns="91425" bIns="91425" anchor="t" anchorCtr="0">
            <a:noAutofit/>
          </a:bodyPr>
          <a:lstStyle/>
          <a:p>
            <a:r>
              <a:rPr lang="en-US" sz="3200" b="1" dirty="0">
                <a:latin typeface="Times New Roman" panose="02020603050405020304" pitchFamily="18" charset="0"/>
                <a:cs typeface="Times New Roman" panose="02020603050405020304" pitchFamily="18" charset="0"/>
              </a:rPr>
              <a:t>Component Diagram:</a:t>
            </a: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p:txBody>
      </p:sp>
      <p:pic>
        <p:nvPicPr>
          <p:cNvPr id="2" name="Picture 1" descr="A screenshot of a computer screen&#10;&#10;Description automatically generated">
            <a:extLst>
              <a:ext uri="{FF2B5EF4-FFF2-40B4-BE49-F238E27FC236}">
                <a16:creationId xmlns:a16="http://schemas.microsoft.com/office/drawing/2014/main" id="{8372F310-B2C5-DAC0-CC6A-5520C28E2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410789" y="765439"/>
            <a:ext cx="4150802" cy="4241457"/>
          </a:xfrm>
          <a:prstGeom prst="rect">
            <a:avLst/>
          </a:prstGeom>
          <a:ln>
            <a:noFill/>
          </a:ln>
          <a:effectLst>
            <a:outerShdw blurRad="292100" dist="139700" dir="2700000" algn="tl" rotWithShape="0">
              <a:srgbClr val="333333">
                <a:alpha val="65000"/>
              </a:srgbClr>
            </a:outerShdw>
          </a:effectLst>
        </p:spPr>
      </p:pic>
      <p:grpSp>
        <p:nvGrpSpPr>
          <p:cNvPr id="4" name="Google Shape;326;p30">
            <a:extLst>
              <a:ext uri="{FF2B5EF4-FFF2-40B4-BE49-F238E27FC236}">
                <a16:creationId xmlns:a16="http://schemas.microsoft.com/office/drawing/2014/main" id="{2213C88A-F067-06E4-4486-21BC5EED165C}"/>
              </a:ext>
            </a:extLst>
          </p:cNvPr>
          <p:cNvGrpSpPr/>
          <p:nvPr/>
        </p:nvGrpSpPr>
        <p:grpSpPr>
          <a:xfrm>
            <a:off x="5679043" y="1713500"/>
            <a:ext cx="3464957" cy="3293396"/>
            <a:chOff x="2102850" y="4207300"/>
            <a:chExt cx="978525" cy="930075"/>
          </a:xfrm>
        </p:grpSpPr>
        <p:sp>
          <p:nvSpPr>
            <p:cNvPr id="5" name="Google Shape;327;p30">
              <a:extLst>
                <a:ext uri="{FF2B5EF4-FFF2-40B4-BE49-F238E27FC236}">
                  <a16:creationId xmlns:a16="http://schemas.microsoft.com/office/drawing/2014/main" id="{D5707BA5-55CE-1D58-D031-6E834CE702F7}"/>
                </a:ext>
              </a:extLst>
            </p:cNvPr>
            <p:cNvSpPr/>
            <p:nvPr/>
          </p:nvSpPr>
          <p:spPr>
            <a:xfrm>
              <a:off x="2312600" y="4419975"/>
              <a:ext cx="137275" cy="128500"/>
            </a:xfrm>
            <a:custGeom>
              <a:avLst/>
              <a:gdLst/>
              <a:ahLst/>
              <a:cxnLst/>
              <a:rect l="l" t="t" r="r" b="b"/>
              <a:pathLst>
                <a:path w="5491" h="5140" extrusionOk="0">
                  <a:moveTo>
                    <a:pt x="1457" y="0"/>
                  </a:moveTo>
                  <a:cubicBezTo>
                    <a:pt x="826" y="58"/>
                    <a:pt x="642" y="1568"/>
                    <a:pt x="0" y="1614"/>
                  </a:cubicBezTo>
                  <a:cubicBezTo>
                    <a:pt x="0" y="1614"/>
                    <a:pt x="394" y="4658"/>
                    <a:pt x="784" y="4964"/>
                  </a:cubicBezTo>
                  <a:cubicBezTo>
                    <a:pt x="959" y="5101"/>
                    <a:pt x="1532" y="5139"/>
                    <a:pt x="2109" y="5139"/>
                  </a:cubicBezTo>
                  <a:cubicBezTo>
                    <a:pt x="2815" y="5139"/>
                    <a:pt x="3529" y="5082"/>
                    <a:pt x="3529" y="5082"/>
                  </a:cubicBezTo>
                  <a:lnTo>
                    <a:pt x="5491" y="4669"/>
                  </a:lnTo>
                  <a:cubicBezTo>
                    <a:pt x="5491" y="4669"/>
                    <a:pt x="5296" y="4100"/>
                    <a:pt x="4803" y="4015"/>
                  </a:cubicBezTo>
                  <a:cubicBezTo>
                    <a:pt x="4738" y="4004"/>
                    <a:pt x="4675" y="4000"/>
                    <a:pt x="4612" y="4000"/>
                  </a:cubicBezTo>
                  <a:cubicBezTo>
                    <a:pt x="4195" y="4000"/>
                    <a:pt x="3826" y="4211"/>
                    <a:pt x="3583" y="4218"/>
                  </a:cubicBezTo>
                  <a:cubicBezTo>
                    <a:pt x="3581" y="4218"/>
                    <a:pt x="3579" y="4218"/>
                    <a:pt x="3577" y="4218"/>
                  </a:cubicBezTo>
                  <a:cubicBezTo>
                    <a:pt x="3279" y="4218"/>
                    <a:pt x="1717" y="3641"/>
                    <a:pt x="1717" y="3641"/>
                  </a:cubicBezTo>
                  <a:cubicBezTo>
                    <a:pt x="1717" y="3641"/>
                    <a:pt x="1537" y="1392"/>
                    <a:pt x="1457"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8;p30">
              <a:extLst>
                <a:ext uri="{FF2B5EF4-FFF2-40B4-BE49-F238E27FC236}">
                  <a16:creationId xmlns:a16="http://schemas.microsoft.com/office/drawing/2014/main" id="{CBA3302E-464B-BDDA-1427-26BB6729023C}"/>
                </a:ext>
              </a:extLst>
            </p:cNvPr>
            <p:cNvSpPr/>
            <p:nvPr/>
          </p:nvSpPr>
          <p:spPr>
            <a:xfrm>
              <a:off x="2219600" y="4207300"/>
              <a:ext cx="88625" cy="74475"/>
            </a:xfrm>
            <a:custGeom>
              <a:avLst/>
              <a:gdLst/>
              <a:ahLst/>
              <a:cxnLst/>
              <a:rect l="l" t="t" r="r" b="b"/>
              <a:pathLst>
                <a:path w="3545" h="2979" extrusionOk="0">
                  <a:moveTo>
                    <a:pt x="1885" y="0"/>
                  </a:moveTo>
                  <a:cubicBezTo>
                    <a:pt x="1803" y="0"/>
                    <a:pt x="1720" y="27"/>
                    <a:pt x="1632" y="80"/>
                  </a:cubicBezTo>
                  <a:cubicBezTo>
                    <a:pt x="1299" y="276"/>
                    <a:pt x="1100" y="452"/>
                    <a:pt x="855" y="452"/>
                  </a:cubicBezTo>
                  <a:cubicBezTo>
                    <a:pt x="807" y="452"/>
                    <a:pt x="759" y="446"/>
                    <a:pt x="707" y="432"/>
                  </a:cubicBezTo>
                  <a:cubicBezTo>
                    <a:pt x="694" y="428"/>
                    <a:pt x="682" y="427"/>
                    <a:pt x="669" y="427"/>
                  </a:cubicBezTo>
                  <a:cubicBezTo>
                    <a:pt x="353" y="427"/>
                    <a:pt x="1" y="1442"/>
                    <a:pt x="30" y="1739"/>
                  </a:cubicBezTo>
                  <a:cubicBezTo>
                    <a:pt x="61" y="2045"/>
                    <a:pt x="103" y="2978"/>
                    <a:pt x="103" y="2978"/>
                  </a:cubicBezTo>
                  <a:lnTo>
                    <a:pt x="646" y="2149"/>
                  </a:lnTo>
                  <a:lnTo>
                    <a:pt x="1147" y="1108"/>
                  </a:lnTo>
                  <a:lnTo>
                    <a:pt x="3319" y="2588"/>
                  </a:lnTo>
                  <a:cubicBezTo>
                    <a:pt x="3292" y="2569"/>
                    <a:pt x="3426" y="2003"/>
                    <a:pt x="3433" y="1954"/>
                  </a:cubicBezTo>
                  <a:cubicBezTo>
                    <a:pt x="3479" y="1621"/>
                    <a:pt x="3544" y="1196"/>
                    <a:pt x="3475" y="868"/>
                  </a:cubicBezTo>
                  <a:cubicBezTo>
                    <a:pt x="3449" y="753"/>
                    <a:pt x="3387" y="638"/>
                    <a:pt x="3284" y="573"/>
                  </a:cubicBezTo>
                  <a:cubicBezTo>
                    <a:pt x="3158" y="493"/>
                    <a:pt x="2997" y="493"/>
                    <a:pt x="2852" y="470"/>
                  </a:cubicBezTo>
                  <a:cubicBezTo>
                    <a:pt x="2577" y="424"/>
                    <a:pt x="2382" y="286"/>
                    <a:pt x="2175" y="118"/>
                  </a:cubicBezTo>
                  <a:cubicBezTo>
                    <a:pt x="2080" y="40"/>
                    <a:pt x="1984"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9;p30">
              <a:extLst>
                <a:ext uri="{FF2B5EF4-FFF2-40B4-BE49-F238E27FC236}">
                  <a16:creationId xmlns:a16="http://schemas.microsoft.com/office/drawing/2014/main" id="{5126326B-736C-C8A1-B8C6-7A49675B5716}"/>
                </a:ext>
              </a:extLst>
            </p:cNvPr>
            <p:cNvSpPr/>
            <p:nvPr/>
          </p:nvSpPr>
          <p:spPr>
            <a:xfrm>
              <a:off x="2235625" y="4297625"/>
              <a:ext cx="50325" cy="94450"/>
            </a:xfrm>
            <a:custGeom>
              <a:avLst/>
              <a:gdLst/>
              <a:ahLst/>
              <a:cxnLst/>
              <a:rect l="l" t="t" r="r" b="b"/>
              <a:pathLst>
                <a:path w="2013" h="3778" extrusionOk="0">
                  <a:moveTo>
                    <a:pt x="2001" y="0"/>
                  </a:moveTo>
                  <a:lnTo>
                    <a:pt x="1" y="348"/>
                  </a:lnTo>
                  <a:lnTo>
                    <a:pt x="35" y="3778"/>
                  </a:lnTo>
                  <a:lnTo>
                    <a:pt x="2012" y="3300"/>
                  </a:lnTo>
                  <a:lnTo>
                    <a:pt x="2001" y="0"/>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0;p30">
              <a:extLst>
                <a:ext uri="{FF2B5EF4-FFF2-40B4-BE49-F238E27FC236}">
                  <a16:creationId xmlns:a16="http://schemas.microsoft.com/office/drawing/2014/main" id="{39E526FC-6469-FCE4-D5BE-D72074B924A4}"/>
                </a:ext>
              </a:extLst>
            </p:cNvPr>
            <p:cNvSpPr/>
            <p:nvPr/>
          </p:nvSpPr>
          <p:spPr>
            <a:xfrm>
              <a:off x="2226550" y="4222675"/>
              <a:ext cx="84825" cy="112150"/>
            </a:xfrm>
            <a:custGeom>
              <a:avLst/>
              <a:gdLst/>
              <a:ahLst/>
              <a:cxnLst/>
              <a:rect l="l" t="t" r="r" b="b"/>
              <a:pathLst>
                <a:path w="3393" h="4486" extrusionOk="0">
                  <a:moveTo>
                    <a:pt x="1561" y="0"/>
                  </a:moveTo>
                  <a:cubicBezTo>
                    <a:pt x="314" y="0"/>
                    <a:pt x="1" y="991"/>
                    <a:pt x="1" y="2795"/>
                  </a:cubicBezTo>
                  <a:cubicBezTo>
                    <a:pt x="1" y="3532"/>
                    <a:pt x="1478" y="4485"/>
                    <a:pt x="2062" y="4485"/>
                  </a:cubicBezTo>
                  <a:cubicBezTo>
                    <a:pt x="2063" y="4485"/>
                    <a:pt x="2064" y="4485"/>
                    <a:pt x="2066" y="4485"/>
                  </a:cubicBezTo>
                  <a:cubicBezTo>
                    <a:pt x="2643" y="4478"/>
                    <a:pt x="2983" y="4111"/>
                    <a:pt x="3155" y="2769"/>
                  </a:cubicBezTo>
                  <a:cubicBezTo>
                    <a:pt x="3392" y="945"/>
                    <a:pt x="2807" y="0"/>
                    <a:pt x="1561"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1;p30">
              <a:extLst>
                <a:ext uri="{FF2B5EF4-FFF2-40B4-BE49-F238E27FC236}">
                  <a16:creationId xmlns:a16="http://schemas.microsoft.com/office/drawing/2014/main" id="{14D22C20-BFDD-A438-ACB0-2EF721FCB216}"/>
                </a:ext>
              </a:extLst>
            </p:cNvPr>
            <p:cNvSpPr/>
            <p:nvPr/>
          </p:nvSpPr>
          <p:spPr>
            <a:xfrm>
              <a:off x="2249025" y="4322025"/>
              <a:ext cx="35775" cy="13475"/>
            </a:xfrm>
            <a:custGeom>
              <a:avLst/>
              <a:gdLst/>
              <a:ahLst/>
              <a:cxnLst/>
              <a:rect l="l" t="t" r="r" b="b"/>
              <a:pathLst>
                <a:path w="1431" h="539" extrusionOk="0">
                  <a:moveTo>
                    <a:pt x="35" y="0"/>
                  </a:moveTo>
                  <a:cubicBezTo>
                    <a:pt x="25" y="0"/>
                    <a:pt x="16" y="5"/>
                    <a:pt x="12" y="14"/>
                  </a:cubicBezTo>
                  <a:cubicBezTo>
                    <a:pt x="0" y="26"/>
                    <a:pt x="4" y="45"/>
                    <a:pt x="19" y="53"/>
                  </a:cubicBezTo>
                  <a:cubicBezTo>
                    <a:pt x="448" y="351"/>
                    <a:pt x="895" y="538"/>
                    <a:pt x="1159" y="538"/>
                  </a:cubicBezTo>
                  <a:lnTo>
                    <a:pt x="1167" y="538"/>
                  </a:lnTo>
                  <a:cubicBezTo>
                    <a:pt x="1254" y="538"/>
                    <a:pt x="1331" y="531"/>
                    <a:pt x="1407" y="511"/>
                  </a:cubicBezTo>
                  <a:cubicBezTo>
                    <a:pt x="1423" y="508"/>
                    <a:pt x="1430" y="492"/>
                    <a:pt x="1427" y="477"/>
                  </a:cubicBezTo>
                  <a:cubicBezTo>
                    <a:pt x="1423" y="464"/>
                    <a:pt x="1411" y="453"/>
                    <a:pt x="1398" y="453"/>
                  </a:cubicBezTo>
                  <a:cubicBezTo>
                    <a:pt x="1396" y="453"/>
                    <a:pt x="1394" y="454"/>
                    <a:pt x="1392" y="454"/>
                  </a:cubicBezTo>
                  <a:cubicBezTo>
                    <a:pt x="1323" y="473"/>
                    <a:pt x="1247" y="481"/>
                    <a:pt x="1167" y="481"/>
                  </a:cubicBezTo>
                  <a:lnTo>
                    <a:pt x="1159" y="481"/>
                  </a:lnTo>
                  <a:cubicBezTo>
                    <a:pt x="910" y="481"/>
                    <a:pt x="467" y="290"/>
                    <a:pt x="54" y="7"/>
                  </a:cubicBezTo>
                  <a:cubicBezTo>
                    <a:pt x="48" y="2"/>
                    <a:pt x="41" y="0"/>
                    <a:pt x="3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2;p30">
              <a:extLst>
                <a:ext uri="{FF2B5EF4-FFF2-40B4-BE49-F238E27FC236}">
                  <a16:creationId xmlns:a16="http://schemas.microsoft.com/office/drawing/2014/main" id="{7053A7ED-722A-4DDC-8154-607E9581DA7D}"/>
                </a:ext>
              </a:extLst>
            </p:cNvPr>
            <p:cNvSpPr/>
            <p:nvPr/>
          </p:nvSpPr>
          <p:spPr>
            <a:xfrm>
              <a:off x="2225300" y="4222475"/>
              <a:ext cx="82925" cy="66950"/>
            </a:xfrm>
            <a:custGeom>
              <a:avLst/>
              <a:gdLst/>
              <a:ahLst/>
              <a:cxnLst/>
              <a:rect l="l" t="t" r="r" b="b"/>
              <a:pathLst>
                <a:path w="3317" h="2678" extrusionOk="0">
                  <a:moveTo>
                    <a:pt x="1611" y="1"/>
                  </a:moveTo>
                  <a:cubicBezTo>
                    <a:pt x="448" y="1"/>
                    <a:pt x="1" y="696"/>
                    <a:pt x="28" y="2257"/>
                  </a:cubicBezTo>
                  <a:lnTo>
                    <a:pt x="406" y="2677"/>
                  </a:lnTo>
                  <a:cubicBezTo>
                    <a:pt x="406" y="2452"/>
                    <a:pt x="678" y="2127"/>
                    <a:pt x="754" y="1817"/>
                  </a:cubicBezTo>
                  <a:cubicBezTo>
                    <a:pt x="831" y="1503"/>
                    <a:pt x="961" y="956"/>
                    <a:pt x="1236" y="861"/>
                  </a:cubicBezTo>
                  <a:cubicBezTo>
                    <a:pt x="1304" y="836"/>
                    <a:pt x="1377" y="827"/>
                    <a:pt x="1452" y="827"/>
                  </a:cubicBezTo>
                  <a:cubicBezTo>
                    <a:pt x="1655" y="827"/>
                    <a:pt x="1874" y="894"/>
                    <a:pt x="2070" y="899"/>
                  </a:cubicBezTo>
                  <a:cubicBezTo>
                    <a:pt x="2074" y="899"/>
                    <a:pt x="2079" y="899"/>
                    <a:pt x="2083" y="899"/>
                  </a:cubicBezTo>
                  <a:cubicBezTo>
                    <a:pt x="2273" y="899"/>
                    <a:pt x="2374" y="842"/>
                    <a:pt x="2560" y="842"/>
                  </a:cubicBezTo>
                  <a:cubicBezTo>
                    <a:pt x="2625" y="842"/>
                    <a:pt x="2702" y="849"/>
                    <a:pt x="2796" y="869"/>
                  </a:cubicBezTo>
                  <a:cubicBezTo>
                    <a:pt x="3228" y="964"/>
                    <a:pt x="3255" y="1786"/>
                    <a:pt x="3255" y="1786"/>
                  </a:cubicBezTo>
                  <a:cubicBezTo>
                    <a:pt x="3316" y="188"/>
                    <a:pt x="2781" y="1"/>
                    <a:pt x="1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3;p30">
              <a:extLst>
                <a:ext uri="{FF2B5EF4-FFF2-40B4-BE49-F238E27FC236}">
                  <a16:creationId xmlns:a16="http://schemas.microsoft.com/office/drawing/2014/main" id="{22C927F0-2C0E-CF68-537A-3010B18CE290}"/>
                </a:ext>
              </a:extLst>
            </p:cNvPr>
            <p:cNvSpPr/>
            <p:nvPr/>
          </p:nvSpPr>
          <p:spPr>
            <a:xfrm>
              <a:off x="2218525" y="4274150"/>
              <a:ext cx="20375" cy="27275"/>
            </a:xfrm>
            <a:custGeom>
              <a:avLst/>
              <a:gdLst/>
              <a:ahLst/>
              <a:cxnLst/>
              <a:rect l="l" t="t" r="r" b="b"/>
              <a:pathLst>
                <a:path w="815" h="1091" extrusionOk="0">
                  <a:moveTo>
                    <a:pt x="378" y="0"/>
                  </a:moveTo>
                  <a:cubicBezTo>
                    <a:pt x="360" y="0"/>
                    <a:pt x="341" y="3"/>
                    <a:pt x="322" y="10"/>
                  </a:cubicBezTo>
                  <a:cubicBezTo>
                    <a:pt x="150" y="67"/>
                    <a:pt x="0" y="369"/>
                    <a:pt x="96" y="660"/>
                  </a:cubicBezTo>
                  <a:cubicBezTo>
                    <a:pt x="177" y="912"/>
                    <a:pt x="355" y="1091"/>
                    <a:pt x="514" y="1091"/>
                  </a:cubicBezTo>
                  <a:cubicBezTo>
                    <a:pt x="536" y="1091"/>
                    <a:pt x="557" y="1087"/>
                    <a:pt x="578" y="1081"/>
                  </a:cubicBezTo>
                  <a:cubicBezTo>
                    <a:pt x="750" y="1023"/>
                    <a:pt x="815" y="744"/>
                    <a:pt x="719" y="453"/>
                  </a:cubicBezTo>
                  <a:cubicBezTo>
                    <a:pt x="634" y="195"/>
                    <a:pt x="522" y="0"/>
                    <a:pt x="378"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4;p30">
              <a:extLst>
                <a:ext uri="{FF2B5EF4-FFF2-40B4-BE49-F238E27FC236}">
                  <a16:creationId xmlns:a16="http://schemas.microsoft.com/office/drawing/2014/main" id="{5905CEBD-E485-53F7-DA9A-E9EBCA130A21}"/>
                </a:ext>
              </a:extLst>
            </p:cNvPr>
            <p:cNvSpPr/>
            <p:nvPr/>
          </p:nvSpPr>
          <p:spPr>
            <a:xfrm>
              <a:off x="2268225" y="4279550"/>
              <a:ext cx="5875" cy="9300"/>
            </a:xfrm>
            <a:custGeom>
              <a:avLst/>
              <a:gdLst/>
              <a:ahLst/>
              <a:cxnLst/>
              <a:rect l="l" t="t" r="r" b="b"/>
              <a:pathLst>
                <a:path w="235" h="372" extrusionOk="0">
                  <a:moveTo>
                    <a:pt x="120" y="0"/>
                  </a:moveTo>
                  <a:cubicBezTo>
                    <a:pt x="118" y="0"/>
                    <a:pt x="117" y="0"/>
                    <a:pt x="116" y="0"/>
                  </a:cubicBezTo>
                  <a:cubicBezTo>
                    <a:pt x="51" y="0"/>
                    <a:pt x="1" y="84"/>
                    <a:pt x="1" y="188"/>
                  </a:cubicBezTo>
                  <a:cubicBezTo>
                    <a:pt x="1" y="287"/>
                    <a:pt x="54" y="371"/>
                    <a:pt x="119" y="371"/>
                  </a:cubicBezTo>
                  <a:cubicBezTo>
                    <a:pt x="181" y="371"/>
                    <a:pt x="234" y="287"/>
                    <a:pt x="234" y="184"/>
                  </a:cubicBezTo>
                  <a:cubicBezTo>
                    <a:pt x="230"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5;p30">
              <a:extLst>
                <a:ext uri="{FF2B5EF4-FFF2-40B4-BE49-F238E27FC236}">
                  <a16:creationId xmlns:a16="http://schemas.microsoft.com/office/drawing/2014/main" id="{A7150941-ECB7-1526-56DB-A13C821B3E37}"/>
                </a:ext>
              </a:extLst>
            </p:cNvPr>
            <p:cNvSpPr/>
            <p:nvPr/>
          </p:nvSpPr>
          <p:spPr>
            <a:xfrm>
              <a:off x="2297575" y="4279550"/>
              <a:ext cx="5850" cy="9300"/>
            </a:xfrm>
            <a:custGeom>
              <a:avLst/>
              <a:gdLst/>
              <a:ahLst/>
              <a:cxnLst/>
              <a:rect l="l" t="t" r="r" b="b"/>
              <a:pathLst>
                <a:path w="234" h="372" extrusionOk="0">
                  <a:moveTo>
                    <a:pt x="120" y="0"/>
                  </a:moveTo>
                  <a:cubicBezTo>
                    <a:pt x="118" y="0"/>
                    <a:pt x="117" y="0"/>
                    <a:pt x="115" y="0"/>
                  </a:cubicBezTo>
                  <a:cubicBezTo>
                    <a:pt x="54" y="0"/>
                    <a:pt x="1" y="84"/>
                    <a:pt x="5" y="188"/>
                  </a:cubicBezTo>
                  <a:cubicBezTo>
                    <a:pt x="5" y="287"/>
                    <a:pt x="54" y="371"/>
                    <a:pt x="119" y="371"/>
                  </a:cubicBezTo>
                  <a:cubicBezTo>
                    <a:pt x="184" y="371"/>
                    <a:pt x="234" y="287"/>
                    <a:pt x="234" y="184"/>
                  </a:cubicBezTo>
                  <a:cubicBezTo>
                    <a:pt x="234"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6;p30">
              <a:extLst>
                <a:ext uri="{FF2B5EF4-FFF2-40B4-BE49-F238E27FC236}">
                  <a16:creationId xmlns:a16="http://schemas.microsoft.com/office/drawing/2014/main" id="{89C350FC-CB1E-7558-B5FE-E668E5E16B79}"/>
                </a:ext>
              </a:extLst>
            </p:cNvPr>
            <p:cNvSpPr/>
            <p:nvPr/>
          </p:nvSpPr>
          <p:spPr>
            <a:xfrm>
              <a:off x="2279125" y="4308900"/>
              <a:ext cx="13025" cy="3175"/>
            </a:xfrm>
            <a:custGeom>
              <a:avLst/>
              <a:gdLst/>
              <a:ahLst/>
              <a:cxnLst/>
              <a:rect l="l" t="t" r="r" b="b"/>
              <a:pathLst>
                <a:path w="521" h="127" extrusionOk="0">
                  <a:moveTo>
                    <a:pt x="485" y="0"/>
                  </a:moveTo>
                  <a:cubicBezTo>
                    <a:pt x="480" y="0"/>
                    <a:pt x="475" y="1"/>
                    <a:pt x="471" y="4"/>
                  </a:cubicBezTo>
                  <a:cubicBezTo>
                    <a:pt x="412" y="46"/>
                    <a:pt x="341" y="67"/>
                    <a:pt x="268" y="67"/>
                  </a:cubicBezTo>
                  <a:cubicBezTo>
                    <a:pt x="195" y="67"/>
                    <a:pt x="119" y="46"/>
                    <a:pt x="50" y="4"/>
                  </a:cubicBezTo>
                  <a:cubicBezTo>
                    <a:pt x="47" y="2"/>
                    <a:pt x="42" y="0"/>
                    <a:pt x="37" y="0"/>
                  </a:cubicBezTo>
                  <a:cubicBezTo>
                    <a:pt x="28" y="0"/>
                    <a:pt x="17" y="5"/>
                    <a:pt x="12" y="16"/>
                  </a:cubicBezTo>
                  <a:cubicBezTo>
                    <a:pt x="1" y="27"/>
                    <a:pt x="8" y="46"/>
                    <a:pt x="20" y="54"/>
                  </a:cubicBezTo>
                  <a:cubicBezTo>
                    <a:pt x="100" y="103"/>
                    <a:pt x="184" y="126"/>
                    <a:pt x="268" y="126"/>
                  </a:cubicBezTo>
                  <a:cubicBezTo>
                    <a:pt x="353" y="126"/>
                    <a:pt x="437" y="103"/>
                    <a:pt x="502" y="54"/>
                  </a:cubicBezTo>
                  <a:cubicBezTo>
                    <a:pt x="517" y="46"/>
                    <a:pt x="521" y="27"/>
                    <a:pt x="509" y="12"/>
                  </a:cubicBezTo>
                  <a:cubicBezTo>
                    <a:pt x="504" y="4"/>
                    <a:pt x="495" y="0"/>
                    <a:pt x="48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7;p30">
              <a:extLst>
                <a:ext uri="{FF2B5EF4-FFF2-40B4-BE49-F238E27FC236}">
                  <a16:creationId xmlns:a16="http://schemas.microsoft.com/office/drawing/2014/main" id="{8D39C960-7B4B-C44D-6C42-7BD64D9252C1}"/>
                </a:ext>
              </a:extLst>
            </p:cNvPr>
            <p:cNvSpPr/>
            <p:nvPr/>
          </p:nvSpPr>
          <p:spPr>
            <a:xfrm>
              <a:off x="2260025" y="4266300"/>
              <a:ext cx="17400" cy="5900"/>
            </a:xfrm>
            <a:custGeom>
              <a:avLst/>
              <a:gdLst/>
              <a:ahLst/>
              <a:cxnLst/>
              <a:rect l="l" t="t" r="r" b="b"/>
              <a:pathLst>
                <a:path w="696" h="236" extrusionOk="0">
                  <a:moveTo>
                    <a:pt x="403" y="0"/>
                  </a:moveTo>
                  <a:cubicBezTo>
                    <a:pt x="381" y="0"/>
                    <a:pt x="359" y="1"/>
                    <a:pt x="336" y="3"/>
                  </a:cubicBezTo>
                  <a:cubicBezTo>
                    <a:pt x="283" y="10"/>
                    <a:pt x="229" y="22"/>
                    <a:pt x="180" y="37"/>
                  </a:cubicBezTo>
                  <a:cubicBezTo>
                    <a:pt x="153" y="49"/>
                    <a:pt x="130" y="60"/>
                    <a:pt x="107" y="71"/>
                  </a:cubicBezTo>
                  <a:cubicBezTo>
                    <a:pt x="96" y="75"/>
                    <a:pt x="84" y="83"/>
                    <a:pt x="73" y="91"/>
                  </a:cubicBezTo>
                  <a:cubicBezTo>
                    <a:pt x="61" y="98"/>
                    <a:pt x="50" y="106"/>
                    <a:pt x="38" y="114"/>
                  </a:cubicBezTo>
                  <a:cubicBezTo>
                    <a:pt x="11" y="133"/>
                    <a:pt x="0" y="171"/>
                    <a:pt x="19" y="202"/>
                  </a:cubicBezTo>
                  <a:cubicBezTo>
                    <a:pt x="31" y="224"/>
                    <a:pt x="54" y="236"/>
                    <a:pt x="76" y="236"/>
                  </a:cubicBezTo>
                  <a:lnTo>
                    <a:pt x="99" y="236"/>
                  </a:lnTo>
                  <a:cubicBezTo>
                    <a:pt x="107" y="236"/>
                    <a:pt x="119" y="232"/>
                    <a:pt x="130" y="232"/>
                  </a:cubicBezTo>
                  <a:lnTo>
                    <a:pt x="161" y="228"/>
                  </a:lnTo>
                  <a:cubicBezTo>
                    <a:pt x="184" y="224"/>
                    <a:pt x="203" y="221"/>
                    <a:pt x="226" y="217"/>
                  </a:cubicBezTo>
                  <a:cubicBezTo>
                    <a:pt x="268" y="213"/>
                    <a:pt x="310" y="209"/>
                    <a:pt x="352" y="205"/>
                  </a:cubicBezTo>
                  <a:cubicBezTo>
                    <a:pt x="398" y="202"/>
                    <a:pt x="440" y="198"/>
                    <a:pt x="482" y="198"/>
                  </a:cubicBezTo>
                  <a:cubicBezTo>
                    <a:pt x="528" y="198"/>
                    <a:pt x="570" y="198"/>
                    <a:pt x="616" y="194"/>
                  </a:cubicBezTo>
                  <a:lnTo>
                    <a:pt x="619" y="194"/>
                  </a:lnTo>
                  <a:cubicBezTo>
                    <a:pt x="658" y="194"/>
                    <a:pt x="692" y="163"/>
                    <a:pt x="696" y="121"/>
                  </a:cubicBezTo>
                  <a:cubicBezTo>
                    <a:pt x="696" y="87"/>
                    <a:pt x="677" y="56"/>
                    <a:pt x="646" y="45"/>
                  </a:cubicBezTo>
                  <a:cubicBezTo>
                    <a:pt x="597" y="26"/>
                    <a:pt x="547" y="10"/>
                    <a:pt x="493" y="6"/>
                  </a:cubicBezTo>
                  <a:cubicBezTo>
                    <a:pt x="464" y="2"/>
                    <a:pt x="434"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p30">
              <a:extLst>
                <a:ext uri="{FF2B5EF4-FFF2-40B4-BE49-F238E27FC236}">
                  <a16:creationId xmlns:a16="http://schemas.microsoft.com/office/drawing/2014/main" id="{816A0715-910D-5E95-7C47-F546B26547A8}"/>
                </a:ext>
              </a:extLst>
            </p:cNvPr>
            <p:cNvSpPr/>
            <p:nvPr/>
          </p:nvSpPr>
          <p:spPr>
            <a:xfrm>
              <a:off x="2293650" y="4266775"/>
              <a:ext cx="13025" cy="5525"/>
            </a:xfrm>
            <a:custGeom>
              <a:avLst/>
              <a:gdLst/>
              <a:ahLst/>
              <a:cxnLst/>
              <a:rect l="l" t="t" r="r" b="b"/>
              <a:pathLst>
                <a:path w="521" h="221" extrusionOk="0">
                  <a:moveTo>
                    <a:pt x="284" y="1"/>
                  </a:moveTo>
                  <a:cubicBezTo>
                    <a:pt x="257" y="1"/>
                    <a:pt x="230" y="3"/>
                    <a:pt x="204" y="7"/>
                  </a:cubicBezTo>
                  <a:cubicBezTo>
                    <a:pt x="154" y="10"/>
                    <a:pt x="100" y="26"/>
                    <a:pt x="51" y="45"/>
                  </a:cubicBezTo>
                  <a:cubicBezTo>
                    <a:pt x="24" y="56"/>
                    <a:pt x="1" y="87"/>
                    <a:pt x="5" y="121"/>
                  </a:cubicBezTo>
                  <a:cubicBezTo>
                    <a:pt x="5" y="160"/>
                    <a:pt x="39" y="190"/>
                    <a:pt x="81" y="194"/>
                  </a:cubicBezTo>
                  <a:cubicBezTo>
                    <a:pt x="127" y="198"/>
                    <a:pt x="173" y="198"/>
                    <a:pt x="215" y="198"/>
                  </a:cubicBezTo>
                  <a:cubicBezTo>
                    <a:pt x="257" y="202"/>
                    <a:pt x="303" y="202"/>
                    <a:pt x="345" y="205"/>
                  </a:cubicBezTo>
                  <a:cubicBezTo>
                    <a:pt x="383" y="209"/>
                    <a:pt x="483" y="213"/>
                    <a:pt x="521" y="221"/>
                  </a:cubicBezTo>
                  <a:cubicBezTo>
                    <a:pt x="521" y="152"/>
                    <a:pt x="517" y="87"/>
                    <a:pt x="513" y="22"/>
                  </a:cubicBezTo>
                  <a:cubicBezTo>
                    <a:pt x="483" y="14"/>
                    <a:pt x="395" y="10"/>
                    <a:pt x="364" y="7"/>
                  </a:cubicBezTo>
                  <a:cubicBezTo>
                    <a:pt x="337" y="3"/>
                    <a:pt x="311" y="1"/>
                    <a:pt x="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9;p30">
              <a:extLst>
                <a:ext uri="{FF2B5EF4-FFF2-40B4-BE49-F238E27FC236}">
                  <a16:creationId xmlns:a16="http://schemas.microsoft.com/office/drawing/2014/main" id="{D93784F3-A9F2-B545-391E-2DF9893BA965}"/>
                </a:ext>
              </a:extLst>
            </p:cNvPr>
            <p:cNvSpPr/>
            <p:nvPr/>
          </p:nvSpPr>
          <p:spPr>
            <a:xfrm>
              <a:off x="2286675" y="4274550"/>
              <a:ext cx="7200" cy="25375"/>
            </a:xfrm>
            <a:custGeom>
              <a:avLst/>
              <a:gdLst/>
              <a:ahLst/>
              <a:cxnLst/>
              <a:rect l="l" t="t" r="r" b="b"/>
              <a:pathLst>
                <a:path w="288" h="1015" extrusionOk="0">
                  <a:moveTo>
                    <a:pt x="34" y="1"/>
                  </a:moveTo>
                  <a:cubicBezTo>
                    <a:pt x="32" y="1"/>
                    <a:pt x="30" y="1"/>
                    <a:pt x="28" y="2"/>
                  </a:cubicBezTo>
                  <a:cubicBezTo>
                    <a:pt x="12" y="5"/>
                    <a:pt x="1" y="21"/>
                    <a:pt x="5" y="36"/>
                  </a:cubicBezTo>
                  <a:cubicBezTo>
                    <a:pt x="5" y="40"/>
                    <a:pt x="54" y="281"/>
                    <a:pt x="108" y="468"/>
                  </a:cubicBezTo>
                  <a:cubicBezTo>
                    <a:pt x="123" y="522"/>
                    <a:pt x="142" y="571"/>
                    <a:pt x="158" y="617"/>
                  </a:cubicBezTo>
                  <a:cubicBezTo>
                    <a:pt x="192" y="732"/>
                    <a:pt x="226" y="827"/>
                    <a:pt x="211" y="870"/>
                  </a:cubicBezTo>
                  <a:cubicBezTo>
                    <a:pt x="180" y="945"/>
                    <a:pt x="111" y="955"/>
                    <a:pt x="74" y="955"/>
                  </a:cubicBezTo>
                  <a:cubicBezTo>
                    <a:pt x="61" y="955"/>
                    <a:pt x="52" y="954"/>
                    <a:pt x="51" y="954"/>
                  </a:cubicBezTo>
                  <a:cubicBezTo>
                    <a:pt x="48" y="953"/>
                    <a:pt x="46" y="953"/>
                    <a:pt x="43" y="953"/>
                  </a:cubicBezTo>
                  <a:cubicBezTo>
                    <a:pt x="28" y="953"/>
                    <a:pt x="16" y="963"/>
                    <a:pt x="16" y="977"/>
                  </a:cubicBezTo>
                  <a:cubicBezTo>
                    <a:pt x="12" y="992"/>
                    <a:pt x="24" y="1007"/>
                    <a:pt x="39" y="1011"/>
                  </a:cubicBezTo>
                  <a:cubicBezTo>
                    <a:pt x="51" y="1011"/>
                    <a:pt x="62" y="1015"/>
                    <a:pt x="77" y="1015"/>
                  </a:cubicBezTo>
                  <a:cubicBezTo>
                    <a:pt x="138" y="1015"/>
                    <a:pt x="226" y="988"/>
                    <a:pt x="265" y="889"/>
                  </a:cubicBezTo>
                  <a:cubicBezTo>
                    <a:pt x="288" y="827"/>
                    <a:pt x="257" y="732"/>
                    <a:pt x="211" y="598"/>
                  </a:cubicBezTo>
                  <a:cubicBezTo>
                    <a:pt x="196" y="552"/>
                    <a:pt x="181" y="502"/>
                    <a:pt x="165" y="449"/>
                  </a:cubicBezTo>
                  <a:cubicBezTo>
                    <a:pt x="112" y="269"/>
                    <a:pt x="62" y="28"/>
                    <a:pt x="62" y="24"/>
                  </a:cubicBezTo>
                  <a:cubicBezTo>
                    <a:pt x="59" y="11"/>
                    <a:pt x="47" y="1"/>
                    <a:pt x="3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40;p30">
              <a:extLst>
                <a:ext uri="{FF2B5EF4-FFF2-40B4-BE49-F238E27FC236}">
                  <a16:creationId xmlns:a16="http://schemas.microsoft.com/office/drawing/2014/main" id="{840A9DF3-30EA-FF73-8CE1-BD17C0C644CC}"/>
                </a:ext>
              </a:extLst>
            </p:cNvPr>
            <p:cNvSpPr/>
            <p:nvPr/>
          </p:nvSpPr>
          <p:spPr>
            <a:xfrm>
              <a:off x="2448425" y="5052300"/>
              <a:ext cx="91225" cy="85075"/>
            </a:xfrm>
            <a:custGeom>
              <a:avLst/>
              <a:gdLst/>
              <a:ahLst/>
              <a:cxnLst/>
              <a:rect l="l" t="t" r="r" b="b"/>
              <a:pathLst>
                <a:path w="3649" h="3403" extrusionOk="0">
                  <a:moveTo>
                    <a:pt x="3150" y="0"/>
                  </a:moveTo>
                  <a:cubicBezTo>
                    <a:pt x="3038" y="0"/>
                    <a:pt x="2926" y="41"/>
                    <a:pt x="2838" y="124"/>
                  </a:cubicBezTo>
                  <a:lnTo>
                    <a:pt x="192" y="2621"/>
                  </a:lnTo>
                  <a:cubicBezTo>
                    <a:pt x="8" y="2789"/>
                    <a:pt x="1" y="3076"/>
                    <a:pt x="173" y="3260"/>
                  </a:cubicBezTo>
                  <a:cubicBezTo>
                    <a:pt x="262" y="3355"/>
                    <a:pt x="382" y="3403"/>
                    <a:pt x="502" y="3403"/>
                  </a:cubicBezTo>
                  <a:cubicBezTo>
                    <a:pt x="614" y="3403"/>
                    <a:pt x="725" y="3361"/>
                    <a:pt x="811" y="3279"/>
                  </a:cubicBezTo>
                  <a:lnTo>
                    <a:pt x="3461" y="782"/>
                  </a:lnTo>
                  <a:cubicBezTo>
                    <a:pt x="3641" y="610"/>
                    <a:pt x="3649" y="323"/>
                    <a:pt x="3480" y="143"/>
                  </a:cubicBezTo>
                  <a:cubicBezTo>
                    <a:pt x="3391" y="48"/>
                    <a:pt x="327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1;p30">
              <a:extLst>
                <a:ext uri="{FF2B5EF4-FFF2-40B4-BE49-F238E27FC236}">
                  <a16:creationId xmlns:a16="http://schemas.microsoft.com/office/drawing/2014/main" id="{74097FDD-3ADD-BD64-E47D-EA897A6D93FB}"/>
                </a:ext>
              </a:extLst>
            </p:cNvPr>
            <p:cNvSpPr/>
            <p:nvPr/>
          </p:nvSpPr>
          <p:spPr>
            <a:xfrm>
              <a:off x="2415450" y="4526800"/>
              <a:ext cx="91225" cy="85100"/>
            </a:xfrm>
            <a:custGeom>
              <a:avLst/>
              <a:gdLst/>
              <a:ahLst/>
              <a:cxnLst/>
              <a:rect l="l" t="t" r="r" b="b"/>
              <a:pathLst>
                <a:path w="3649" h="3404" extrusionOk="0">
                  <a:moveTo>
                    <a:pt x="3150" y="1"/>
                  </a:moveTo>
                  <a:cubicBezTo>
                    <a:pt x="3038" y="1"/>
                    <a:pt x="2926" y="42"/>
                    <a:pt x="2838" y="125"/>
                  </a:cubicBezTo>
                  <a:lnTo>
                    <a:pt x="192" y="2622"/>
                  </a:lnTo>
                  <a:cubicBezTo>
                    <a:pt x="8" y="2790"/>
                    <a:pt x="0" y="3077"/>
                    <a:pt x="173" y="3260"/>
                  </a:cubicBezTo>
                  <a:cubicBezTo>
                    <a:pt x="262" y="3355"/>
                    <a:pt x="382" y="3403"/>
                    <a:pt x="502" y="3403"/>
                  </a:cubicBezTo>
                  <a:cubicBezTo>
                    <a:pt x="613" y="3403"/>
                    <a:pt x="725" y="3362"/>
                    <a:pt x="811" y="3279"/>
                  </a:cubicBezTo>
                  <a:lnTo>
                    <a:pt x="3461" y="782"/>
                  </a:lnTo>
                  <a:cubicBezTo>
                    <a:pt x="3641" y="610"/>
                    <a:pt x="3648" y="324"/>
                    <a:pt x="3476" y="144"/>
                  </a:cubicBezTo>
                  <a:cubicBezTo>
                    <a:pt x="3389" y="49"/>
                    <a:pt x="3270" y="1"/>
                    <a:pt x="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2;p30">
              <a:extLst>
                <a:ext uri="{FF2B5EF4-FFF2-40B4-BE49-F238E27FC236}">
                  <a16:creationId xmlns:a16="http://schemas.microsoft.com/office/drawing/2014/main" id="{E15F27DF-AF51-58D8-E7D4-2E339EA89CC9}"/>
                </a:ext>
              </a:extLst>
            </p:cNvPr>
            <p:cNvSpPr/>
            <p:nvPr/>
          </p:nvSpPr>
          <p:spPr>
            <a:xfrm>
              <a:off x="2421000" y="4597400"/>
              <a:ext cx="73050" cy="205650"/>
            </a:xfrm>
            <a:custGeom>
              <a:avLst/>
              <a:gdLst/>
              <a:ahLst/>
              <a:cxnLst/>
              <a:rect l="l" t="t" r="r" b="b"/>
              <a:pathLst>
                <a:path w="2922" h="8226" extrusionOk="0">
                  <a:moveTo>
                    <a:pt x="0" y="0"/>
                  </a:moveTo>
                  <a:cubicBezTo>
                    <a:pt x="0" y="4937"/>
                    <a:pt x="2054" y="8091"/>
                    <a:pt x="2142" y="8225"/>
                  </a:cubicBezTo>
                  <a:lnTo>
                    <a:pt x="2922" y="7709"/>
                  </a:lnTo>
                  <a:cubicBezTo>
                    <a:pt x="2902" y="7678"/>
                    <a:pt x="941" y="4639"/>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3;p30">
              <a:extLst>
                <a:ext uri="{FF2B5EF4-FFF2-40B4-BE49-F238E27FC236}">
                  <a16:creationId xmlns:a16="http://schemas.microsoft.com/office/drawing/2014/main" id="{9F3D3410-AE44-5392-5FD3-F926A66774E6}"/>
                </a:ext>
              </a:extLst>
            </p:cNvPr>
            <p:cNvSpPr/>
            <p:nvPr/>
          </p:nvSpPr>
          <p:spPr>
            <a:xfrm>
              <a:off x="2813125" y="5071550"/>
              <a:ext cx="268250" cy="45525"/>
            </a:xfrm>
            <a:custGeom>
              <a:avLst/>
              <a:gdLst/>
              <a:ahLst/>
              <a:cxnLst/>
              <a:rect l="l" t="t" r="r" b="b"/>
              <a:pathLst>
                <a:path w="10730" h="1821" extrusionOk="0">
                  <a:moveTo>
                    <a:pt x="490" y="0"/>
                  </a:moveTo>
                  <a:cubicBezTo>
                    <a:pt x="218" y="0"/>
                    <a:pt x="0" y="218"/>
                    <a:pt x="0" y="490"/>
                  </a:cubicBezTo>
                  <a:lnTo>
                    <a:pt x="0" y="1327"/>
                  </a:lnTo>
                  <a:cubicBezTo>
                    <a:pt x="0" y="1599"/>
                    <a:pt x="218" y="1820"/>
                    <a:pt x="490" y="1820"/>
                  </a:cubicBezTo>
                  <a:lnTo>
                    <a:pt x="10237" y="1820"/>
                  </a:lnTo>
                  <a:cubicBezTo>
                    <a:pt x="10508" y="1820"/>
                    <a:pt x="10730" y="1599"/>
                    <a:pt x="10730" y="1327"/>
                  </a:cubicBezTo>
                  <a:lnTo>
                    <a:pt x="10730" y="490"/>
                  </a:lnTo>
                  <a:cubicBezTo>
                    <a:pt x="10730" y="218"/>
                    <a:pt x="10508"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4;p30">
              <a:extLst>
                <a:ext uri="{FF2B5EF4-FFF2-40B4-BE49-F238E27FC236}">
                  <a16:creationId xmlns:a16="http://schemas.microsoft.com/office/drawing/2014/main" id="{23FAE266-714C-117C-5FEE-5D2DA672C19C}"/>
                </a:ext>
              </a:extLst>
            </p:cNvPr>
            <p:cNvSpPr/>
            <p:nvPr/>
          </p:nvSpPr>
          <p:spPr>
            <a:xfrm>
              <a:off x="2813125" y="5050325"/>
              <a:ext cx="205250" cy="42475"/>
            </a:xfrm>
            <a:custGeom>
              <a:avLst/>
              <a:gdLst/>
              <a:ahLst/>
              <a:cxnLst/>
              <a:rect l="l" t="t" r="r" b="b"/>
              <a:pathLst>
                <a:path w="8210" h="1699" extrusionOk="0">
                  <a:moveTo>
                    <a:pt x="0" y="0"/>
                  </a:moveTo>
                  <a:lnTo>
                    <a:pt x="0" y="1698"/>
                  </a:lnTo>
                  <a:lnTo>
                    <a:pt x="8210" y="1698"/>
                  </a:lnTo>
                  <a:lnTo>
                    <a:pt x="8210" y="757"/>
                  </a:lnTo>
                  <a:cubicBezTo>
                    <a:pt x="8210" y="341"/>
                    <a:pt x="7870" y="0"/>
                    <a:pt x="7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5;p30">
              <a:extLst>
                <a:ext uri="{FF2B5EF4-FFF2-40B4-BE49-F238E27FC236}">
                  <a16:creationId xmlns:a16="http://schemas.microsoft.com/office/drawing/2014/main" id="{A13E0D83-3793-5704-5ADA-8EF5FCC2E28A}"/>
                </a:ext>
              </a:extLst>
            </p:cNvPr>
            <p:cNvSpPr/>
            <p:nvPr/>
          </p:nvSpPr>
          <p:spPr>
            <a:xfrm>
              <a:off x="2452550" y="4610875"/>
              <a:ext cx="459725" cy="477800"/>
            </a:xfrm>
            <a:custGeom>
              <a:avLst/>
              <a:gdLst/>
              <a:ahLst/>
              <a:cxnLst/>
              <a:rect l="l" t="t" r="r" b="b"/>
              <a:pathLst>
                <a:path w="18389" h="19112" extrusionOk="0">
                  <a:moveTo>
                    <a:pt x="5499" y="1"/>
                  </a:moveTo>
                  <a:cubicBezTo>
                    <a:pt x="2398" y="1"/>
                    <a:pt x="0" y="2712"/>
                    <a:pt x="375" y="5786"/>
                  </a:cubicBezTo>
                  <a:lnTo>
                    <a:pt x="1717" y="16737"/>
                  </a:lnTo>
                  <a:cubicBezTo>
                    <a:pt x="1881" y="18091"/>
                    <a:pt x="3032" y="19112"/>
                    <a:pt x="4401" y="19112"/>
                  </a:cubicBezTo>
                  <a:lnTo>
                    <a:pt x="16370" y="19112"/>
                  </a:lnTo>
                  <a:cubicBezTo>
                    <a:pt x="17486" y="19112"/>
                    <a:pt x="18389" y="18205"/>
                    <a:pt x="18389" y="17089"/>
                  </a:cubicBezTo>
                  <a:lnTo>
                    <a:pt x="18389" y="12890"/>
                  </a:lnTo>
                  <a:cubicBezTo>
                    <a:pt x="18389" y="5771"/>
                    <a:pt x="12618" y="1"/>
                    <a:pt x="5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6;p30">
              <a:extLst>
                <a:ext uri="{FF2B5EF4-FFF2-40B4-BE49-F238E27FC236}">
                  <a16:creationId xmlns:a16="http://schemas.microsoft.com/office/drawing/2014/main" id="{360BA25A-1143-2943-8313-18B58483333A}"/>
                </a:ext>
              </a:extLst>
            </p:cNvPr>
            <p:cNvSpPr/>
            <p:nvPr/>
          </p:nvSpPr>
          <p:spPr>
            <a:xfrm>
              <a:off x="2460675" y="4610850"/>
              <a:ext cx="404175" cy="242675"/>
            </a:xfrm>
            <a:custGeom>
              <a:avLst/>
              <a:gdLst/>
              <a:ahLst/>
              <a:cxnLst/>
              <a:rect l="l" t="t" r="r" b="b"/>
              <a:pathLst>
                <a:path w="16167" h="9707" extrusionOk="0">
                  <a:moveTo>
                    <a:pt x="5058" y="1"/>
                  </a:moveTo>
                  <a:cubicBezTo>
                    <a:pt x="4096" y="1"/>
                    <a:pt x="3289" y="184"/>
                    <a:pt x="2627" y="441"/>
                  </a:cubicBezTo>
                  <a:cubicBezTo>
                    <a:pt x="1105" y="1038"/>
                    <a:pt x="92" y="2487"/>
                    <a:pt x="19" y="4120"/>
                  </a:cubicBezTo>
                  <a:cubicBezTo>
                    <a:pt x="0" y="4602"/>
                    <a:pt x="4" y="5164"/>
                    <a:pt x="50" y="5787"/>
                  </a:cubicBezTo>
                  <a:cubicBezTo>
                    <a:pt x="222" y="8039"/>
                    <a:pt x="478" y="9286"/>
                    <a:pt x="478" y="9286"/>
                  </a:cubicBezTo>
                  <a:cubicBezTo>
                    <a:pt x="478" y="9286"/>
                    <a:pt x="1356" y="9707"/>
                    <a:pt x="3057" y="9707"/>
                  </a:cubicBezTo>
                  <a:cubicBezTo>
                    <a:pt x="5040" y="9707"/>
                    <a:pt x="8143" y="9134"/>
                    <a:pt x="12274" y="6651"/>
                  </a:cubicBezTo>
                  <a:cubicBezTo>
                    <a:pt x="12641" y="6425"/>
                    <a:pt x="15792" y="6410"/>
                    <a:pt x="16167" y="6154"/>
                  </a:cubicBezTo>
                  <a:cubicBezTo>
                    <a:pt x="15716" y="5420"/>
                    <a:pt x="14653" y="3473"/>
                    <a:pt x="13907" y="2093"/>
                  </a:cubicBezTo>
                  <a:cubicBezTo>
                    <a:pt x="13399" y="1149"/>
                    <a:pt x="12454" y="522"/>
                    <a:pt x="11387" y="407"/>
                  </a:cubicBezTo>
                  <a:cubicBezTo>
                    <a:pt x="9709" y="231"/>
                    <a:pt x="7128" y="2"/>
                    <a:pt x="5174" y="2"/>
                  </a:cubicBezTo>
                  <a:cubicBezTo>
                    <a:pt x="5135" y="1"/>
                    <a:pt x="5097" y="1"/>
                    <a:pt x="5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7;p30">
              <a:extLst>
                <a:ext uri="{FF2B5EF4-FFF2-40B4-BE49-F238E27FC236}">
                  <a16:creationId xmlns:a16="http://schemas.microsoft.com/office/drawing/2014/main" id="{8D54E3BB-378B-4E9D-41A4-D33E5155706B}"/>
                </a:ext>
              </a:extLst>
            </p:cNvPr>
            <p:cNvSpPr/>
            <p:nvPr/>
          </p:nvSpPr>
          <p:spPr>
            <a:xfrm>
              <a:off x="3018350" y="5070875"/>
              <a:ext cx="700" cy="700"/>
            </a:xfrm>
            <a:custGeom>
              <a:avLst/>
              <a:gdLst/>
              <a:ahLst/>
              <a:cxnLst/>
              <a:rect l="l" t="t" r="r" b="b"/>
              <a:pathLst>
                <a:path w="28" h="28" extrusionOk="0">
                  <a:moveTo>
                    <a:pt x="1" y="0"/>
                  </a:moveTo>
                  <a:lnTo>
                    <a:pt x="1" y="27"/>
                  </a:lnTo>
                  <a:lnTo>
                    <a:pt x="28" y="27"/>
                  </a:lnTo>
                  <a:cubicBezTo>
                    <a:pt x="28"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8;p30">
              <a:extLst>
                <a:ext uri="{FF2B5EF4-FFF2-40B4-BE49-F238E27FC236}">
                  <a16:creationId xmlns:a16="http://schemas.microsoft.com/office/drawing/2014/main" id="{C0E195EA-E6C1-86CE-43DF-5226054EF9B4}"/>
                </a:ext>
              </a:extLst>
            </p:cNvPr>
            <p:cNvSpPr/>
            <p:nvPr/>
          </p:nvSpPr>
          <p:spPr>
            <a:xfrm>
              <a:off x="3018350" y="5071550"/>
              <a:ext cx="700" cy="675"/>
            </a:xfrm>
            <a:custGeom>
              <a:avLst/>
              <a:gdLst/>
              <a:ahLst/>
              <a:cxnLst/>
              <a:rect l="l" t="t" r="r" b="b"/>
              <a:pathLst>
                <a:path w="28" h="27" extrusionOk="0">
                  <a:moveTo>
                    <a:pt x="1" y="0"/>
                  </a:moveTo>
                  <a:lnTo>
                    <a:pt x="1" y="27"/>
                  </a:lnTo>
                  <a:cubicBezTo>
                    <a:pt x="16" y="27"/>
                    <a:pt x="28" y="16"/>
                    <a:pt x="28"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9;p30">
              <a:extLst>
                <a:ext uri="{FF2B5EF4-FFF2-40B4-BE49-F238E27FC236}">
                  <a16:creationId xmlns:a16="http://schemas.microsoft.com/office/drawing/2014/main" id="{72BF0A24-DF8C-39EA-8014-F9543FE36961}"/>
                </a:ext>
              </a:extLst>
            </p:cNvPr>
            <p:cNvSpPr/>
            <p:nvPr/>
          </p:nvSpPr>
          <p:spPr>
            <a:xfrm>
              <a:off x="2928800" y="5070875"/>
              <a:ext cx="89575" cy="1350"/>
            </a:xfrm>
            <a:custGeom>
              <a:avLst/>
              <a:gdLst/>
              <a:ahLst/>
              <a:cxnLst/>
              <a:rect l="l" t="t" r="r" b="b"/>
              <a:pathLst>
                <a:path w="3583" h="54" extrusionOk="0">
                  <a:moveTo>
                    <a:pt x="27" y="0"/>
                  </a:moveTo>
                  <a:cubicBezTo>
                    <a:pt x="12" y="0"/>
                    <a:pt x="0" y="12"/>
                    <a:pt x="0" y="27"/>
                  </a:cubicBezTo>
                  <a:lnTo>
                    <a:pt x="1950" y="27"/>
                  </a:lnTo>
                  <a:cubicBezTo>
                    <a:pt x="2008" y="27"/>
                    <a:pt x="2061" y="39"/>
                    <a:pt x="2115" y="54"/>
                  </a:cubicBezTo>
                  <a:lnTo>
                    <a:pt x="3583" y="54"/>
                  </a:lnTo>
                  <a:lnTo>
                    <a:pt x="3583" y="27"/>
                  </a:lnTo>
                  <a:lnTo>
                    <a:pt x="35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0;p30">
              <a:extLst>
                <a:ext uri="{FF2B5EF4-FFF2-40B4-BE49-F238E27FC236}">
                  <a16:creationId xmlns:a16="http://schemas.microsoft.com/office/drawing/2014/main" id="{76F864FE-FE86-2B8B-CB7C-0E65AFD62E1B}"/>
                </a:ext>
              </a:extLst>
            </p:cNvPr>
            <p:cNvSpPr/>
            <p:nvPr/>
          </p:nvSpPr>
          <p:spPr>
            <a:xfrm>
              <a:off x="2487625" y="4610750"/>
              <a:ext cx="320750" cy="55700"/>
            </a:xfrm>
            <a:custGeom>
              <a:avLst/>
              <a:gdLst/>
              <a:ahLst/>
              <a:cxnLst/>
              <a:rect l="l" t="t" r="r" b="b"/>
              <a:pathLst>
                <a:path w="12830" h="2228" extrusionOk="0">
                  <a:moveTo>
                    <a:pt x="738" y="1"/>
                  </a:moveTo>
                  <a:cubicBezTo>
                    <a:pt x="1" y="1"/>
                    <a:pt x="2211" y="188"/>
                    <a:pt x="1549" y="445"/>
                  </a:cubicBezTo>
                  <a:cubicBezTo>
                    <a:pt x="953" y="678"/>
                    <a:pt x="436" y="1042"/>
                    <a:pt x="23" y="1497"/>
                  </a:cubicBezTo>
                  <a:lnTo>
                    <a:pt x="9086" y="2227"/>
                  </a:lnTo>
                  <a:lnTo>
                    <a:pt x="12829" y="2097"/>
                  </a:lnTo>
                  <a:cubicBezTo>
                    <a:pt x="12321" y="1153"/>
                    <a:pt x="11376" y="526"/>
                    <a:pt x="10309" y="411"/>
                  </a:cubicBezTo>
                  <a:cubicBezTo>
                    <a:pt x="8631" y="235"/>
                    <a:pt x="6050" y="6"/>
                    <a:pt x="4096" y="6"/>
                  </a:cubicBezTo>
                  <a:lnTo>
                    <a:pt x="838" y="2"/>
                  </a:lnTo>
                  <a:cubicBezTo>
                    <a:pt x="800" y="1"/>
                    <a:pt x="767"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1;p30">
              <a:extLst>
                <a:ext uri="{FF2B5EF4-FFF2-40B4-BE49-F238E27FC236}">
                  <a16:creationId xmlns:a16="http://schemas.microsoft.com/office/drawing/2014/main" id="{766AD668-9C38-48E0-319B-26D21C94BC75}"/>
                </a:ext>
              </a:extLst>
            </p:cNvPr>
            <p:cNvSpPr/>
            <p:nvPr/>
          </p:nvSpPr>
          <p:spPr>
            <a:xfrm>
              <a:off x="2369475" y="5049375"/>
              <a:ext cx="147425" cy="87950"/>
            </a:xfrm>
            <a:custGeom>
              <a:avLst/>
              <a:gdLst/>
              <a:ahLst/>
              <a:cxnLst/>
              <a:rect l="l" t="t" r="r" b="b"/>
              <a:pathLst>
                <a:path w="5897" h="3518" extrusionOk="0">
                  <a:moveTo>
                    <a:pt x="3751" y="0"/>
                  </a:moveTo>
                  <a:lnTo>
                    <a:pt x="0" y="3518"/>
                  </a:lnTo>
                  <a:lnTo>
                    <a:pt x="3660" y="3518"/>
                  </a:lnTo>
                  <a:lnTo>
                    <a:pt x="5896" y="773"/>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2;p30">
              <a:extLst>
                <a:ext uri="{FF2B5EF4-FFF2-40B4-BE49-F238E27FC236}">
                  <a16:creationId xmlns:a16="http://schemas.microsoft.com/office/drawing/2014/main" id="{3893C9E4-5B75-3C79-33EF-56F8859EE14E}"/>
                </a:ext>
              </a:extLst>
            </p:cNvPr>
            <p:cNvSpPr/>
            <p:nvPr/>
          </p:nvSpPr>
          <p:spPr>
            <a:xfrm>
              <a:off x="2356950" y="5052300"/>
              <a:ext cx="91225" cy="85075"/>
            </a:xfrm>
            <a:custGeom>
              <a:avLst/>
              <a:gdLst/>
              <a:ahLst/>
              <a:cxnLst/>
              <a:rect l="l" t="t" r="r" b="b"/>
              <a:pathLst>
                <a:path w="3649" h="3403" extrusionOk="0">
                  <a:moveTo>
                    <a:pt x="3147" y="0"/>
                  </a:moveTo>
                  <a:cubicBezTo>
                    <a:pt x="3035" y="0"/>
                    <a:pt x="2924" y="41"/>
                    <a:pt x="2838" y="124"/>
                  </a:cubicBezTo>
                  <a:lnTo>
                    <a:pt x="188" y="2621"/>
                  </a:lnTo>
                  <a:cubicBezTo>
                    <a:pt x="8" y="2789"/>
                    <a:pt x="0" y="3076"/>
                    <a:pt x="172" y="3260"/>
                  </a:cubicBezTo>
                  <a:cubicBezTo>
                    <a:pt x="260" y="3355"/>
                    <a:pt x="380" y="3403"/>
                    <a:pt x="500" y="3403"/>
                  </a:cubicBezTo>
                  <a:cubicBezTo>
                    <a:pt x="612" y="3403"/>
                    <a:pt x="724" y="3361"/>
                    <a:pt x="811" y="3279"/>
                  </a:cubicBezTo>
                  <a:lnTo>
                    <a:pt x="3457" y="782"/>
                  </a:lnTo>
                  <a:cubicBezTo>
                    <a:pt x="3641" y="610"/>
                    <a:pt x="3648" y="323"/>
                    <a:pt x="3476" y="143"/>
                  </a:cubicBezTo>
                  <a:cubicBezTo>
                    <a:pt x="3387" y="48"/>
                    <a:pt x="3267" y="0"/>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3;p30">
              <a:extLst>
                <a:ext uri="{FF2B5EF4-FFF2-40B4-BE49-F238E27FC236}">
                  <a16:creationId xmlns:a16="http://schemas.microsoft.com/office/drawing/2014/main" id="{5AABE887-2B38-DBDB-18EE-81C61006D2E6}"/>
                </a:ext>
              </a:extLst>
            </p:cNvPr>
            <p:cNvSpPr/>
            <p:nvPr/>
          </p:nvSpPr>
          <p:spPr>
            <a:xfrm>
              <a:off x="2334675" y="4526850"/>
              <a:ext cx="159950" cy="85000"/>
            </a:xfrm>
            <a:custGeom>
              <a:avLst/>
              <a:gdLst/>
              <a:ahLst/>
              <a:cxnLst/>
              <a:rect l="l" t="t" r="r" b="b"/>
              <a:pathLst>
                <a:path w="6398" h="3400" extrusionOk="0">
                  <a:moveTo>
                    <a:pt x="2715" y="0"/>
                  </a:moveTo>
                  <a:lnTo>
                    <a:pt x="0" y="3400"/>
                  </a:lnTo>
                  <a:lnTo>
                    <a:pt x="3801" y="3400"/>
                  </a:lnTo>
                  <a:lnTo>
                    <a:pt x="6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4;p30">
              <a:extLst>
                <a:ext uri="{FF2B5EF4-FFF2-40B4-BE49-F238E27FC236}">
                  <a16:creationId xmlns:a16="http://schemas.microsoft.com/office/drawing/2014/main" id="{2932FA52-9C37-7652-06EB-D969EB2E6F56}"/>
                </a:ext>
              </a:extLst>
            </p:cNvPr>
            <p:cNvSpPr/>
            <p:nvPr/>
          </p:nvSpPr>
          <p:spPr>
            <a:xfrm>
              <a:off x="2323975" y="4526800"/>
              <a:ext cx="91200" cy="85100"/>
            </a:xfrm>
            <a:custGeom>
              <a:avLst/>
              <a:gdLst/>
              <a:ahLst/>
              <a:cxnLst/>
              <a:rect l="l" t="t" r="r" b="b"/>
              <a:pathLst>
                <a:path w="3648" h="3404" extrusionOk="0">
                  <a:moveTo>
                    <a:pt x="3146" y="1"/>
                  </a:moveTo>
                  <a:cubicBezTo>
                    <a:pt x="3035" y="1"/>
                    <a:pt x="2924" y="42"/>
                    <a:pt x="2837" y="125"/>
                  </a:cubicBezTo>
                  <a:lnTo>
                    <a:pt x="187" y="2622"/>
                  </a:lnTo>
                  <a:cubicBezTo>
                    <a:pt x="8" y="2790"/>
                    <a:pt x="0" y="3077"/>
                    <a:pt x="168" y="3260"/>
                  </a:cubicBezTo>
                  <a:cubicBezTo>
                    <a:pt x="258" y="3355"/>
                    <a:pt x="378" y="3403"/>
                    <a:pt x="498" y="3403"/>
                  </a:cubicBezTo>
                  <a:cubicBezTo>
                    <a:pt x="610" y="3403"/>
                    <a:pt x="722" y="3362"/>
                    <a:pt x="811" y="3279"/>
                  </a:cubicBezTo>
                  <a:lnTo>
                    <a:pt x="3457" y="782"/>
                  </a:lnTo>
                  <a:cubicBezTo>
                    <a:pt x="3640" y="610"/>
                    <a:pt x="3648" y="324"/>
                    <a:pt x="3476" y="144"/>
                  </a:cubicBezTo>
                  <a:cubicBezTo>
                    <a:pt x="3387" y="49"/>
                    <a:pt x="3266" y="1"/>
                    <a:pt x="3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5;p30">
              <a:extLst>
                <a:ext uri="{FF2B5EF4-FFF2-40B4-BE49-F238E27FC236}">
                  <a16:creationId xmlns:a16="http://schemas.microsoft.com/office/drawing/2014/main" id="{E8ED402D-D1C9-5B50-ACBB-5B79EB1C9571}"/>
                </a:ext>
              </a:extLst>
            </p:cNvPr>
            <p:cNvSpPr/>
            <p:nvPr/>
          </p:nvSpPr>
          <p:spPr>
            <a:xfrm>
              <a:off x="2329500" y="4597400"/>
              <a:ext cx="73075" cy="205650"/>
            </a:xfrm>
            <a:custGeom>
              <a:avLst/>
              <a:gdLst/>
              <a:ahLst/>
              <a:cxnLst/>
              <a:rect l="l" t="t" r="r" b="b"/>
              <a:pathLst>
                <a:path w="2923" h="8226" extrusionOk="0">
                  <a:moveTo>
                    <a:pt x="1" y="0"/>
                  </a:moveTo>
                  <a:cubicBezTo>
                    <a:pt x="1" y="4937"/>
                    <a:pt x="2054" y="8091"/>
                    <a:pt x="2142" y="8225"/>
                  </a:cubicBezTo>
                  <a:lnTo>
                    <a:pt x="2922" y="7709"/>
                  </a:lnTo>
                  <a:cubicBezTo>
                    <a:pt x="2903" y="7678"/>
                    <a:pt x="938" y="4639"/>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6;p30">
              <a:extLst>
                <a:ext uri="{FF2B5EF4-FFF2-40B4-BE49-F238E27FC236}">
                  <a16:creationId xmlns:a16="http://schemas.microsoft.com/office/drawing/2014/main" id="{FB103512-7384-B102-520D-AD12A33B1521}"/>
                </a:ext>
              </a:extLst>
            </p:cNvPr>
            <p:cNvSpPr/>
            <p:nvPr/>
          </p:nvSpPr>
          <p:spPr>
            <a:xfrm>
              <a:off x="2879950" y="5117050"/>
              <a:ext cx="93800" cy="20275"/>
            </a:xfrm>
            <a:custGeom>
              <a:avLst/>
              <a:gdLst/>
              <a:ahLst/>
              <a:cxnLst/>
              <a:rect l="l" t="t" r="r" b="b"/>
              <a:pathLst>
                <a:path w="3752" h="811" extrusionOk="0">
                  <a:moveTo>
                    <a:pt x="432" y="0"/>
                  </a:moveTo>
                  <a:lnTo>
                    <a:pt x="50" y="631"/>
                  </a:lnTo>
                  <a:cubicBezTo>
                    <a:pt x="0" y="712"/>
                    <a:pt x="57" y="811"/>
                    <a:pt x="153" y="811"/>
                  </a:cubicBezTo>
                  <a:lnTo>
                    <a:pt x="3602" y="811"/>
                  </a:lnTo>
                  <a:cubicBezTo>
                    <a:pt x="3694" y="811"/>
                    <a:pt x="3751"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7;p30">
              <a:extLst>
                <a:ext uri="{FF2B5EF4-FFF2-40B4-BE49-F238E27FC236}">
                  <a16:creationId xmlns:a16="http://schemas.microsoft.com/office/drawing/2014/main" id="{AC0EA034-A1F3-1B2F-4848-D5B4788A82A4}"/>
                </a:ext>
              </a:extLst>
            </p:cNvPr>
            <p:cNvSpPr/>
            <p:nvPr/>
          </p:nvSpPr>
          <p:spPr>
            <a:xfrm>
              <a:off x="2981375" y="5117050"/>
              <a:ext cx="93700" cy="20275"/>
            </a:xfrm>
            <a:custGeom>
              <a:avLst/>
              <a:gdLst/>
              <a:ahLst/>
              <a:cxnLst/>
              <a:rect l="l" t="t" r="r" b="b"/>
              <a:pathLst>
                <a:path w="3748" h="811" extrusionOk="0">
                  <a:moveTo>
                    <a:pt x="428" y="0"/>
                  </a:moveTo>
                  <a:lnTo>
                    <a:pt x="50" y="631"/>
                  </a:lnTo>
                  <a:cubicBezTo>
                    <a:pt x="0" y="712"/>
                    <a:pt x="57" y="811"/>
                    <a:pt x="149" y="811"/>
                  </a:cubicBezTo>
                  <a:lnTo>
                    <a:pt x="3598" y="811"/>
                  </a:lnTo>
                  <a:cubicBezTo>
                    <a:pt x="3690" y="811"/>
                    <a:pt x="3747"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p30">
              <a:extLst>
                <a:ext uri="{FF2B5EF4-FFF2-40B4-BE49-F238E27FC236}">
                  <a16:creationId xmlns:a16="http://schemas.microsoft.com/office/drawing/2014/main" id="{B69A065F-FC53-1C22-5DB7-FFB3CB34ECBD}"/>
                </a:ext>
              </a:extLst>
            </p:cNvPr>
            <p:cNvSpPr/>
            <p:nvPr/>
          </p:nvSpPr>
          <p:spPr>
            <a:xfrm>
              <a:off x="2721550" y="5071550"/>
              <a:ext cx="268250" cy="45525"/>
            </a:xfrm>
            <a:custGeom>
              <a:avLst/>
              <a:gdLst/>
              <a:ahLst/>
              <a:cxnLst/>
              <a:rect l="l" t="t" r="r" b="b"/>
              <a:pathLst>
                <a:path w="10730" h="1821" extrusionOk="0">
                  <a:moveTo>
                    <a:pt x="493" y="0"/>
                  </a:moveTo>
                  <a:cubicBezTo>
                    <a:pt x="222" y="0"/>
                    <a:pt x="0" y="218"/>
                    <a:pt x="0" y="490"/>
                  </a:cubicBezTo>
                  <a:lnTo>
                    <a:pt x="0" y="1327"/>
                  </a:lnTo>
                  <a:cubicBezTo>
                    <a:pt x="0" y="1599"/>
                    <a:pt x="222" y="1820"/>
                    <a:pt x="493" y="1820"/>
                  </a:cubicBezTo>
                  <a:lnTo>
                    <a:pt x="10240" y="1820"/>
                  </a:lnTo>
                  <a:cubicBezTo>
                    <a:pt x="10512" y="1820"/>
                    <a:pt x="10730" y="1599"/>
                    <a:pt x="10730" y="1327"/>
                  </a:cubicBezTo>
                  <a:lnTo>
                    <a:pt x="10730" y="490"/>
                  </a:lnTo>
                  <a:cubicBezTo>
                    <a:pt x="10730" y="218"/>
                    <a:pt x="10512"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p30">
              <a:extLst>
                <a:ext uri="{FF2B5EF4-FFF2-40B4-BE49-F238E27FC236}">
                  <a16:creationId xmlns:a16="http://schemas.microsoft.com/office/drawing/2014/main" id="{BEDDC8D3-4608-BA16-E4D0-9F4E8FF5D63C}"/>
                </a:ext>
              </a:extLst>
            </p:cNvPr>
            <p:cNvSpPr/>
            <p:nvPr/>
          </p:nvSpPr>
          <p:spPr>
            <a:xfrm>
              <a:off x="2721550" y="5050325"/>
              <a:ext cx="205350" cy="42475"/>
            </a:xfrm>
            <a:custGeom>
              <a:avLst/>
              <a:gdLst/>
              <a:ahLst/>
              <a:cxnLst/>
              <a:rect l="l" t="t" r="r" b="b"/>
              <a:pathLst>
                <a:path w="8214" h="1699" extrusionOk="0">
                  <a:moveTo>
                    <a:pt x="0" y="0"/>
                  </a:moveTo>
                  <a:lnTo>
                    <a:pt x="0" y="1698"/>
                  </a:lnTo>
                  <a:lnTo>
                    <a:pt x="8214" y="1698"/>
                  </a:lnTo>
                  <a:lnTo>
                    <a:pt x="8214" y="757"/>
                  </a:lnTo>
                  <a:cubicBezTo>
                    <a:pt x="8214" y="341"/>
                    <a:pt x="7873" y="0"/>
                    <a:pt x="7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0;p30">
              <a:extLst>
                <a:ext uri="{FF2B5EF4-FFF2-40B4-BE49-F238E27FC236}">
                  <a16:creationId xmlns:a16="http://schemas.microsoft.com/office/drawing/2014/main" id="{BCFD3455-8FE0-AC7D-FC0F-5ECA8FC10890}"/>
                </a:ext>
              </a:extLst>
            </p:cNvPr>
            <p:cNvSpPr/>
            <p:nvPr/>
          </p:nvSpPr>
          <p:spPr>
            <a:xfrm>
              <a:off x="2770300" y="5029575"/>
              <a:ext cx="137575" cy="59100"/>
            </a:xfrm>
            <a:custGeom>
              <a:avLst/>
              <a:gdLst/>
              <a:ahLst/>
              <a:cxnLst/>
              <a:rect l="l" t="t" r="r" b="b"/>
              <a:pathLst>
                <a:path w="5503" h="2364" extrusionOk="0">
                  <a:moveTo>
                    <a:pt x="5503" y="1"/>
                  </a:moveTo>
                  <a:lnTo>
                    <a:pt x="2019" y="341"/>
                  </a:lnTo>
                  <a:lnTo>
                    <a:pt x="1606" y="253"/>
                  </a:lnTo>
                  <a:lnTo>
                    <a:pt x="612" y="1729"/>
                  </a:lnTo>
                  <a:lnTo>
                    <a:pt x="0" y="2364"/>
                  </a:lnTo>
                  <a:cubicBezTo>
                    <a:pt x="0" y="2364"/>
                    <a:pt x="2444" y="1993"/>
                    <a:pt x="2952" y="830"/>
                  </a:cubicBezTo>
                  <a:lnTo>
                    <a:pt x="5503" y="830"/>
                  </a:lnTo>
                  <a:lnTo>
                    <a:pt x="5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1;p30">
              <a:extLst>
                <a:ext uri="{FF2B5EF4-FFF2-40B4-BE49-F238E27FC236}">
                  <a16:creationId xmlns:a16="http://schemas.microsoft.com/office/drawing/2014/main" id="{282A7BF7-FE6C-955D-A342-B707C31F5E68}"/>
                </a:ext>
              </a:extLst>
            </p:cNvPr>
            <p:cNvSpPr/>
            <p:nvPr/>
          </p:nvSpPr>
          <p:spPr>
            <a:xfrm>
              <a:off x="2360950" y="4610875"/>
              <a:ext cx="459850" cy="477800"/>
            </a:xfrm>
            <a:custGeom>
              <a:avLst/>
              <a:gdLst/>
              <a:ahLst/>
              <a:cxnLst/>
              <a:rect l="l" t="t" r="r" b="b"/>
              <a:pathLst>
                <a:path w="18394" h="19112" extrusionOk="0">
                  <a:moveTo>
                    <a:pt x="5499" y="1"/>
                  </a:moveTo>
                  <a:cubicBezTo>
                    <a:pt x="2402" y="1"/>
                    <a:pt x="1" y="2712"/>
                    <a:pt x="379" y="5786"/>
                  </a:cubicBezTo>
                  <a:lnTo>
                    <a:pt x="1722" y="16737"/>
                  </a:lnTo>
                  <a:cubicBezTo>
                    <a:pt x="1886" y="18091"/>
                    <a:pt x="3037" y="19112"/>
                    <a:pt x="4402" y="19112"/>
                  </a:cubicBezTo>
                  <a:lnTo>
                    <a:pt x="16374" y="19112"/>
                  </a:lnTo>
                  <a:cubicBezTo>
                    <a:pt x="17491" y="19112"/>
                    <a:pt x="18393" y="18205"/>
                    <a:pt x="18393" y="17089"/>
                  </a:cubicBezTo>
                  <a:lnTo>
                    <a:pt x="18393" y="12890"/>
                  </a:lnTo>
                  <a:cubicBezTo>
                    <a:pt x="18393" y="5771"/>
                    <a:pt x="12623" y="1"/>
                    <a:pt x="5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2;p30">
              <a:extLst>
                <a:ext uri="{FF2B5EF4-FFF2-40B4-BE49-F238E27FC236}">
                  <a16:creationId xmlns:a16="http://schemas.microsoft.com/office/drawing/2014/main" id="{1616AEA0-34D7-696C-E5A8-C523738A72DE}"/>
                </a:ext>
              </a:extLst>
            </p:cNvPr>
            <p:cNvSpPr/>
            <p:nvPr/>
          </p:nvSpPr>
          <p:spPr>
            <a:xfrm>
              <a:off x="2406850" y="5058925"/>
              <a:ext cx="34250" cy="34150"/>
            </a:xfrm>
            <a:custGeom>
              <a:avLst/>
              <a:gdLst/>
              <a:ahLst/>
              <a:cxnLst/>
              <a:rect l="l" t="t" r="r" b="b"/>
              <a:pathLst>
                <a:path w="1370" h="1366" extrusionOk="0">
                  <a:moveTo>
                    <a:pt x="685" y="1"/>
                  </a:moveTo>
                  <a:cubicBezTo>
                    <a:pt x="306" y="1"/>
                    <a:pt x="0" y="306"/>
                    <a:pt x="0" y="681"/>
                  </a:cubicBezTo>
                  <a:cubicBezTo>
                    <a:pt x="0" y="1060"/>
                    <a:pt x="306" y="1366"/>
                    <a:pt x="685" y="1366"/>
                  </a:cubicBezTo>
                  <a:cubicBezTo>
                    <a:pt x="1063" y="1366"/>
                    <a:pt x="1369" y="1060"/>
                    <a:pt x="1369" y="681"/>
                  </a:cubicBezTo>
                  <a:cubicBezTo>
                    <a:pt x="1369" y="306"/>
                    <a:pt x="1063"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3;p30">
              <a:extLst>
                <a:ext uri="{FF2B5EF4-FFF2-40B4-BE49-F238E27FC236}">
                  <a16:creationId xmlns:a16="http://schemas.microsoft.com/office/drawing/2014/main" id="{5F7D57CF-EB4F-5046-513F-A26CD7A0A00B}"/>
                </a:ext>
              </a:extLst>
            </p:cNvPr>
            <p:cNvSpPr/>
            <p:nvPr/>
          </p:nvSpPr>
          <p:spPr>
            <a:xfrm>
              <a:off x="2361050" y="4610875"/>
              <a:ext cx="419500" cy="255875"/>
            </a:xfrm>
            <a:custGeom>
              <a:avLst/>
              <a:gdLst/>
              <a:ahLst/>
              <a:cxnLst/>
              <a:rect l="l" t="t" r="r" b="b"/>
              <a:pathLst>
                <a:path w="16780" h="10235" extrusionOk="0">
                  <a:moveTo>
                    <a:pt x="5461" y="1"/>
                  </a:moveTo>
                  <a:cubicBezTo>
                    <a:pt x="2379" y="20"/>
                    <a:pt x="1" y="2723"/>
                    <a:pt x="375" y="5786"/>
                  </a:cubicBezTo>
                  <a:lnTo>
                    <a:pt x="857" y="9721"/>
                  </a:lnTo>
                  <a:cubicBezTo>
                    <a:pt x="1275" y="9838"/>
                    <a:pt x="2859" y="10235"/>
                    <a:pt x="5148" y="10235"/>
                  </a:cubicBezTo>
                  <a:cubicBezTo>
                    <a:pt x="8155" y="10235"/>
                    <a:pt x="12379" y="9550"/>
                    <a:pt x="16779" y="6650"/>
                  </a:cubicBezTo>
                  <a:cubicBezTo>
                    <a:pt x="14588" y="2696"/>
                    <a:pt x="10378" y="16"/>
                    <a:pt x="5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4;p30">
              <a:extLst>
                <a:ext uri="{FF2B5EF4-FFF2-40B4-BE49-F238E27FC236}">
                  <a16:creationId xmlns:a16="http://schemas.microsoft.com/office/drawing/2014/main" id="{1170FA86-D5BD-079B-A1BE-5846E6512EDE}"/>
                </a:ext>
              </a:extLst>
            </p:cNvPr>
            <p:cNvSpPr/>
            <p:nvPr/>
          </p:nvSpPr>
          <p:spPr>
            <a:xfrm>
              <a:off x="2369175" y="4610850"/>
              <a:ext cx="404200" cy="245225"/>
            </a:xfrm>
            <a:custGeom>
              <a:avLst/>
              <a:gdLst/>
              <a:ahLst/>
              <a:cxnLst/>
              <a:rect l="l" t="t" r="r" b="b"/>
              <a:pathLst>
                <a:path w="16168" h="9809" extrusionOk="0">
                  <a:moveTo>
                    <a:pt x="5056" y="1"/>
                  </a:moveTo>
                  <a:cubicBezTo>
                    <a:pt x="4097" y="1"/>
                    <a:pt x="3290" y="184"/>
                    <a:pt x="2628" y="441"/>
                  </a:cubicBezTo>
                  <a:cubicBezTo>
                    <a:pt x="1106" y="1038"/>
                    <a:pt x="93" y="2487"/>
                    <a:pt x="20" y="4120"/>
                  </a:cubicBezTo>
                  <a:cubicBezTo>
                    <a:pt x="1" y="4602"/>
                    <a:pt x="1" y="5164"/>
                    <a:pt x="50" y="5787"/>
                  </a:cubicBezTo>
                  <a:cubicBezTo>
                    <a:pt x="223" y="8039"/>
                    <a:pt x="479" y="9286"/>
                    <a:pt x="479" y="9286"/>
                  </a:cubicBezTo>
                  <a:cubicBezTo>
                    <a:pt x="479" y="9286"/>
                    <a:pt x="2120" y="9808"/>
                    <a:pt x="4692" y="9808"/>
                  </a:cubicBezTo>
                  <a:cubicBezTo>
                    <a:pt x="7647" y="9808"/>
                    <a:pt x="11831" y="9118"/>
                    <a:pt x="16168" y="6154"/>
                  </a:cubicBezTo>
                  <a:cubicBezTo>
                    <a:pt x="15713" y="5420"/>
                    <a:pt x="14653" y="3473"/>
                    <a:pt x="13908" y="2093"/>
                  </a:cubicBezTo>
                  <a:cubicBezTo>
                    <a:pt x="13399" y="1149"/>
                    <a:pt x="12455" y="522"/>
                    <a:pt x="11388" y="407"/>
                  </a:cubicBezTo>
                  <a:cubicBezTo>
                    <a:pt x="9705" y="231"/>
                    <a:pt x="7124" y="2"/>
                    <a:pt x="5170" y="2"/>
                  </a:cubicBezTo>
                  <a:cubicBezTo>
                    <a:pt x="5132" y="1"/>
                    <a:pt x="5094" y="1"/>
                    <a:pt x="5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5;p30">
              <a:extLst>
                <a:ext uri="{FF2B5EF4-FFF2-40B4-BE49-F238E27FC236}">
                  <a16:creationId xmlns:a16="http://schemas.microsoft.com/office/drawing/2014/main" id="{428C0D92-A8F8-0C93-C8DD-DD307FF78CCF}"/>
                </a:ext>
              </a:extLst>
            </p:cNvPr>
            <p:cNvSpPr/>
            <p:nvPr/>
          </p:nvSpPr>
          <p:spPr>
            <a:xfrm>
              <a:off x="2769425" y="5088650"/>
              <a:ext cx="1575" cy="700"/>
            </a:xfrm>
            <a:custGeom>
              <a:avLst/>
              <a:gdLst/>
              <a:ahLst/>
              <a:cxnLst/>
              <a:rect l="l" t="t" r="r" b="b"/>
              <a:pathLst>
                <a:path w="63" h="28" extrusionOk="0">
                  <a:moveTo>
                    <a:pt x="1" y="1"/>
                  </a:moveTo>
                  <a:lnTo>
                    <a:pt x="12" y="16"/>
                  </a:lnTo>
                  <a:cubicBezTo>
                    <a:pt x="20" y="24"/>
                    <a:pt x="28" y="27"/>
                    <a:pt x="35" y="27"/>
                  </a:cubicBezTo>
                  <a:lnTo>
                    <a:pt x="51" y="24"/>
                  </a:lnTo>
                  <a:cubicBezTo>
                    <a:pt x="58" y="16"/>
                    <a:pt x="62" y="8"/>
                    <a:pt x="62" y="1"/>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6;p30">
              <a:extLst>
                <a:ext uri="{FF2B5EF4-FFF2-40B4-BE49-F238E27FC236}">
                  <a16:creationId xmlns:a16="http://schemas.microsoft.com/office/drawing/2014/main" id="{F9844B85-1B76-52CD-F68D-0251A23FC38C}"/>
                </a:ext>
              </a:extLst>
            </p:cNvPr>
            <p:cNvSpPr/>
            <p:nvPr/>
          </p:nvSpPr>
          <p:spPr>
            <a:xfrm>
              <a:off x="2392325" y="4939325"/>
              <a:ext cx="775" cy="1475"/>
            </a:xfrm>
            <a:custGeom>
              <a:avLst/>
              <a:gdLst/>
              <a:ahLst/>
              <a:cxnLst/>
              <a:rect l="l" t="t" r="r" b="b"/>
              <a:pathLst>
                <a:path w="31" h="59" extrusionOk="0">
                  <a:moveTo>
                    <a:pt x="23" y="1"/>
                  </a:moveTo>
                  <a:cubicBezTo>
                    <a:pt x="12" y="5"/>
                    <a:pt x="0" y="16"/>
                    <a:pt x="0" y="32"/>
                  </a:cubicBezTo>
                  <a:cubicBezTo>
                    <a:pt x="0" y="47"/>
                    <a:pt x="12" y="58"/>
                    <a:pt x="27" y="58"/>
                  </a:cubicBezTo>
                  <a:lnTo>
                    <a:pt x="31" y="58"/>
                  </a:lnTo>
                  <a:lnTo>
                    <a:pt x="23" y="1"/>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7;p30">
              <a:extLst>
                <a:ext uri="{FF2B5EF4-FFF2-40B4-BE49-F238E27FC236}">
                  <a16:creationId xmlns:a16="http://schemas.microsoft.com/office/drawing/2014/main" id="{A00F9149-1DE6-948F-C250-35372F3FA455}"/>
                </a:ext>
              </a:extLst>
            </p:cNvPr>
            <p:cNvSpPr/>
            <p:nvPr/>
          </p:nvSpPr>
          <p:spPr>
            <a:xfrm>
              <a:off x="2392900" y="4939325"/>
              <a:ext cx="378100" cy="149350"/>
            </a:xfrm>
            <a:custGeom>
              <a:avLst/>
              <a:gdLst/>
              <a:ahLst/>
              <a:cxnLst/>
              <a:rect l="l" t="t" r="r" b="b"/>
              <a:pathLst>
                <a:path w="15124" h="5974" extrusionOk="0">
                  <a:moveTo>
                    <a:pt x="0" y="1"/>
                  </a:moveTo>
                  <a:lnTo>
                    <a:pt x="8" y="58"/>
                  </a:lnTo>
                  <a:lnTo>
                    <a:pt x="7116" y="58"/>
                  </a:lnTo>
                  <a:cubicBezTo>
                    <a:pt x="9514" y="58"/>
                    <a:pt x="11762" y="1232"/>
                    <a:pt x="13135" y="3201"/>
                  </a:cubicBezTo>
                  <a:lnTo>
                    <a:pt x="15062" y="5974"/>
                  </a:lnTo>
                  <a:lnTo>
                    <a:pt x="15123" y="5974"/>
                  </a:lnTo>
                  <a:cubicBezTo>
                    <a:pt x="15123" y="5966"/>
                    <a:pt x="15123" y="5962"/>
                    <a:pt x="15119" y="5955"/>
                  </a:cubicBezTo>
                  <a:lnTo>
                    <a:pt x="13181" y="3171"/>
                  </a:lnTo>
                  <a:cubicBezTo>
                    <a:pt x="11800" y="1186"/>
                    <a:pt x="9533" y="1"/>
                    <a:pt x="7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8;p30">
              <a:extLst>
                <a:ext uri="{FF2B5EF4-FFF2-40B4-BE49-F238E27FC236}">
                  <a16:creationId xmlns:a16="http://schemas.microsoft.com/office/drawing/2014/main" id="{6E1F9487-01F0-9074-B49B-1A27D54DB654}"/>
                </a:ext>
              </a:extLst>
            </p:cNvPr>
            <p:cNvSpPr/>
            <p:nvPr/>
          </p:nvSpPr>
          <p:spPr>
            <a:xfrm>
              <a:off x="2745450" y="4918600"/>
              <a:ext cx="92550" cy="29375"/>
            </a:xfrm>
            <a:custGeom>
              <a:avLst/>
              <a:gdLst/>
              <a:ahLst/>
              <a:cxnLst/>
              <a:rect l="l" t="t" r="r" b="b"/>
              <a:pathLst>
                <a:path w="3702" h="1175" extrusionOk="0">
                  <a:moveTo>
                    <a:pt x="589" y="0"/>
                  </a:moveTo>
                  <a:cubicBezTo>
                    <a:pt x="264" y="0"/>
                    <a:pt x="0" y="260"/>
                    <a:pt x="0" y="585"/>
                  </a:cubicBezTo>
                  <a:cubicBezTo>
                    <a:pt x="0" y="910"/>
                    <a:pt x="264" y="1174"/>
                    <a:pt x="589" y="1174"/>
                  </a:cubicBezTo>
                  <a:lnTo>
                    <a:pt x="3113" y="1174"/>
                  </a:lnTo>
                  <a:cubicBezTo>
                    <a:pt x="3438" y="1174"/>
                    <a:pt x="3701" y="910"/>
                    <a:pt x="3701" y="585"/>
                  </a:cubicBezTo>
                  <a:cubicBezTo>
                    <a:pt x="3701" y="260"/>
                    <a:pt x="3438" y="0"/>
                    <a:pt x="3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9;p30">
              <a:extLst>
                <a:ext uri="{FF2B5EF4-FFF2-40B4-BE49-F238E27FC236}">
                  <a16:creationId xmlns:a16="http://schemas.microsoft.com/office/drawing/2014/main" id="{3DBCD008-41A1-95F5-C578-30F2117B1704}"/>
                </a:ext>
              </a:extLst>
            </p:cNvPr>
            <p:cNvSpPr/>
            <p:nvPr/>
          </p:nvSpPr>
          <p:spPr>
            <a:xfrm>
              <a:off x="2672875" y="5039900"/>
              <a:ext cx="97450" cy="97425"/>
            </a:xfrm>
            <a:custGeom>
              <a:avLst/>
              <a:gdLst/>
              <a:ahLst/>
              <a:cxnLst/>
              <a:rect l="l" t="t" r="r" b="b"/>
              <a:pathLst>
                <a:path w="3898" h="3897" extrusionOk="0">
                  <a:moveTo>
                    <a:pt x="1947" y="1"/>
                  </a:moveTo>
                  <a:cubicBezTo>
                    <a:pt x="873" y="1"/>
                    <a:pt x="1" y="872"/>
                    <a:pt x="1" y="1951"/>
                  </a:cubicBezTo>
                  <a:cubicBezTo>
                    <a:pt x="1" y="3025"/>
                    <a:pt x="873" y="3897"/>
                    <a:pt x="1947" y="3897"/>
                  </a:cubicBezTo>
                  <a:cubicBezTo>
                    <a:pt x="3025" y="3897"/>
                    <a:pt x="3897" y="3025"/>
                    <a:pt x="3897" y="1951"/>
                  </a:cubicBezTo>
                  <a:cubicBezTo>
                    <a:pt x="3897" y="872"/>
                    <a:pt x="3025" y="1"/>
                    <a:pt x="1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0;p30">
              <a:extLst>
                <a:ext uri="{FF2B5EF4-FFF2-40B4-BE49-F238E27FC236}">
                  <a16:creationId xmlns:a16="http://schemas.microsoft.com/office/drawing/2014/main" id="{8857A5C6-44A7-A194-E60D-1B435348389F}"/>
                </a:ext>
              </a:extLst>
            </p:cNvPr>
            <p:cNvSpPr/>
            <p:nvPr/>
          </p:nvSpPr>
          <p:spPr>
            <a:xfrm>
              <a:off x="2926875" y="5070875"/>
              <a:ext cx="700" cy="700"/>
            </a:xfrm>
            <a:custGeom>
              <a:avLst/>
              <a:gdLst/>
              <a:ahLst/>
              <a:cxnLst/>
              <a:rect l="l" t="t" r="r" b="b"/>
              <a:pathLst>
                <a:path w="28" h="28" extrusionOk="0">
                  <a:moveTo>
                    <a:pt x="1" y="0"/>
                  </a:moveTo>
                  <a:lnTo>
                    <a:pt x="1" y="27"/>
                  </a:lnTo>
                  <a:lnTo>
                    <a:pt x="27" y="27"/>
                  </a:lnTo>
                  <a:cubicBezTo>
                    <a:pt x="27" y="12"/>
                    <a:pt x="16" y="0"/>
                    <a:pt x="1"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1;p30">
              <a:extLst>
                <a:ext uri="{FF2B5EF4-FFF2-40B4-BE49-F238E27FC236}">
                  <a16:creationId xmlns:a16="http://schemas.microsoft.com/office/drawing/2014/main" id="{BE9FF4B2-ECBF-3FFE-8B92-DBD4D9A89AA8}"/>
                </a:ext>
              </a:extLst>
            </p:cNvPr>
            <p:cNvSpPr/>
            <p:nvPr/>
          </p:nvSpPr>
          <p:spPr>
            <a:xfrm>
              <a:off x="2926875" y="5071550"/>
              <a:ext cx="700" cy="675"/>
            </a:xfrm>
            <a:custGeom>
              <a:avLst/>
              <a:gdLst/>
              <a:ahLst/>
              <a:cxnLst/>
              <a:rect l="l" t="t" r="r" b="b"/>
              <a:pathLst>
                <a:path w="28" h="27" extrusionOk="0">
                  <a:moveTo>
                    <a:pt x="1" y="0"/>
                  </a:moveTo>
                  <a:lnTo>
                    <a:pt x="1" y="27"/>
                  </a:lnTo>
                  <a:cubicBezTo>
                    <a:pt x="16" y="27"/>
                    <a:pt x="27" y="16"/>
                    <a:pt x="27"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2;p30">
              <a:extLst>
                <a:ext uri="{FF2B5EF4-FFF2-40B4-BE49-F238E27FC236}">
                  <a16:creationId xmlns:a16="http://schemas.microsoft.com/office/drawing/2014/main" id="{6BD6EF71-2A46-BF9E-302E-0030950842B1}"/>
                </a:ext>
              </a:extLst>
            </p:cNvPr>
            <p:cNvSpPr/>
            <p:nvPr/>
          </p:nvSpPr>
          <p:spPr>
            <a:xfrm>
              <a:off x="2837300" y="5070875"/>
              <a:ext cx="89600" cy="1350"/>
            </a:xfrm>
            <a:custGeom>
              <a:avLst/>
              <a:gdLst/>
              <a:ahLst/>
              <a:cxnLst/>
              <a:rect l="l" t="t" r="r" b="b"/>
              <a:pathLst>
                <a:path w="3584" h="54" extrusionOk="0">
                  <a:moveTo>
                    <a:pt x="27" y="0"/>
                  </a:moveTo>
                  <a:cubicBezTo>
                    <a:pt x="12" y="0"/>
                    <a:pt x="1" y="12"/>
                    <a:pt x="1" y="27"/>
                  </a:cubicBezTo>
                  <a:cubicBezTo>
                    <a:pt x="1" y="43"/>
                    <a:pt x="12" y="54"/>
                    <a:pt x="27" y="54"/>
                  </a:cubicBezTo>
                  <a:lnTo>
                    <a:pt x="3584" y="54"/>
                  </a:lnTo>
                  <a:lnTo>
                    <a:pt x="3584" y="27"/>
                  </a:lnTo>
                  <a:lnTo>
                    <a:pt x="3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3;p30">
              <a:extLst>
                <a:ext uri="{FF2B5EF4-FFF2-40B4-BE49-F238E27FC236}">
                  <a16:creationId xmlns:a16="http://schemas.microsoft.com/office/drawing/2014/main" id="{FAC7A464-9982-59DA-7BB6-EB543502CAB8}"/>
                </a:ext>
              </a:extLst>
            </p:cNvPr>
            <p:cNvSpPr/>
            <p:nvPr/>
          </p:nvSpPr>
          <p:spPr>
            <a:xfrm>
              <a:off x="2391650" y="4610875"/>
              <a:ext cx="328675" cy="58725"/>
            </a:xfrm>
            <a:custGeom>
              <a:avLst/>
              <a:gdLst/>
              <a:ahLst/>
              <a:cxnLst/>
              <a:rect l="l" t="t" r="r" b="b"/>
              <a:pathLst>
                <a:path w="13147" h="2349" extrusionOk="0">
                  <a:moveTo>
                    <a:pt x="4042" y="1"/>
                  </a:moveTo>
                  <a:cubicBezTo>
                    <a:pt x="3132" y="12"/>
                    <a:pt x="2363" y="192"/>
                    <a:pt x="1729" y="440"/>
                  </a:cubicBezTo>
                  <a:cubicBezTo>
                    <a:pt x="1033" y="716"/>
                    <a:pt x="444" y="1167"/>
                    <a:pt x="0" y="1729"/>
                  </a:cubicBezTo>
                  <a:lnTo>
                    <a:pt x="13146" y="2348"/>
                  </a:lnTo>
                  <a:cubicBezTo>
                    <a:pt x="13101" y="2260"/>
                    <a:pt x="13055" y="2176"/>
                    <a:pt x="13009" y="2092"/>
                  </a:cubicBezTo>
                  <a:cubicBezTo>
                    <a:pt x="12504" y="1163"/>
                    <a:pt x="11579" y="536"/>
                    <a:pt x="10527" y="413"/>
                  </a:cubicBezTo>
                  <a:cubicBezTo>
                    <a:pt x="8657" y="222"/>
                    <a:pt x="6069" y="4"/>
                    <a:pt x="4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4;p30">
              <a:extLst>
                <a:ext uri="{FF2B5EF4-FFF2-40B4-BE49-F238E27FC236}">
                  <a16:creationId xmlns:a16="http://schemas.microsoft.com/office/drawing/2014/main" id="{CC62FA82-B574-A459-05AA-3F7921938A5B}"/>
                </a:ext>
              </a:extLst>
            </p:cNvPr>
            <p:cNvSpPr/>
            <p:nvPr/>
          </p:nvSpPr>
          <p:spPr>
            <a:xfrm>
              <a:off x="2396700" y="4610850"/>
              <a:ext cx="320175" cy="52350"/>
            </a:xfrm>
            <a:custGeom>
              <a:avLst/>
              <a:gdLst/>
              <a:ahLst/>
              <a:cxnLst/>
              <a:rect l="l" t="t" r="r" b="b"/>
              <a:pathLst>
                <a:path w="12807" h="2094" extrusionOk="0">
                  <a:moveTo>
                    <a:pt x="3955" y="1"/>
                  </a:moveTo>
                  <a:cubicBezTo>
                    <a:pt x="2996" y="1"/>
                    <a:pt x="2189" y="184"/>
                    <a:pt x="1527" y="441"/>
                  </a:cubicBezTo>
                  <a:cubicBezTo>
                    <a:pt x="930" y="674"/>
                    <a:pt x="414" y="1038"/>
                    <a:pt x="1" y="1493"/>
                  </a:cubicBezTo>
                  <a:lnTo>
                    <a:pt x="12807" y="2093"/>
                  </a:lnTo>
                  <a:cubicBezTo>
                    <a:pt x="12298" y="1149"/>
                    <a:pt x="11354" y="522"/>
                    <a:pt x="10287" y="407"/>
                  </a:cubicBezTo>
                  <a:cubicBezTo>
                    <a:pt x="8604" y="231"/>
                    <a:pt x="6023" y="2"/>
                    <a:pt x="4069" y="2"/>
                  </a:cubicBezTo>
                  <a:cubicBezTo>
                    <a:pt x="4031" y="1"/>
                    <a:pt x="3993" y="1"/>
                    <a:pt x="3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5;p30">
              <a:extLst>
                <a:ext uri="{FF2B5EF4-FFF2-40B4-BE49-F238E27FC236}">
                  <a16:creationId xmlns:a16="http://schemas.microsoft.com/office/drawing/2014/main" id="{41BE9D2F-5D20-3A5B-EC8B-05D600AC2479}"/>
                </a:ext>
              </a:extLst>
            </p:cNvPr>
            <p:cNvSpPr/>
            <p:nvPr/>
          </p:nvSpPr>
          <p:spPr>
            <a:xfrm>
              <a:off x="2372050" y="4692025"/>
              <a:ext cx="875" cy="1475"/>
            </a:xfrm>
            <a:custGeom>
              <a:avLst/>
              <a:gdLst/>
              <a:ahLst/>
              <a:cxnLst/>
              <a:rect l="l" t="t" r="r" b="b"/>
              <a:pathLst>
                <a:path w="35" h="59" extrusionOk="0">
                  <a:moveTo>
                    <a:pt x="27" y="1"/>
                  </a:moveTo>
                  <a:cubicBezTo>
                    <a:pt x="16" y="1"/>
                    <a:pt x="4" y="12"/>
                    <a:pt x="0" y="28"/>
                  </a:cubicBezTo>
                  <a:cubicBezTo>
                    <a:pt x="0" y="39"/>
                    <a:pt x="8" y="54"/>
                    <a:pt x="23" y="58"/>
                  </a:cubicBezTo>
                  <a:cubicBezTo>
                    <a:pt x="27" y="39"/>
                    <a:pt x="31" y="20"/>
                    <a:pt x="35"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6;p30">
              <a:extLst>
                <a:ext uri="{FF2B5EF4-FFF2-40B4-BE49-F238E27FC236}">
                  <a16:creationId xmlns:a16="http://schemas.microsoft.com/office/drawing/2014/main" id="{837C8CE2-E69B-83DE-3908-C3C38ED1F961}"/>
                </a:ext>
              </a:extLst>
            </p:cNvPr>
            <p:cNvSpPr/>
            <p:nvPr/>
          </p:nvSpPr>
          <p:spPr>
            <a:xfrm>
              <a:off x="2672125" y="4818800"/>
              <a:ext cx="1450" cy="975"/>
            </a:xfrm>
            <a:custGeom>
              <a:avLst/>
              <a:gdLst/>
              <a:ahLst/>
              <a:cxnLst/>
              <a:rect l="l" t="t" r="r" b="b"/>
              <a:pathLst>
                <a:path w="58" h="39" extrusionOk="0">
                  <a:moveTo>
                    <a:pt x="54" y="0"/>
                  </a:moveTo>
                  <a:cubicBezTo>
                    <a:pt x="38" y="8"/>
                    <a:pt x="19" y="16"/>
                    <a:pt x="0" y="23"/>
                  </a:cubicBezTo>
                  <a:cubicBezTo>
                    <a:pt x="4" y="27"/>
                    <a:pt x="8" y="27"/>
                    <a:pt x="12" y="31"/>
                  </a:cubicBezTo>
                  <a:cubicBezTo>
                    <a:pt x="16" y="35"/>
                    <a:pt x="23" y="38"/>
                    <a:pt x="31" y="38"/>
                  </a:cubicBezTo>
                  <a:cubicBezTo>
                    <a:pt x="38" y="38"/>
                    <a:pt x="46" y="35"/>
                    <a:pt x="50" y="31"/>
                  </a:cubicBezTo>
                  <a:cubicBezTo>
                    <a:pt x="58" y="19"/>
                    <a:pt x="58" y="8"/>
                    <a:pt x="54"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7;p30">
              <a:extLst>
                <a:ext uri="{FF2B5EF4-FFF2-40B4-BE49-F238E27FC236}">
                  <a16:creationId xmlns:a16="http://schemas.microsoft.com/office/drawing/2014/main" id="{5BB94524-AFD6-5830-01D8-0B43155FD5F3}"/>
                </a:ext>
              </a:extLst>
            </p:cNvPr>
            <p:cNvSpPr/>
            <p:nvPr/>
          </p:nvSpPr>
          <p:spPr>
            <a:xfrm>
              <a:off x="2372625" y="4692025"/>
              <a:ext cx="300850" cy="127375"/>
            </a:xfrm>
            <a:custGeom>
              <a:avLst/>
              <a:gdLst/>
              <a:ahLst/>
              <a:cxnLst/>
              <a:rect l="l" t="t" r="r" b="b"/>
              <a:pathLst>
                <a:path w="12034" h="5095" extrusionOk="0">
                  <a:moveTo>
                    <a:pt x="12" y="1"/>
                  </a:moveTo>
                  <a:cubicBezTo>
                    <a:pt x="8" y="20"/>
                    <a:pt x="4" y="39"/>
                    <a:pt x="0" y="58"/>
                  </a:cubicBezTo>
                  <a:cubicBezTo>
                    <a:pt x="77" y="70"/>
                    <a:pt x="7701" y="1171"/>
                    <a:pt x="11980" y="5094"/>
                  </a:cubicBezTo>
                  <a:cubicBezTo>
                    <a:pt x="11999" y="5087"/>
                    <a:pt x="12018" y="5079"/>
                    <a:pt x="12034" y="5071"/>
                  </a:cubicBezTo>
                  <a:cubicBezTo>
                    <a:pt x="12034" y="5067"/>
                    <a:pt x="12030" y="5064"/>
                    <a:pt x="12030" y="5060"/>
                  </a:cubicBezTo>
                  <a:cubicBezTo>
                    <a:pt x="7766" y="1144"/>
                    <a:pt x="188" y="28"/>
                    <a:pt x="12"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8;p30">
              <a:extLst>
                <a:ext uri="{FF2B5EF4-FFF2-40B4-BE49-F238E27FC236}">
                  <a16:creationId xmlns:a16="http://schemas.microsoft.com/office/drawing/2014/main" id="{53176FFA-6987-05A3-3C35-9F06F5C341B5}"/>
                </a:ext>
              </a:extLst>
            </p:cNvPr>
            <p:cNvSpPr/>
            <p:nvPr/>
          </p:nvSpPr>
          <p:spPr>
            <a:xfrm>
              <a:off x="2773350" y="4764675"/>
              <a:ext cx="98675" cy="12475"/>
            </a:xfrm>
            <a:custGeom>
              <a:avLst/>
              <a:gdLst/>
              <a:ahLst/>
              <a:cxnLst/>
              <a:rect l="l" t="t" r="r" b="b"/>
              <a:pathLst>
                <a:path w="3947" h="499" extrusionOk="0">
                  <a:moveTo>
                    <a:pt x="1" y="1"/>
                  </a:moveTo>
                  <a:lnTo>
                    <a:pt x="287" y="498"/>
                  </a:lnTo>
                  <a:lnTo>
                    <a:pt x="3947" y="498"/>
                  </a:lnTo>
                  <a:lnTo>
                    <a:pt x="3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9;p30">
              <a:extLst>
                <a:ext uri="{FF2B5EF4-FFF2-40B4-BE49-F238E27FC236}">
                  <a16:creationId xmlns:a16="http://schemas.microsoft.com/office/drawing/2014/main" id="{39380BD3-28F3-1A56-185C-ECE6EC60899F}"/>
                </a:ext>
              </a:extLst>
            </p:cNvPr>
            <p:cNvSpPr/>
            <p:nvPr/>
          </p:nvSpPr>
          <p:spPr>
            <a:xfrm>
              <a:off x="2716850" y="4663175"/>
              <a:ext cx="94950" cy="6425"/>
            </a:xfrm>
            <a:custGeom>
              <a:avLst/>
              <a:gdLst/>
              <a:ahLst/>
              <a:cxnLst/>
              <a:rect l="l" t="t" r="r" b="b"/>
              <a:pathLst>
                <a:path w="3798" h="257" extrusionOk="0">
                  <a:moveTo>
                    <a:pt x="1" y="0"/>
                  </a:moveTo>
                  <a:lnTo>
                    <a:pt x="138" y="256"/>
                  </a:lnTo>
                  <a:lnTo>
                    <a:pt x="3798" y="256"/>
                  </a:lnTo>
                  <a:lnTo>
                    <a:pt x="3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0;p30">
              <a:extLst>
                <a:ext uri="{FF2B5EF4-FFF2-40B4-BE49-F238E27FC236}">
                  <a16:creationId xmlns:a16="http://schemas.microsoft.com/office/drawing/2014/main" id="{6A2D9C3F-1E8C-19D8-C90D-1408F34696F0}"/>
                </a:ext>
              </a:extLst>
            </p:cNvPr>
            <p:cNvSpPr/>
            <p:nvPr/>
          </p:nvSpPr>
          <p:spPr>
            <a:xfrm>
              <a:off x="2332750" y="5067050"/>
              <a:ext cx="34925" cy="37200"/>
            </a:xfrm>
            <a:custGeom>
              <a:avLst/>
              <a:gdLst/>
              <a:ahLst/>
              <a:cxnLst/>
              <a:rect l="l" t="t" r="r" b="b"/>
              <a:pathLst>
                <a:path w="1397" h="1488" extrusionOk="0">
                  <a:moveTo>
                    <a:pt x="1" y="1"/>
                  </a:moveTo>
                  <a:lnTo>
                    <a:pt x="131" y="1488"/>
                  </a:lnTo>
                  <a:lnTo>
                    <a:pt x="1397" y="1389"/>
                  </a:lnTo>
                  <a:lnTo>
                    <a:pt x="1198" y="27"/>
                  </a:lnTo>
                  <a:lnTo>
                    <a:pt x="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1;p30">
              <a:extLst>
                <a:ext uri="{FF2B5EF4-FFF2-40B4-BE49-F238E27FC236}">
                  <a16:creationId xmlns:a16="http://schemas.microsoft.com/office/drawing/2014/main" id="{6EA9E555-1733-0F85-8EC9-E5532B75369E}"/>
                </a:ext>
              </a:extLst>
            </p:cNvPr>
            <p:cNvSpPr/>
            <p:nvPr/>
          </p:nvSpPr>
          <p:spPr>
            <a:xfrm>
              <a:off x="2331425" y="5098025"/>
              <a:ext cx="98775" cy="38250"/>
            </a:xfrm>
            <a:custGeom>
              <a:avLst/>
              <a:gdLst/>
              <a:ahLst/>
              <a:cxnLst/>
              <a:rect l="l" t="t" r="r" b="b"/>
              <a:pathLst>
                <a:path w="3951" h="1530" extrusionOk="0">
                  <a:moveTo>
                    <a:pt x="1450" y="0"/>
                  </a:moveTo>
                  <a:cubicBezTo>
                    <a:pt x="1327" y="0"/>
                    <a:pt x="1147" y="92"/>
                    <a:pt x="773"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50" y="1457"/>
                    <a:pt x="3751" y="1113"/>
                    <a:pt x="3484"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2;p30">
              <a:extLst>
                <a:ext uri="{FF2B5EF4-FFF2-40B4-BE49-F238E27FC236}">
                  <a16:creationId xmlns:a16="http://schemas.microsoft.com/office/drawing/2014/main" id="{7DF40073-3F67-5E68-D684-D45198B7152E}"/>
                </a:ext>
              </a:extLst>
            </p:cNvPr>
            <p:cNvSpPr/>
            <p:nvPr/>
          </p:nvSpPr>
          <p:spPr>
            <a:xfrm>
              <a:off x="2114700" y="5067050"/>
              <a:ext cx="31675" cy="37200"/>
            </a:xfrm>
            <a:custGeom>
              <a:avLst/>
              <a:gdLst/>
              <a:ahLst/>
              <a:cxnLst/>
              <a:rect l="l" t="t" r="r" b="b"/>
              <a:pathLst>
                <a:path w="1267" h="1488" extrusionOk="0">
                  <a:moveTo>
                    <a:pt x="54" y="1"/>
                  </a:moveTo>
                  <a:lnTo>
                    <a:pt x="1" y="1488"/>
                  </a:lnTo>
                  <a:lnTo>
                    <a:pt x="1267" y="1389"/>
                  </a:lnTo>
                  <a:lnTo>
                    <a:pt x="1251" y="27"/>
                  </a:lnTo>
                  <a:lnTo>
                    <a:pt x="54"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3;p30">
              <a:extLst>
                <a:ext uri="{FF2B5EF4-FFF2-40B4-BE49-F238E27FC236}">
                  <a16:creationId xmlns:a16="http://schemas.microsoft.com/office/drawing/2014/main" id="{60D3EB8C-9433-9EC6-C56B-0EF9A656950C}"/>
                </a:ext>
              </a:extLst>
            </p:cNvPr>
            <p:cNvSpPr/>
            <p:nvPr/>
          </p:nvSpPr>
          <p:spPr>
            <a:xfrm>
              <a:off x="2110125" y="5098025"/>
              <a:ext cx="98675" cy="38250"/>
            </a:xfrm>
            <a:custGeom>
              <a:avLst/>
              <a:gdLst/>
              <a:ahLst/>
              <a:cxnLst/>
              <a:rect l="l" t="t" r="r" b="b"/>
              <a:pathLst>
                <a:path w="3947" h="1530" extrusionOk="0">
                  <a:moveTo>
                    <a:pt x="1450" y="0"/>
                  </a:moveTo>
                  <a:cubicBezTo>
                    <a:pt x="1327" y="0"/>
                    <a:pt x="1147" y="92"/>
                    <a:pt x="769"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46" y="1457"/>
                    <a:pt x="3751" y="1113"/>
                    <a:pt x="3480"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4;p30">
              <a:extLst>
                <a:ext uri="{FF2B5EF4-FFF2-40B4-BE49-F238E27FC236}">
                  <a16:creationId xmlns:a16="http://schemas.microsoft.com/office/drawing/2014/main" id="{14758684-88F0-FD9C-860C-32709A3F4DBB}"/>
                </a:ext>
              </a:extLst>
            </p:cNvPr>
            <p:cNvSpPr/>
            <p:nvPr/>
          </p:nvSpPr>
          <p:spPr>
            <a:xfrm>
              <a:off x="2286100" y="4345500"/>
              <a:ext cx="74400" cy="114850"/>
            </a:xfrm>
            <a:custGeom>
              <a:avLst/>
              <a:gdLst/>
              <a:ahLst/>
              <a:cxnLst/>
              <a:rect l="l" t="t" r="r" b="b"/>
              <a:pathLst>
                <a:path w="2976" h="4594" extrusionOk="0">
                  <a:moveTo>
                    <a:pt x="1" y="1"/>
                  </a:moveTo>
                  <a:lnTo>
                    <a:pt x="1060" y="4593"/>
                  </a:lnTo>
                  <a:cubicBezTo>
                    <a:pt x="1702" y="4547"/>
                    <a:pt x="2345" y="4536"/>
                    <a:pt x="2976" y="4478"/>
                  </a:cubicBezTo>
                  <a:cubicBezTo>
                    <a:pt x="2884" y="2830"/>
                    <a:pt x="2115" y="1045"/>
                    <a:pt x="1691" y="586"/>
                  </a:cubicBezTo>
                  <a:cubicBezTo>
                    <a:pt x="1267" y="13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5;p30">
              <a:extLst>
                <a:ext uri="{FF2B5EF4-FFF2-40B4-BE49-F238E27FC236}">
                  <a16:creationId xmlns:a16="http://schemas.microsoft.com/office/drawing/2014/main" id="{E021DE95-E52E-D9D8-11C5-0C3C97CEF6E0}"/>
                </a:ext>
              </a:extLst>
            </p:cNvPr>
            <p:cNvSpPr/>
            <p:nvPr/>
          </p:nvSpPr>
          <p:spPr>
            <a:xfrm>
              <a:off x="2180850" y="4342075"/>
              <a:ext cx="133875" cy="172375"/>
            </a:xfrm>
            <a:custGeom>
              <a:avLst/>
              <a:gdLst/>
              <a:ahLst/>
              <a:cxnLst/>
              <a:rect l="l" t="t" r="r" b="b"/>
              <a:pathLst>
                <a:path w="5355" h="6895" extrusionOk="0">
                  <a:moveTo>
                    <a:pt x="2207" y="0"/>
                  </a:moveTo>
                  <a:cubicBezTo>
                    <a:pt x="1852" y="65"/>
                    <a:pt x="999" y="230"/>
                    <a:pt x="999" y="230"/>
                  </a:cubicBezTo>
                  <a:lnTo>
                    <a:pt x="1" y="6894"/>
                  </a:lnTo>
                  <a:lnTo>
                    <a:pt x="2876" y="4524"/>
                  </a:lnTo>
                  <a:lnTo>
                    <a:pt x="4364" y="4210"/>
                  </a:lnTo>
                  <a:lnTo>
                    <a:pt x="5354" y="4309"/>
                  </a:lnTo>
                  <a:cubicBezTo>
                    <a:pt x="5354" y="4309"/>
                    <a:pt x="4436" y="761"/>
                    <a:pt x="4211" y="138"/>
                  </a:cubicBezTo>
                  <a:cubicBezTo>
                    <a:pt x="4025" y="586"/>
                    <a:pt x="3647" y="828"/>
                    <a:pt x="3257" y="828"/>
                  </a:cubicBezTo>
                  <a:cubicBezTo>
                    <a:pt x="2852" y="828"/>
                    <a:pt x="2433" y="566"/>
                    <a:pt x="2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386;p30">
              <a:extLst>
                <a:ext uri="{FF2B5EF4-FFF2-40B4-BE49-F238E27FC236}">
                  <a16:creationId xmlns:a16="http://schemas.microsoft.com/office/drawing/2014/main" id="{AA20B240-B058-0EE0-DE95-070284954A74}"/>
                </a:ext>
              </a:extLst>
            </p:cNvPr>
            <p:cNvSpPr/>
            <p:nvPr/>
          </p:nvSpPr>
          <p:spPr>
            <a:xfrm>
              <a:off x="2102850" y="4426225"/>
              <a:ext cx="279550" cy="660675"/>
            </a:xfrm>
            <a:custGeom>
              <a:avLst/>
              <a:gdLst/>
              <a:ahLst/>
              <a:cxnLst/>
              <a:rect l="l" t="t" r="r" b="b"/>
              <a:pathLst>
                <a:path w="11182" h="26427" extrusionOk="0">
                  <a:moveTo>
                    <a:pt x="7235" y="0"/>
                  </a:moveTo>
                  <a:cubicBezTo>
                    <a:pt x="6702" y="0"/>
                    <a:pt x="6074" y="12"/>
                    <a:pt x="5476" y="53"/>
                  </a:cubicBezTo>
                  <a:cubicBezTo>
                    <a:pt x="4964" y="1356"/>
                    <a:pt x="4180" y="2538"/>
                    <a:pt x="3121" y="3528"/>
                  </a:cubicBezTo>
                  <a:cubicBezTo>
                    <a:pt x="3090" y="3804"/>
                    <a:pt x="3052" y="4106"/>
                    <a:pt x="2999" y="4427"/>
                  </a:cubicBezTo>
                  <a:cubicBezTo>
                    <a:pt x="2693" y="6327"/>
                    <a:pt x="2184" y="9050"/>
                    <a:pt x="2085" y="10021"/>
                  </a:cubicBezTo>
                  <a:cubicBezTo>
                    <a:pt x="1828" y="12510"/>
                    <a:pt x="1" y="26157"/>
                    <a:pt x="1" y="26157"/>
                  </a:cubicBezTo>
                  <a:cubicBezTo>
                    <a:pt x="25" y="26300"/>
                    <a:pt x="545" y="26426"/>
                    <a:pt x="1158" y="26426"/>
                  </a:cubicBezTo>
                  <a:cubicBezTo>
                    <a:pt x="1627" y="26426"/>
                    <a:pt x="2150" y="26353"/>
                    <a:pt x="2547" y="26157"/>
                  </a:cubicBezTo>
                  <a:lnTo>
                    <a:pt x="5985" y="11252"/>
                  </a:lnTo>
                  <a:cubicBezTo>
                    <a:pt x="5985" y="11252"/>
                    <a:pt x="8283" y="25209"/>
                    <a:pt x="8436" y="26169"/>
                  </a:cubicBezTo>
                  <a:cubicBezTo>
                    <a:pt x="8927" y="26339"/>
                    <a:pt x="9404" y="26427"/>
                    <a:pt x="9867" y="26427"/>
                  </a:cubicBezTo>
                  <a:cubicBezTo>
                    <a:pt x="10319" y="26427"/>
                    <a:pt x="10758" y="26343"/>
                    <a:pt x="11181" y="26169"/>
                  </a:cubicBezTo>
                  <a:cubicBezTo>
                    <a:pt x="11181" y="26169"/>
                    <a:pt x="10551" y="17829"/>
                    <a:pt x="10398" y="16996"/>
                  </a:cubicBezTo>
                  <a:cubicBezTo>
                    <a:pt x="10294" y="16418"/>
                    <a:pt x="9671" y="11164"/>
                    <a:pt x="9292" y="8362"/>
                  </a:cubicBezTo>
                  <a:cubicBezTo>
                    <a:pt x="9354" y="8342"/>
                    <a:pt x="9117" y="7452"/>
                    <a:pt x="8975" y="6767"/>
                  </a:cubicBezTo>
                  <a:cubicBezTo>
                    <a:pt x="8883" y="6308"/>
                    <a:pt x="8685" y="5746"/>
                    <a:pt x="8704" y="4607"/>
                  </a:cubicBezTo>
                  <a:cubicBezTo>
                    <a:pt x="8719" y="3471"/>
                    <a:pt x="8662" y="1922"/>
                    <a:pt x="8646" y="1322"/>
                  </a:cubicBezTo>
                  <a:cubicBezTo>
                    <a:pt x="8623" y="305"/>
                    <a:pt x="8597" y="26"/>
                    <a:pt x="8597" y="26"/>
                  </a:cubicBezTo>
                  <a:cubicBezTo>
                    <a:pt x="8597" y="26"/>
                    <a:pt x="8016" y="0"/>
                    <a:pt x="7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387;p30">
              <a:extLst>
                <a:ext uri="{FF2B5EF4-FFF2-40B4-BE49-F238E27FC236}">
                  <a16:creationId xmlns:a16="http://schemas.microsoft.com/office/drawing/2014/main" id="{93C45115-40D2-D4B2-5FE4-FFC47B2677AE}"/>
                </a:ext>
              </a:extLst>
            </p:cNvPr>
            <p:cNvSpPr/>
            <p:nvPr/>
          </p:nvSpPr>
          <p:spPr>
            <a:xfrm>
              <a:off x="2170725" y="4588700"/>
              <a:ext cx="155175" cy="9675"/>
            </a:xfrm>
            <a:custGeom>
              <a:avLst/>
              <a:gdLst/>
              <a:ahLst/>
              <a:cxnLst/>
              <a:rect l="l" t="t" r="r" b="b"/>
              <a:pathLst>
                <a:path w="6207" h="387" extrusionOk="0">
                  <a:moveTo>
                    <a:pt x="31" y="0"/>
                  </a:moveTo>
                  <a:cubicBezTo>
                    <a:pt x="16" y="0"/>
                    <a:pt x="4" y="12"/>
                    <a:pt x="1" y="23"/>
                  </a:cubicBezTo>
                  <a:cubicBezTo>
                    <a:pt x="1" y="39"/>
                    <a:pt x="8" y="54"/>
                    <a:pt x="24" y="58"/>
                  </a:cubicBezTo>
                  <a:cubicBezTo>
                    <a:pt x="43" y="62"/>
                    <a:pt x="1511" y="387"/>
                    <a:pt x="3729" y="387"/>
                  </a:cubicBezTo>
                  <a:cubicBezTo>
                    <a:pt x="4471" y="387"/>
                    <a:pt x="5297" y="348"/>
                    <a:pt x="6180" y="253"/>
                  </a:cubicBezTo>
                  <a:cubicBezTo>
                    <a:pt x="6195" y="253"/>
                    <a:pt x="6207" y="237"/>
                    <a:pt x="6207" y="222"/>
                  </a:cubicBezTo>
                  <a:cubicBezTo>
                    <a:pt x="6203" y="207"/>
                    <a:pt x="6191" y="195"/>
                    <a:pt x="6180" y="195"/>
                  </a:cubicBezTo>
                  <a:lnTo>
                    <a:pt x="6176" y="195"/>
                  </a:lnTo>
                  <a:cubicBezTo>
                    <a:pt x="5293" y="295"/>
                    <a:pt x="4471" y="329"/>
                    <a:pt x="3729" y="329"/>
                  </a:cubicBezTo>
                  <a:cubicBezTo>
                    <a:pt x="1519" y="329"/>
                    <a:pt x="54" y="8"/>
                    <a:pt x="35" y="4"/>
                  </a:cubicBezTo>
                  <a:cubicBezTo>
                    <a:pt x="35" y="4"/>
                    <a:pt x="3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388;p30">
              <a:extLst>
                <a:ext uri="{FF2B5EF4-FFF2-40B4-BE49-F238E27FC236}">
                  <a16:creationId xmlns:a16="http://schemas.microsoft.com/office/drawing/2014/main" id="{8C4BD51F-DA61-2656-9470-0C78A9357DF7}"/>
                </a:ext>
              </a:extLst>
            </p:cNvPr>
            <p:cNvSpPr/>
            <p:nvPr/>
          </p:nvSpPr>
          <p:spPr>
            <a:xfrm>
              <a:off x="2167950" y="4603600"/>
              <a:ext cx="161000" cy="11225"/>
            </a:xfrm>
            <a:custGeom>
              <a:avLst/>
              <a:gdLst/>
              <a:ahLst/>
              <a:cxnLst/>
              <a:rect l="l" t="t" r="r" b="b"/>
              <a:pathLst>
                <a:path w="6440" h="449" extrusionOk="0">
                  <a:moveTo>
                    <a:pt x="31" y="1"/>
                  </a:moveTo>
                  <a:cubicBezTo>
                    <a:pt x="20" y="1"/>
                    <a:pt x="8" y="9"/>
                    <a:pt x="5" y="20"/>
                  </a:cubicBezTo>
                  <a:cubicBezTo>
                    <a:pt x="1" y="35"/>
                    <a:pt x="8" y="51"/>
                    <a:pt x="24" y="54"/>
                  </a:cubicBezTo>
                  <a:cubicBezTo>
                    <a:pt x="27" y="58"/>
                    <a:pt x="632" y="249"/>
                    <a:pt x="1718" y="364"/>
                  </a:cubicBezTo>
                  <a:cubicBezTo>
                    <a:pt x="2165" y="410"/>
                    <a:pt x="2739" y="448"/>
                    <a:pt x="3415" y="448"/>
                  </a:cubicBezTo>
                  <a:cubicBezTo>
                    <a:pt x="4260" y="448"/>
                    <a:pt x="5270" y="391"/>
                    <a:pt x="6417" y="215"/>
                  </a:cubicBezTo>
                  <a:cubicBezTo>
                    <a:pt x="6432" y="215"/>
                    <a:pt x="6440" y="200"/>
                    <a:pt x="6440" y="184"/>
                  </a:cubicBezTo>
                  <a:cubicBezTo>
                    <a:pt x="6436" y="169"/>
                    <a:pt x="6425" y="162"/>
                    <a:pt x="6409" y="162"/>
                  </a:cubicBezTo>
                  <a:lnTo>
                    <a:pt x="6406" y="162"/>
                  </a:lnTo>
                  <a:cubicBezTo>
                    <a:pt x="5285" y="330"/>
                    <a:pt x="4287" y="391"/>
                    <a:pt x="3434" y="391"/>
                  </a:cubicBezTo>
                  <a:cubicBezTo>
                    <a:pt x="1289" y="391"/>
                    <a:pt x="58" y="5"/>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389;p30">
              <a:extLst>
                <a:ext uri="{FF2B5EF4-FFF2-40B4-BE49-F238E27FC236}">
                  <a16:creationId xmlns:a16="http://schemas.microsoft.com/office/drawing/2014/main" id="{61F3AFB2-E01C-C4E8-D148-0F4123F1D07A}"/>
                </a:ext>
              </a:extLst>
            </p:cNvPr>
            <p:cNvSpPr/>
            <p:nvPr/>
          </p:nvSpPr>
          <p:spPr>
            <a:xfrm>
              <a:off x="2237450" y="4439475"/>
              <a:ext cx="76600" cy="88550"/>
            </a:xfrm>
            <a:custGeom>
              <a:avLst/>
              <a:gdLst/>
              <a:ahLst/>
              <a:cxnLst/>
              <a:rect l="l" t="t" r="r" b="b"/>
              <a:pathLst>
                <a:path w="3064" h="3542" extrusionOk="0">
                  <a:moveTo>
                    <a:pt x="2830" y="58"/>
                  </a:moveTo>
                  <a:lnTo>
                    <a:pt x="2830" y="58"/>
                  </a:lnTo>
                  <a:cubicBezTo>
                    <a:pt x="2849" y="329"/>
                    <a:pt x="2995" y="2620"/>
                    <a:pt x="2773" y="3048"/>
                  </a:cubicBezTo>
                  <a:cubicBezTo>
                    <a:pt x="2631" y="3320"/>
                    <a:pt x="1951" y="3484"/>
                    <a:pt x="1335" y="3484"/>
                  </a:cubicBezTo>
                  <a:cubicBezTo>
                    <a:pt x="1247" y="3484"/>
                    <a:pt x="1163" y="3484"/>
                    <a:pt x="1083" y="3476"/>
                  </a:cubicBezTo>
                  <a:cubicBezTo>
                    <a:pt x="620" y="3438"/>
                    <a:pt x="318" y="3300"/>
                    <a:pt x="253" y="3102"/>
                  </a:cubicBezTo>
                  <a:cubicBezTo>
                    <a:pt x="69" y="2539"/>
                    <a:pt x="219" y="352"/>
                    <a:pt x="238" y="92"/>
                  </a:cubicBezTo>
                  <a:lnTo>
                    <a:pt x="2830" y="58"/>
                  </a:lnTo>
                  <a:close/>
                  <a:moveTo>
                    <a:pt x="2857" y="1"/>
                  </a:moveTo>
                  <a:lnTo>
                    <a:pt x="211" y="35"/>
                  </a:lnTo>
                  <a:cubicBezTo>
                    <a:pt x="196" y="35"/>
                    <a:pt x="184" y="46"/>
                    <a:pt x="180" y="62"/>
                  </a:cubicBezTo>
                  <a:cubicBezTo>
                    <a:pt x="176" y="161"/>
                    <a:pt x="1" y="2513"/>
                    <a:pt x="199" y="3121"/>
                  </a:cubicBezTo>
                  <a:cubicBezTo>
                    <a:pt x="299" y="3423"/>
                    <a:pt x="792" y="3507"/>
                    <a:pt x="1075" y="3530"/>
                  </a:cubicBezTo>
                  <a:cubicBezTo>
                    <a:pt x="1163" y="3537"/>
                    <a:pt x="1251" y="3541"/>
                    <a:pt x="1339" y="3541"/>
                  </a:cubicBezTo>
                  <a:cubicBezTo>
                    <a:pt x="1970" y="3541"/>
                    <a:pt x="2666" y="3373"/>
                    <a:pt x="2823" y="3075"/>
                  </a:cubicBezTo>
                  <a:cubicBezTo>
                    <a:pt x="3063" y="2608"/>
                    <a:pt x="2891" y="131"/>
                    <a:pt x="2884" y="27"/>
                  </a:cubicBezTo>
                  <a:cubicBezTo>
                    <a:pt x="2884" y="12"/>
                    <a:pt x="2868"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390;p30">
              <a:extLst>
                <a:ext uri="{FF2B5EF4-FFF2-40B4-BE49-F238E27FC236}">
                  <a16:creationId xmlns:a16="http://schemas.microsoft.com/office/drawing/2014/main" id="{3483213C-9804-E776-F91D-FAC9CF7315F0}"/>
                </a:ext>
              </a:extLst>
            </p:cNvPr>
            <p:cNvSpPr/>
            <p:nvPr/>
          </p:nvSpPr>
          <p:spPr>
            <a:xfrm>
              <a:off x="2258400" y="4617100"/>
              <a:ext cx="20650" cy="60625"/>
            </a:xfrm>
            <a:custGeom>
              <a:avLst/>
              <a:gdLst/>
              <a:ahLst/>
              <a:cxnLst/>
              <a:rect l="l" t="t" r="r" b="b"/>
              <a:pathLst>
                <a:path w="826" h="2425" extrusionOk="0">
                  <a:moveTo>
                    <a:pt x="264" y="0"/>
                  </a:moveTo>
                  <a:cubicBezTo>
                    <a:pt x="249" y="0"/>
                    <a:pt x="237" y="12"/>
                    <a:pt x="237" y="27"/>
                  </a:cubicBezTo>
                  <a:cubicBezTo>
                    <a:pt x="237" y="600"/>
                    <a:pt x="161" y="1162"/>
                    <a:pt x="88" y="1705"/>
                  </a:cubicBezTo>
                  <a:cubicBezTo>
                    <a:pt x="57" y="1927"/>
                    <a:pt x="27" y="2157"/>
                    <a:pt x="0" y="2386"/>
                  </a:cubicBezTo>
                  <a:cubicBezTo>
                    <a:pt x="4" y="2375"/>
                    <a:pt x="15" y="2363"/>
                    <a:pt x="27" y="2363"/>
                  </a:cubicBezTo>
                  <a:lnTo>
                    <a:pt x="34" y="2363"/>
                  </a:lnTo>
                  <a:cubicBezTo>
                    <a:pt x="50" y="2367"/>
                    <a:pt x="57" y="2382"/>
                    <a:pt x="57" y="2398"/>
                  </a:cubicBezTo>
                  <a:lnTo>
                    <a:pt x="50" y="2421"/>
                  </a:lnTo>
                  <a:cubicBezTo>
                    <a:pt x="57" y="2424"/>
                    <a:pt x="69" y="2424"/>
                    <a:pt x="76" y="2424"/>
                  </a:cubicBezTo>
                  <a:cubicBezTo>
                    <a:pt x="184" y="2424"/>
                    <a:pt x="409" y="2394"/>
                    <a:pt x="535" y="2149"/>
                  </a:cubicBezTo>
                  <a:cubicBezTo>
                    <a:pt x="696" y="1843"/>
                    <a:pt x="799" y="608"/>
                    <a:pt x="826" y="57"/>
                  </a:cubicBezTo>
                  <a:cubicBezTo>
                    <a:pt x="826" y="42"/>
                    <a:pt x="814" y="31"/>
                    <a:pt x="799" y="31"/>
                  </a:cubicBezTo>
                  <a:lnTo>
                    <a:pt x="795" y="31"/>
                  </a:lnTo>
                  <a:cubicBezTo>
                    <a:pt x="784" y="31"/>
                    <a:pt x="769" y="42"/>
                    <a:pt x="769" y="57"/>
                  </a:cubicBezTo>
                  <a:cubicBezTo>
                    <a:pt x="746" y="581"/>
                    <a:pt x="642" y="1828"/>
                    <a:pt x="486" y="2126"/>
                  </a:cubicBezTo>
                  <a:cubicBezTo>
                    <a:pt x="375" y="2340"/>
                    <a:pt x="180" y="2367"/>
                    <a:pt x="84" y="2367"/>
                  </a:cubicBezTo>
                  <a:lnTo>
                    <a:pt x="61" y="2367"/>
                  </a:lnTo>
                  <a:cubicBezTo>
                    <a:pt x="84" y="2145"/>
                    <a:pt x="115" y="1927"/>
                    <a:pt x="141" y="1713"/>
                  </a:cubicBezTo>
                  <a:cubicBezTo>
                    <a:pt x="218" y="1166"/>
                    <a:pt x="291" y="604"/>
                    <a:pt x="294" y="27"/>
                  </a:cubicBezTo>
                  <a:cubicBezTo>
                    <a:pt x="294" y="12"/>
                    <a:pt x="283"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391;p30">
              <a:extLst>
                <a:ext uri="{FF2B5EF4-FFF2-40B4-BE49-F238E27FC236}">
                  <a16:creationId xmlns:a16="http://schemas.microsoft.com/office/drawing/2014/main" id="{E02D18D9-099B-4CD0-E4C8-95E207F1A987}"/>
                </a:ext>
              </a:extLst>
            </p:cNvPr>
            <p:cNvSpPr/>
            <p:nvPr/>
          </p:nvSpPr>
          <p:spPr>
            <a:xfrm>
              <a:off x="2252375" y="4707525"/>
              <a:ext cx="300" cy="700"/>
            </a:xfrm>
            <a:custGeom>
              <a:avLst/>
              <a:gdLst/>
              <a:ahLst/>
              <a:cxnLst/>
              <a:rect l="l" t="t" r="r" b="b"/>
              <a:pathLst>
                <a:path w="12" h="28" extrusionOk="0">
                  <a:moveTo>
                    <a:pt x="4" y="0"/>
                  </a:moveTo>
                  <a:lnTo>
                    <a:pt x="0" y="27"/>
                  </a:lnTo>
                  <a:lnTo>
                    <a:pt x="12" y="27"/>
                  </a:lnTo>
                  <a:cubicBezTo>
                    <a:pt x="8" y="12"/>
                    <a:pt x="4" y="0"/>
                    <a:pt x="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392;p30">
              <a:extLst>
                <a:ext uri="{FF2B5EF4-FFF2-40B4-BE49-F238E27FC236}">
                  <a16:creationId xmlns:a16="http://schemas.microsoft.com/office/drawing/2014/main" id="{6211D169-AA70-C120-7DA0-10F31F45E217}"/>
                </a:ext>
              </a:extLst>
            </p:cNvPr>
            <p:cNvSpPr/>
            <p:nvPr/>
          </p:nvSpPr>
          <p:spPr>
            <a:xfrm>
              <a:off x="2251700" y="4676750"/>
              <a:ext cx="7950" cy="31475"/>
            </a:xfrm>
            <a:custGeom>
              <a:avLst/>
              <a:gdLst/>
              <a:ahLst/>
              <a:cxnLst/>
              <a:rect l="l" t="t" r="r" b="b"/>
              <a:pathLst>
                <a:path w="318" h="1259" extrusionOk="0">
                  <a:moveTo>
                    <a:pt x="268" y="0"/>
                  </a:moveTo>
                  <a:lnTo>
                    <a:pt x="4" y="1228"/>
                  </a:lnTo>
                  <a:cubicBezTo>
                    <a:pt x="0" y="1239"/>
                    <a:pt x="12" y="1254"/>
                    <a:pt x="27" y="1258"/>
                  </a:cubicBezTo>
                  <a:lnTo>
                    <a:pt x="31" y="1231"/>
                  </a:lnTo>
                  <a:cubicBezTo>
                    <a:pt x="31" y="1231"/>
                    <a:pt x="35" y="1243"/>
                    <a:pt x="39" y="1258"/>
                  </a:cubicBezTo>
                  <a:cubicBezTo>
                    <a:pt x="46" y="1258"/>
                    <a:pt x="58" y="1250"/>
                    <a:pt x="62" y="1239"/>
                  </a:cubicBezTo>
                  <a:lnTo>
                    <a:pt x="318" y="35"/>
                  </a:lnTo>
                  <a:lnTo>
                    <a:pt x="291" y="35"/>
                  </a:lnTo>
                  <a:cubicBezTo>
                    <a:pt x="276" y="31"/>
                    <a:pt x="268" y="19"/>
                    <a:pt x="268" y="4"/>
                  </a:cubicBezTo>
                  <a:cubicBezTo>
                    <a:pt x="268" y="4"/>
                    <a:pt x="268" y="4"/>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393;p30">
              <a:extLst>
                <a:ext uri="{FF2B5EF4-FFF2-40B4-BE49-F238E27FC236}">
                  <a16:creationId xmlns:a16="http://schemas.microsoft.com/office/drawing/2014/main" id="{648FDA5D-9793-3B16-E0EE-B283ED378188}"/>
                </a:ext>
              </a:extLst>
            </p:cNvPr>
            <p:cNvSpPr/>
            <p:nvPr/>
          </p:nvSpPr>
          <p:spPr>
            <a:xfrm>
              <a:off x="2258400" y="4676175"/>
              <a:ext cx="1450" cy="1450"/>
            </a:xfrm>
            <a:custGeom>
              <a:avLst/>
              <a:gdLst/>
              <a:ahLst/>
              <a:cxnLst/>
              <a:rect l="l" t="t" r="r" b="b"/>
              <a:pathLst>
                <a:path w="58" h="58" extrusionOk="0">
                  <a:moveTo>
                    <a:pt x="27" y="0"/>
                  </a:moveTo>
                  <a:cubicBezTo>
                    <a:pt x="15" y="0"/>
                    <a:pt x="4" y="12"/>
                    <a:pt x="0" y="23"/>
                  </a:cubicBezTo>
                  <a:cubicBezTo>
                    <a:pt x="0" y="27"/>
                    <a:pt x="0" y="27"/>
                    <a:pt x="0" y="27"/>
                  </a:cubicBezTo>
                  <a:cubicBezTo>
                    <a:pt x="0" y="42"/>
                    <a:pt x="8" y="54"/>
                    <a:pt x="23" y="58"/>
                  </a:cubicBezTo>
                  <a:lnTo>
                    <a:pt x="50" y="58"/>
                  </a:lnTo>
                  <a:lnTo>
                    <a:pt x="57" y="35"/>
                  </a:lnTo>
                  <a:cubicBezTo>
                    <a:pt x="57" y="19"/>
                    <a:pt x="50" y="4"/>
                    <a:pt x="34" y="0"/>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394;p30">
              <a:extLst>
                <a:ext uri="{FF2B5EF4-FFF2-40B4-BE49-F238E27FC236}">
                  <a16:creationId xmlns:a16="http://schemas.microsoft.com/office/drawing/2014/main" id="{0375C48B-E62E-14A7-2DEC-9821F3F49454}"/>
                </a:ext>
              </a:extLst>
            </p:cNvPr>
            <p:cNvSpPr/>
            <p:nvPr/>
          </p:nvSpPr>
          <p:spPr>
            <a:xfrm>
              <a:off x="2166800" y="4429150"/>
              <a:ext cx="143700" cy="207475"/>
            </a:xfrm>
            <a:custGeom>
              <a:avLst/>
              <a:gdLst/>
              <a:ahLst/>
              <a:cxnLst/>
              <a:rect l="l" t="t" r="r" b="b"/>
              <a:pathLst>
                <a:path w="5748" h="8299" extrusionOk="0">
                  <a:moveTo>
                    <a:pt x="1901" y="1"/>
                  </a:moveTo>
                  <a:cubicBezTo>
                    <a:pt x="1400" y="10"/>
                    <a:pt x="880" y="175"/>
                    <a:pt x="377" y="175"/>
                  </a:cubicBezTo>
                  <a:cubicBezTo>
                    <a:pt x="251" y="175"/>
                    <a:pt x="125" y="164"/>
                    <a:pt x="1" y="138"/>
                  </a:cubicBezTo>
                  <a:lnTo>
                    <a:pt x="1" y="138"/>
                  </a:lnTo>
                  <a:cubicBezTo>
                    <a:pt x="1" y="138"/>
                    <a:pt x="1003" y="4188"/>
                    <a:pt x="1324" y="4715"/>
                  </a:cubicBezTo>
                  <a:cubicBezTo>
                    <a:pt x="1611" y="5189"/>
                    <a:pt x="5580" y="8298"/>
                    <a:pt x="5580" y="8298"/>
                  </a:cubicBezTo>
                  <a:lnTo>
                    <a:pt x="5748" y="7392"/>
                  </a:lnTo>
                  <a:lnTo>
                    <a:pt x="2632" y="4073"/>
                  </a:lnTo>
                  <a:lnTo>
                    <a:pt x="190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95;p30">
              <a:extLst>
                <a:ext uri="{FF2B5EF4-FFF2-40B4-BE49-F238E27FC236}">
                  <a16:creationId xmlns:a16="http://schemas.microsoft.com/office/drawing/2014/main" id="{CF423E1F-41EA-883B-5707-3E401AFD0EB8}"/>
                </a:ext>
              </a:extLst>
            </p:cNvPr>
            <p:cNvSpPr/>
            <p:nvPr/>
          </p:nvSpPr>
          <p:spPr>
            <a:xfrm>
              <a:off x="2163175" y="4347800"/>
              <a:ext cx="65500" cy="129425"/>
            </a:xfrm>
            <a:custGeom>
              <a:avLst/>
              <a:gdLst/>
              <a:ahLst/>
              <a:cxnLst/>
              <a:rect l="l" t="t" r="r" b="b"/>
              <a:pathLst>
                <a:path w="2620" h="5177" extrusionOk="0">
                  <a:moveTo>
                    <a:pt x="1706" y="1"/>
                  </a:moveTo>
                  <a:cubicBezTo>
                    <a:pt x="1706" y="1"/>
                    <a:pt x="1010" y="153"/>
                    <a:pt x="654" y="662"/>
                  </a:cubicBezTo>
                  <a:cubicBezTo>
                    <a:pt x="249" y="1239"/>
                    <a:pt x="1" y="3304"/>
                    <a:pt x="96" y="4918"/>
                  </a:cubicBezTo>
                  <a:cubicBezTo>
                    <a:pt x="347" y="5102"/>
                    <a:pt x="659" y="5176"/>
                    <a:pt x="981" y="5176"/>
                  </a:cubicBezTo>
                  <a:cubicBezTo>
                    <a:pt x="1621" y="5176"/>
                    <a:pt x="2302" y="4883"/>
                    <a:pt x="2620" y="4578"/>
                  </a:cubicBezTo>
                  <a:cubicBezTo>
                    <a:pt x="2570" y="3599"/>
                    <a:pt x="2402" y="2627"/>
                    <a:pt x="2142" y="1664"/>
                  </a:cubicBezTo>
                  <a:lnTo>
                    <a:pt x="1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96;p30">
              <a:extLst>
                <a:ext uri="{FF2B5EF4-FFF2-40B4-BE49-F238E27FC236}">
                  <a16:creationId xmlns:a16="http://schemas.microsoft.com/office/drawing/2014/main" id="{2D475C03-963E-CD0F-621D-C3CFE041BD61}"/>
                </a:ext>
              </a:extLst>
            </p:cNvPr>
            <p:cNvSpPr/>
            <p:nvPr/>
          </p:nvSpPr>
          <p:spPr>
            <a:xfrm>
              <a:off x="2216525" y="4388725"/>
              <a:ext cx="12150" cy="64150"/>
            </a:xfrm>
            <a:custGeom>
              <a:avLst/>
              <a:gdLst/>
              <a:ahLst/>
              <a:cxnLst/>
              <a:rect l="l" t="t" r="r" b="b"/>
              <a:pathLst>
                <a:path w="486" h="2566" extrusionOk="0">
                  <a:moveTo>
                    <a:pt x="0" y="0"/>
                  </a:moveTo>
                  <a:lnTo>
                    <a:pt x="8" y="27"/>
                  </a:lnTo>
                  <a:cubicBezTo>
                    <a:pt x="233" y="868"/>
                    <a:pt x="390" y="1713"/>
                    <a:pt x="463" y="2566"/>
                  </a:cubicBezTo>
                  <a:cubicBezTo>
                    <a:pt x="471" y="2551"/>
                    <a:pt x="478" y="2535"/>
                    <a:pt x="486" y="2520"/>
                  </a:cubicBezTo>
                  <a:cubicBezTo>
                    <a:pt x="417" y="1713"/>
                    <a:pt x="264" y="872"/>
                    <a:pt x="35" y="19"/>
                  </a:cubicBezTo>
                  <a:cubicBezTo>
                    <a:pt x="31" y="8"/>
                    <a:pt x="19"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97;p30">
              <a:extLst>
                <a:ext uri="{FF2B5EF4-FFF2-40B4-BE49-F238E27FC236}">
                  <a16:creationId xmlns:a16="http://schemas.microsoft.com/office/drawing/2014/main" id="{1F9A4ECD-45B9-2761-93C6-B44C880AD54C}"/>
                </a:ext>
              </a:extLst>
            </p:cNvPr>
            <p:cNvSpPr/>
            <p:nvPr/>
          </p:nvSpPr>
          <p:spPr>
            <a:xfrm>
              <a:off x="2228075" y="4451700"/>
              <a:ext cx="800" cy="2325"/>
            </a:xfrm>
            <a:custGeom>
              <a:avLst/>
              <a:gdLst/>
              <a:ahLst/>
              <a:cxnLst/>
              <a:rect l="l" t="t" r="r" b="b"/>
              <a:pathLst>
                <a:path w="32" h="93" extrusionOk="0">
                  <a:moveTo>
                    <a:pt x="24" y="1"/>
                  </a:moveTo>
                  <a:cubicBezTo>
                    <a:pt x="16" y="16"/>
                    <a:pt x="9" y="32"/>
                    <a:pt x="1" y="47"/>
                  </a:cubicBezTo>
                  <a:cubicBezTo>
                    <a:pt x="1" y="62"/>
                    <a:pt x="1" y="77"/>
                    <a:pt x="5" y="93"/>
                  </a:cubicBezTo>
                  <a:cubicBezTo>
                    <a:pt x="20" y="93"/>
                    <a:pt x="31" y="77"/>
                    <a:pt x="31" y="62"/>
                  </a:cubicBezTo>
                  <a:cubicBezTo>
                    <a:pt x="28" y="43"/>
                    <a:pt x="28" y="24"/>
                    <a:pt x="24" y="1"/>
                  </a:cubicBezTo>
                  <a:close/>
                </a:path>
              </a:pathLst>
            </a:custGeom>
            <a:solidFill>
              <a:srgbClr val="3B5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98;p30">
              <a:extLst>
                <a:ext uri="{FF2B5EF4-FFF2-40B4-BE49-F238E27FC236}">
                  <a16:creationId xmlns:a16="http://schemas.microsoft.com/office/drawing/2014/main" id="{E6F58DB0-7999-A008-B75E-F25ABA301A7D}"/>
                </a:ext>
              </a:extLst>
            </p:cNvPr>
            <p:cNvSpPr/>
            <p:nvPr/>
          </p:nvSpPr>
          <p:spPr>
            <a:xfrm>
              <a:off x="2215850" y="4388725"/>
              <a:ext cx="12350" cy="65300"/>
            </a:xfrm>
            <a:custGeom>
              <a:avLst/>
              <a:gdLst/>
              <a:ahLst/>
              <a:cxnLst/>
              <a:rect l="l" t="t" r="r" b="b"/>
              <a:pathLst>
                <a:path w="494" h="2612" extrusionOk="0">
                  <a:moveTo>
                    <a:pt x="27" y="0"/>
                  </a:moveTo>
                  <a:cubicBezTo>
                    <a:pt x="12" y="4"/>
                    <a:pt x="0" y="19"/>
                    <a:pt x="4" y="34"/>
                  </a:cubicBezTo>
                  <a:cubicBezTo>
                    <a:pt x="241" y="902"/>
                    <a:pt x="394" y="1763"/>
                    <a:pt x="463" y="2585"/>
                  </a:cubicBezTo>
                  <a:cubicBezTo>
                    <a:pt x="463" y="2600"/>
                    <a:pt x="475" y="2612"/>
                    <a:pt x="490" y="2612"/>
                  </a:cubicBezTo>
                  <a:lnTo>
                    <a:pt x="494" y="2612"/>
                  </a:lnTo>
                  <a:cubicBezTo>
                    <a:pt x="490" y="2596"/>
                    <a:pt x="490" y="2581"/>
                    <a:pt x="490" y="2566"/>
                  </a:cubicBezTo>
                  <a:cubicBezTo>
                    <a:pt x="417" y="1713"/>
                    <a:pt x="260" y="868"/>
                    <a:pt x="35" y="27"/>
                  </a:cubicBez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99;p30">
              <a:extLst>
                <a:ext uri="{FF2B5EF4-FFF2-40B4-BE49-F238E27FC236}">
                  <a16:creationId xmlns:a16="http://schemas.microsoft.com/office/drawing/2014/main" id="{DF73979F-3E81-1A13-5F90-EA7B5C509823}"/>
                </a:ext>
              </a:extLst>
            </p:cNvPr>
            <p:cNvSpPr/>
            <p:nvPr/>
          </p:nvSpPr>
          <p:spPr>
            <a:xfrm>
              <a:off x="2288700" y="4345425"/>
              <a:ext cx="29075" cy="81450"/>
            </a:xfrm>
            <a:custGeom>
              <a:avLst/>
              <a:gdLst/>
              <a:ahLst/>
              <a:cxnLst/>
              <a:rect l="l" t="t" r="r" b="b"/>
              <a:pathLst>
                <a:path w="1163" h="3258" extrusionOk="0">
                  <a:moveTo>
                    <a:pt x="66" y="0"/>
                  </a:moveTo>
                  <a:cubicBezTo>
                    <a:pt x="27" y="0"/>
                    <a:pt x="2" y="5"/>
                    <a:pt x="0" y="15"/>
                  </a:cubicBezTo>
                  <a:cubicBezTo>
                    <a:pt x="390" y="1178"/>
                    <a:pt x="535" y="1992"/>
                    <a:pt x="589" y="3250"/>
                  </a:cubicBezTo>
                  <a:lnTo>
                    <a:pt x="1163" y="3258"/>
                  </a:lnTo>
                  <a:cubicBezTo>
                    <a:pt x="1052" y="2027"/>
                    <a:pt x="868" y="1197"/>
                    <a:pt x="520" y="99"/>
                  </a:cubicBezTo>
                  <a:cubicBezTo>
                    <a:pt x="526" y="60"/>
                    <a:pt x="207" y="0"/>
                    <a:pt x="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00;p30">
              <a:extLst>
                <a:ext uri="{FF2B5EF4-FFF2-40B4-BE49-F238E27FC236}">
                  <a16:creationId xmlns:a16="http://schemas.microsoft.com/office/drawing/2014/main" id="{332F1C99-E196-8222-B584-1AA579EC0C41}"/>
                </a:ext>
              </a:extLst>
            </p:cNvPr>
            <p:cNvSpPr/>
            <p:nvPr/>
          </p:nvSpPr>
          <p:spPr>
            <a:xfrm>
              <a:off x="2306275" y="4613925"/>
              <a:ext cx="54325" cy="46750"/>
            </a:xfrm>
            <a:custGeom>
              <a:avLst/>
              <a:gdLst/>
              <a:ahLst/>
              <a:cxnLst/>
              <a:rect l="l" t="t" r="r" b="b"/>
              <a:pathLst>
                <a:path w="2173" h="1870" extrusionOk="0">
                  <a:moveTo>
                    <a:pt x="169" y="1"/>
                  </a:moveTo>
                  <a:lnTo>
                    <a:pt x="1" y="907"/>
                  </a:lnTo>
                  <a:cubicBezTo>
                    <a:pt x="1" y="907"/>
                    <a:pt x="146" y="1026"/>
                    <a:pt x="341" y="1159"/>
                  </a:cubicBezTo>
                  <a:cubicBezTo>
                    <a:pt x="479" y="1251"/>
                    <a:pt x="685" y="1481"/>
                    <a:pt x="781" y="1534"/>
                  </a:cubicBezTo>
                  <a:cubicBezTo>
                    <a:pt x="876" y="1588"/>
                    <a:pt x="1442" y="1829"/>
                    <a:pt x="1511" y="1852"/>
                  </a:cubicBezTo>
                  <a:cubicBezTo>
                    <a:pt x="1542" y="1860"/>
                    <a:pt x="1554" y="1869"/>
                    <a:pt x="1573" y="1869"/>
                  </a:cubicBezTo>
                  <a:cubicBezTo>
                    <a:pt x="1598" y="1869"/>
                    <a:pt x="1633" y="1855"/>
                    <a:pt x="1729" y="1806"/>
                  </a:cubicBezTo>
                  <a:cubicBezTo>
                    <a:pt x="1897" y="1718"/>
                    <a:pt x="2008" y="1576"/>
                    <a:pt x="2035" y="1507"/>
                  </a:cubicBezTo>
                  <a:cubicBezTo>
                    <a:pt x="2066" y="1442"/>
                    <a:pt x="2008" y="1427"/>
                    <a:pt x="2008" y="1427"/>
                  </a:cubicBezTo>
                  <a:cubicBezTo>
                    <a:pt x="2134" y="1343"/>
                    <a:pt x="2142" y="1293"/>
                    <a:pt x="2157" y="1137"/>
                  </a:cubicBezTo>
                  <a:cubicBezTo>
                    <a:pt x="2173" y="980"/>
                    <a:pt x="2119" y="819"/>
                    <a:pt x="2039" y="766"/>
                  </a:cubicBezTo>
                  <a:cubicBezTo>
                    <a:pt x="2027" y="757"/>
                    <a:pt x="2015" y="754"/>
                    <a:pt x="2004" y="754"/>
                  </a:cubicBezTo>
                  <a:cubicBezTo>
                    <a:pt x="1944" y="754"/>
                    <a:pt x="1901" y="854"/>
                    <a:pt x="1901" y="854"/>
                  </a:cubicBezTo>
                  <a:cubicBezTo>
                    <a:pt x="1893" y="855"/>
                    <a:pt x="1884" y="856"/>
                    <a:pt x="1875" y="856"/>
                  </a:cubicBezTo>
                  <a:cubicBezTo>
                    <a:pt x="1723" y="856"/>
                    <a:pt x="1409" y="689"/>
                    <a:pt x="1370" y="559"/>
                  </a:cubicBezTo>
                  <a:cubicBezTo>
                    <a:pt x="1355" y="507"/>
                    <a:pt x="1401" y="493"/>
                    <a:pt x="1471" y="493"/>
                  </a:cubicBezTo>
                  <a:cubicBezTo>
                    <a:pt x="1551" y="493"/>
                    <a:pt x="1662" y="512"/>
                    <a:pt x="1750" y="512"/>
                  </a:cubicBezTo>
                  <a:cubicBezTo>
                    <a:pt x="1789" y="512"/>
                    <a:pt x="1823" y="508"/>
                    <a:pt x="1848" y="498"/>
                  </a:cubicBezTo>
                  <a:cubicBezTo>
                    <a:pt x="1978" y="441"/>
                    <a:pt x="2016" y="295"/>
                    <a:pt x="1928" y="284"/>
                  </a:cubicBezTo>
                  <a:cubicBezTo>
                    <a:pt x="1786" y="261"/>
                    <a:pt x="1679" y="184"/>
                    <a:pt x="1595" y="165"/>
                  </a:cubicBezTo>
                  <a:cubicBezTo>
                    <a:pt x="1554" y="155"/>
                    <a:pt x="1482" y="151"/>
                    <a:pt x="1408" y="151"/>
                  </a:cubicBezTo>
                  <a:cubicBezTo>
                    <a:pt x="1323" y="151"/>
                    <a:pt x="1237" y="156"/>
                    <a:pt x="1194" y="158"/>
                  </a:cubicBezTo>
                  <a:cubicBezTo>
                    <a:pt x="1113" y="161"/>
                    <a:pt x="876" y="368"/>
                    <a:pt x="773" y="425"/>
                  </a:cubicBezTo>
                  <a:cubicBezTo>
                    <a:pt x="768" y="428"/>
                    <a:pt x="761" y="429"/>
                    <a:pt x="753" y="429"/>
                  </a:cubicBezTo>
                  <a:cubicBezTo>
                    <a:pt x="618" y="429"/>
                    <a:pt x="169" y="1"/>
                    <a:pt x="169" y="1"/>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01;p30">
              <a:extLst>
                <a:ext uri="{FF2B5EF4-FFF2-40B4-BE49-F238E27FC236}">
                  <a16:creationId xmlns:a16="http://schemas.microsoft.com/office/drawing/2014/main" id="{3F062697-A849-8ADA-8C89-473189B876CC}"/>
                </a:ext>
              </a:extLst>
            </p:cNvPr>
            <p:cNvSpPr/>
            <p:nvPr/>
          </p:nvSpPr>
          <p:spPr>
            <a:xfrm>
              <a:off x="2338975" y="4638650"/>
              <a:ext cx="21625" cy="5700"/>
            </a:xfrm>
            <a:custGeom>
              <a:avLst/>
              <a:gdLst/>
              <a:ahLst/>
              <a:cxnLst/>
              <a:rect l="l" t="t" r="r" b="b"/>
              <a:pathLst>
                <a:path w="865" h="228" extrusionOk="0">
                  <a:moveTo>
                    <a:pt x="847" y="1"/>
                  </a:moveTo>
                  <a:cubicBezTo>
                    <a:pt x="841" y="1"/>
                    <a:pt x="836" y="4"/>
                    <a:pt x="830" y="10"/>
                  </a:cubicBezTo>
                  <a:cubicBezTo>
                    <a:pt x="758" y="148"/>
                    <a:pt x="559" y="182"/>
                    <a:pt x="471" y="193"/>
                  </a:cubicBezTo>
                  <a:cubicBezTo>
                    <a:pt x="467" y="194"/>
                    <a:pt x="462" y="195"/>
                    <a:pt x="457" y="195"/>
                  </a:cubicBezTo>
                  <a:cubicBezTo>
                    <a:pt x="363" y="195"/>
                    <a:pt x="118" y="68"/>
                    <a:pt x="27" y="18"/>
                  </a:cubicBezTo>
                  <a:cubicBezTo>
                    <a:pt x="24" y="16"/>
                    <a:pt x="20" y="15"/>
                    <a:pt x="17" y="15"/>
                  </a:cubicBezTo>
                  <a:cubicBezTo>
                    <a:pt x="11" y="15"/>
                    <a:pt x="6" y="17"/>
                    <a:pt x="4" y="21"/>
                  </a:cubicBezTo>
                  <a:cubicBezTo>
                    <a:pt x="0" y="29"/>
                    <a:pt x="4" y="40"/>
                    <a:pt x="12" y="44"/>
                  </a:cubicBezTo>
                  <a:cubicBezTo>
                    <a:pt x="46" y="63"/>
                    <a:pt x="341" y="228"/>
                    <a:pt x="459" y="228"/>
                  </a:cubicBezTo>
                  <a:lnTo>
                    <a:pt x="478" y="228"/>
                  </a:lnTo>
                  <a:cubicBezTo>
                    <a:pt x="566" y="213"/>
                    <a:pt x="777" y="178"/>
                    <a:pt x="861" y="25"/>
                  </a:cubicBezTo>
                  <a:cubicBezTo>
                    <a:pt x="865" y="18"/>
                    <a:pt x="861" y="10"/>
                    <a:pt x="853" y="2"/>
                  </a:cubicBezTo>
                  <a:cubicBezTo>
                    <a:pt x="851" y="1"/>
                    <a:pt x="849" y="1"/>
                    <a:pt x="84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02;p30">
              <a:extLst>
                <a:ext uri="{FF2B5EF4-FFF2-40B4-BE49-F238E27FC236}">
                  <a16:creationId xmlns:a16="http://schemas.microsoft.com/office/drawing/2014/main" id="{EC6CE0CE-B169-1BF6-F626-4EBB3C9828C8}"/>
                </a:ext>
              </a:extLst>
            </p:cNvPr>
            <p:cNvSpPr/>
            <p:nvPr/>
          </p:nvSpPr>
          <p:spPr>
            <a:xfrm>
              <a:off x="2338500" y="4648225"/>
              <a:ext cx="18475" cy="3875"/>
            </a:xfrm>
            <a:custGeom>
              <a:avLst/>
              <a:gdLst/>
              <a:ahLst/>
              <a:cxnLst/>
              <a:rect l="l" t="t" r="r" b="b"/>
              <a:pathLst>
                <a:path w="739" h="155" extrusionOk="0">
                  <a:moveTo>
                    <a:pt x="19" y="0"/>
                  </a:moveTo>
                  <a:cubicBezTo>
                    <a:pt x="12" y="0"/>
                    <a:pt x="7" y="4"/>
                    <a:pt x="4" y="9"/>
                  </a:cubicBezTo>
                  <a:cubicBezTo>
                    <a:pt x="0" y="21"/>
                    <a:pt x="4" y="28"/>
                    <a:pt x="12" y="32"/>
                  </a:cubicBezTo>
                  <a:cubicBezTo>
                    <a:pt x="46" y="47"/>
                    <a:pt x="314" y="155"/>
                    <a:pt x="432" y="155"/>
                  </a:cubicBezTo>
                  <a:cubicBezTo>
                    <a:pt x="444" y="155"/>
                    <a:pt x="455" y="151"/>
                    <a:pt x="463" y="151"/>
                  </a:cubicBezTo>
                  <a:cubicBezTo>
                    <a:pt x="555" y="124"/>
                    <a:pt x="723" y="70"/>
                    <a:pt x="723" y="70"/>
                  </a:cubicBezTo>
                  <a:cubicBezTo>
                    <a:pt x="734" y="67"/>
                    <a:pt x="738" y="59"/>
                    <a:pt x="734" y="47"/>
                  </a:cubicBezTo>
                  <a:cubicBezTo>
                    <a:pt x="732" y="42"/>
                    <a:pt x="727" y="38"/>
                    <a:pt x="721" y="38"/>
                  </a:cubicBezTo>
                  <a:cubicBezTo>
                    <a:pt x="719" y="38"/>
                    <a:pt x="717" y="39"/>
                    <a:pt x="715" y="40"/>
                  </a:cubicBezTo>
                  <a:cubicBezTo>
                    <a:pt x="712" y="40"/>
                    <a:pt x="543" y="93"/>
                    <a:pt x="455" y="120"/>
                  </a:cubicBezTo>
                  <a:cubicBezTo>
                    <a:pt x="449" y="122"/>
                    <a:pt x="442" y="123"/>
                    <a:pt x="433" y="123"/>
                  </a:cubicBezTo>
                  <a:cubicBezTo>
                    <a:pt x="342" y="123"/>
                    <a:pt x="114" y="37"/>
                    <a:pt x="27" y="2"/>
                  </a:cubicBezTo>
                  <a:cubicBezTo>
                    <a:pt x="24" y="1"/>
                    <a:pt x="21" y="0"/>
                    <a:pt x="1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03;p30">
              <a:extLst>
                <a:ext uri="{FF2B5EF4-FFF2-40B4-BE49-F238E27FC236}">
                  <a16:creationId xmlns:a16="http://schemas.microsoft.com/office/drawing/2014/main" id="{3CB8A05F-DEA2-C718-1FE2-D91093C08909}"/>
                </a:ext>
              </a:extLst>
            </p:cNvPr>
            <p:cNvSpPr/>
            <p:nvPr/>
          </p:nvSpPr>
          <p:spPr>
            <a:xfrm>
              <a:off x="2337825" y="4653950"/>
              <a:ext cx="15900" cy="4850"/>
            </a:xfrm>
            <a:custGeom>
              <a:avLst/>
              <a:gdLst/>
              <a:ahLst/>
              <a:cxnLst/>
              <a:rect l="l" t="t" r="r" b="b"/>
              <a:pathLst>
                <a:path w="636" h="194" extrusionOk="0">
                  <a:moveTo>
                    <a:pt x="21" y="1"/>
                  </a:moveTo>
                  <a:cubicBezTo>
                    <a:pt x="14" y="1"/>
                    <a:pt x="7" y="4"/>
                    <a:pt x="4" y="10"/>
                  </a:cubicBezTo>
                  <a:cubicBezTo>
                    <a:pt x="1" y="17"/>
                    <a:pt x="4" y="29"/>
                    <a:pt x="12" y="29"/>
                  </a:cubicBezTo>
                  <a:cubicBezTo>
                    <a:pt x="16" y="33"/>
                    <a:pt x="264" y="147"/>
                    <a:pt x="364" y="182"/>
                  </a:cubicBezTo>
                  <a:cubicBezTo>
                    <a:pt x="379" y="189"/>
                    <a:pt x="398" y="193"/>
                    <a:pt x="417" y="193"/>
                  </a:cubicBezTo>
                  <a:cubicBezTo>
                    <a:pt x="513" y="193"/>
                    <a:pt x="620" y="121"/>
                    <a:pt x="624" y="117"/>
                  </a:cubicBezTo>
                  <a:cubicBezTo>
                    <a:pt x="631" y="113"/>
                    <a:pt x="635" y="101"/>
                    <a:pt x="631" y="94"/>
                  </a:cubicBezTo>
                  <a:cubicBezTo>
                    <a:pt x="627" y="89"/>
                    <a:pt x="623" y="87"/>
                    <a:pt x="618" y="87"/>
                  </a:cubicBezTo>
                  <a:cubicBezTo>
                    <a:pt x="615" y="87"/>
                    <a:pt x="612" y="88"/>
                    <a:pt x="609" y="90"/>
                  </a:cubicBezTo>
                  <a:cubicBezTo>
                    <a:pt x="605" y="90"/>
                    <a:pt x="503" y="159"/>
                    <a:pt x="419" y="159"/>
                  </a:cubicBezTo>
                  <a:cubicBezTo>
                    <a:pt x="403" y="159"/>
                    <a:pt x="389" y="156"/>
                    <a:pt x="375" y="151"/>
                  </a:cubicBezTo>
                  <a:cubicBezTo>
                    <a:pt x="280" y="117"/>
                    <a:pt x="27" y="2"/>
                    <a:pt x="27" y="2"/>
                  </a:cubicBezTo>
                  <a:cubicBezTo>
                    <a:pt x="25" y="1"/>
                    <a:pt x="23" y="1"/>
                    <a:pt x="2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04;p30">
              <a:extLst>
                <a:ext uri="{FF2B5EF4-FFF2-40B4-BE49-F238E27FC236}">
                  <a16:creationId xmlns:a16="http://schemas.microsoft.com/office/drawing/2014/main" id="{1DF945BF-AD95-757E-79A6-D1226904572A}"/>
                </a:ext>
              </a:extLst>
            </p:cNvPr>
            <p:cNvSpPr/>
            <p:nvPr/>
          </p:nvSpPr>
          <p:spPr>
            <a:xfrm>
              <a:off x="2213850" y="4343125"/>
              <a:ext cx="37575" cy="84425"/>
            </a:xfrm>
            <a:custGeom>
              <a:avLst/>
              <a:gdLst/>
              <a:ahLst/>
              <a:cxnLst/>
              <a:rect l="l" t="t" r="r" b="b"/>
              <a:pathLst>
                <a:path w="1503" h="3377" extrusionOk="0">
                  <a:moveTo>
                    <a:pt x="474" y="0"/>
                  </a:moveTo>
                  <a:cubicBezTo>
                    <a:pt x="474" y="0"/>
                    <a:pt x="54" y="31"/>
                    <a:pt x="27" y="134"/>
                  </a:cubicBezTo>
                  <a:cubicBezTo>
                    <a:pt x="0" y="233"/>
                    <a:pt x="696" y="1660"/>
                    <a:pt x="1036" y="3377"/>
                  </a:cubicBezTo>
                  <a:lnTo>
                    <a:pt x="1503" y="3361"/>
                  </a:lnTo>
                  <a:cubicBezTo>
                    <a:pt x="1503" y="3361"/>
                    <a:pt x="1189" y="1836"/>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2064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01</a:t>
            </a:r>
            <a:endParaRPr sz="2400" dirty="0"/>
          </a:p>
        </p:txBody>
      </p:sp>
      <p:sp>
        <p:nvSpPr>
          <p:cNvPr id="325" name="Google Shape;325;p30"/>
          <p:cNvSpPr txBox="1">
            <a:spLocks noGrp="1"/>
          </p:cNvSpPr>
          <p:nvPr>
            <p:ph type="title"/>
          </p:nvPr>
        </p:nvSpPr>
        <p:spPr>
          <a:xfrm>
            <a:off x="4288738" y="54264"/>
            <a:ext cx="3516000" cy="161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800" dirty="0"/>
              <a:t>Team Leader</a:t>
            </a:r>
            <a:endParaRPr sz="2800" dirty="0"/>
          </a:p>
        </p:txBody>
      </p:sp>
      <p:grpSp>
        <p:nvGrpSpPr>
          <p:cNvPr id="326" name="Google Shape;326;p30"/>
          <p:cNvGrpSpPr/>
          <p:nvPr/>
        </p:nvGrpSpPr>
        <p:grpSpPr>
          <a:xfrm>
            <a:off x="1074197" y="1368593"/>
            <a:ext cx="3464957" cy="3293396"/>
            <a:chOff x="2102850" y="4207300"/>
            <a:chExt cx="978525" cy="930075"/>
          </a:xfrm>
        </p:grpSpPr>
        <p:sp>
          <p:nvSpPr>
            <p:cNvPr id="327" name="Google Shape;327;p30"/>
            <p:cNvSpPr/>
            <p:nvPr/>
          </p:nvSpPr>
          <p:spPr>
            <a:xfrm>
              <a:off x="2312600" y="4419975"/>
              <a:ext cx="137275" cy="128500"/>
            </a:xfrm>
            <a:custGeom>
              <a:avLst/>
              <a:gdLst/>
              <a:ahLst/>
              <a:cxnLst/>
              <a:rect l="l" t="t" r="r" b="b"/>
              <a:pathLst>
                <a:path w="5491" h="5140" extrusionOk="0">
                  <a:moveTo>
                    <a:pt x="1457" y="0"/>
                  </a:moveTo>
                  <a:cubicBezTo>
                    <a:pt x="826" y="58"/>
                    <a:pt x="642" y="1568"/>
                    <a:pt x="0" y="1614"/>
                  </a:cubicBezTo>
                  <a:cubicBezTo>
                    <a:pt x="0" y="1614"/>
                    <a:pt x="394" y="4658"/>
                    <a:pt x="784" y="4964"/>
                  </a:cubicBezTo>
                  <a:cubicBezTo>
                    <a:pt x="959" y="5101"/>
                    <a:pt x="1532" y="5139"/>
                    <a:pt x="2109" y="5139"/>
                  </a:cubicBezTo>
                  <a:cubicBezTo>
                    <a:pt x="2815" y="5139"/>
                    <a:pt x="3529" y="5082"/>
                    <a:pt x="3529" y="5082"/>
                  </a:cubicBezTo>
                  <a:lnTo>
                    <a:pt x="5491" y="4669"/>
                  </a:lnTo>
                  <a:cubicBezTo>
                    <a:pt x="5491" y="4669"/>
                    <a:pt x="5296" y="4100"/>
                    <a:pt x="4803" y="4015"/>
                  </a:cubicBezTo>
                  <a:cubicBezTo>
                    <a:pt x="4738" y="4004"/>
                    <a:pt x="4675" y="4000"/>
                    <a:pt x="4612" y="4000"/>
                  </a:cubicBezTo>
                  <a:cubicBezTo>
                    <a:pt x="4195" y="4000"/>
                    <a:pt x="3826" y="4211"/>
                    <a:pt x="3583" y="4218"/>
                  </a:cubicBezTo>
                  <a:cubicBezTo>
                    <a:pt x="3581" y="4218"/>
                    <a:pt x="3579" y="4218"/>
                    <a:pt x="3577" y="4218"/>
                  </a:cubicBezTo>
                  <a:cubicBezTo>
                    <a:pt x="3279" y="4218"/>
                    <a:pt x="1717" y="3641"/>
                    <a:pt x="1717" y="3641"/>
                  </a:cubicBezTo>
                  <a:cubicBezTo>
                    <a:pt x="1717" y="3641"/>
                    <a:pt x="1537" y="1392"/>
                    <a:pt x="1457"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2219600" y="4207300"/>
              <a:ext cx="88625" cy="74475"/>
            </a:xfrm>
            <a:custGeom>
              <a:avLst/>
              <a:gdLst/>
              <a:ahLst/>
              <a:cxnLst/>
              <a:rect l="l" t="t" r="r" b="b"/>
              <a:pathLst>
                <a:path w="3545" h="2979" extrusionOk="0">
                  <a:moveTo>
                    <a:pt x="1885" y="0"/>
                  </a:moveTo>
                  <a:cubicBezTo>
                    <a:pt x="1803" y="0"/>
                    <a:pt x="1720" y="27"/>
                    <a:pt x="1632" y="80"/>
                  </a:cubicBezTo>
                  <a:cubicBezTo>
                    <a:pt x="1299" y="276"/>
                    <a:pt x="1100" y="452"/>
                    <a:pt x="855" y="452"/>
                  </a:cubicBezTo>
                  <a:cubicBezTo>
                    <a:pt x="807" y="452"/>
                    <a:pt x="759" y="446"/>
                    <a:pt x="707" y="432"/>
                  </a:cubicBezTo>
                  <a:cubicBezTo>
                    <a:pt x="694" y="428"/>
                    <a:pt x="682" y="427"/>
                    <a:pt x="669" y="427"/>
                  </a:cubicBezTo>
                  <a:cubicBezTo>
                    <a:pt x="353" y="427"/>
                    <a:pt x="1" y="1442"/>
                    <a:pt x="30" y="1739"/>
                  </a:cubicBezTo>
                  <a:cubicBezTo>
                    <a:pt x="61" y="2045"/>
                    <a:pt x="103" y="2978"/>
                    <a:pt x="103" y="2978"/>
                  </a:cubicBezTo>
                  <a:lnTo>
                    <a:pt x="646" y="2149"/>
                  </a:lnTo>
                  <a:lnTo>
                    <a:pt x="1147" y="1108"/>
                  </a:lnTo>
                  <a:lnTo>
                    <a:pt x="3319" y="2588"/>
                  </a:lnTo>
                  <a:cubicBezTo>
                    <a:pt x="3292" y="2569"/>
                    <a:pt x="3426" y="2003"/>
                    <a:pt x="3433" y="1954"/>
                  </a:cubicBezTo>
                  <a:cubicBezTo>
                    <a:pt x="3479" y="1621"/>
                    <a:pt x="3544" y="1196"/>
                    <a:pt x="3475" y="868"/>
                  </a:cubicBezTo>
                  <a:cubicBezTo>
                    <a:pt x="3449" y="753"/>
                    <a:pt x="3387" y="638"/>
                    <a:pt x="3284" y="573"/>
                  </a:cubicBezTo>
                  <a:cubicBezTo>
                    <a:pt x="3158" y="493"/>
                    <a:pt x="2997" y="493"/>
                    <a:pt x="2852" y="470"/>
                  </a:cubicBezTo>
                  <a:cubicBezTo>
                    <a:pt x="2577" y="424"/>
                    <a:pt x="2382" y="286"/>
                    <a:pt x="2175" y="118"/>
                  </a:cubicBezTo>
                  <a:cubicBezTo>
                    <a:pt x="2080" y="40"/>
                    <a:pt x="1984"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2235625" y="4297625"/>
              <a:ext cx="50325" cy="94450"/>
            </a:xfrm>
            <a:custGeom>
              <a:avLst/>
              <a:gdLst/>
              <a:ahLst/>
              <a:cxnLst/>
              <a:rect l="l" t="t" r="r" b="b"/>
              <a:pathLst>
                <a:path w="2013" h="3778" extrusionOk="0">
                  <a:moveTo>
                    <a:pt x="2001" y="0"/>
                  </a:moveTo>
                  <a:lnTo>
                    <a:pt x="1" y="348"/>
                  </a:lnTo>
                  <a:lnTo>
                    <a:pt x="35" y="3778"/>
                  </a:lnTo>
                  <a:lnTo>
                    <a:pt x="2012" y="3300"/>
                  </a:lnTo>
                  <a:lnTo>
                    <a:pt x="2001" y="0"/>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2226550" y="4222675"/>
              <a:ext cx="84825" cy="112150"/>
            </a:xfrm>
            <a:custGeom>
              <a:avLst/>
              <a:gdLst/>
              <a:ahLst/>
              <a:cxnLst/>
              <a:rect l="l" t="t" r="r" b="b"/>
              <a:pathLst>
                <a:path w="3393" h="4486" extrusionOk="0">
                  <a:moveTo>
                    <a:pt x="1561" y="0"/>
                  </a:moveTo>
                  <a:cubicBezTo>
                    <a:pt x="314" y="0"/>
                    <a:pt x="1" y="991"/>
                    <a:pt x="1" y="2795"/>
                  </a:cubicBezTo>
                  <a:cubicBezTo>
                    <a:pt x="1" y="3532"/>
                    <a:pt x="1478" y="4485"/>
                    <a:pt x="2062" y="4485"/>
                  </a:cubicBezTo>
                  <a:cubicBezTo>
                    <a:pt x="2063" y="4485"/>
                    <a:pt x="2064" y="4485"/>
                    <a:pt x="2066" y="4485"/>
                  </a:cubicBezTo>
                  <a:cubicBezTo>
                    <a:pt x="2643" y="4478"/>
                    <a:pt x="2983" y="4111"/>
                    <a:pt x="3155" y="2769"/>
                  </a:cubicBezTo>
                  <a:cubicBezTo>
                    <a:pt x="3392" y="945"/>
                    <a:pt x="2807" y="0"/>
                    <a:pt x="1561"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249025" y="4322025"/>
              <a:ext cx="35775" cy="13475"/>
            </a:xfrm>
            <a:custGeom>
              <a:avLst/>
              <a:gdLst/>
              <a:ahLst/>
              <a:cxnLst/>
              <a:rect l="l" t="t" r="r" b="b"/>
              <a:pathLst>
                <a:path w="1431" h="539" extrusionOk="0">
                  <a:moveTo>
                    <a:pt x="35" y="0"/>
                  </a:moveTo>
                  <a:cubicBezTo>
                    <a:pt x="25" y="0"/>
                    <a:pt x="16" y="5"/>
                    <a:pt x="12" y="14"/>
                  </a:cubicBezTo>
                  <a:cubicBezTo>
                    <a:pt x="0" y="26"/>
                    <a:pt x="4" y="45"/>
                    <a:pt x="19" y="53"/>
                  </a:cubicBezTo>
                  <a:cubicBezTo>
                    <a:pt x="448" y="351"/>
                    <a:pt x="895" y="538"/>
                    <a:pt x="1159" y="538"/>
                  </a:cubicBezTo>
                  <a:lnTo>
                    <a:pt x="1167" y="538"/>
                  </a:lnTo>
                  <a:cubicBezTo>
                    <a:pt x="1254" y="538"/>
                    <a:pt x="1331" y="531"/>
                    <a:pt x="1407" y="511"/>
                  </a:cubicBezTo>
                  <a:cubicBezTo>
                    <a:pt x="1423" y="508"/>
                    <a:pt x="1430" y="492"/>
                    <a:pt x="1427" y="477"/>
                  </a:cubicBezTo>
                  <a:cubicBezTo>
                    <a:pt x="1423" y="464"/>
                    <a:pt x="1411" y="453"/>
                    <a:pt x="1398" y="453"/>
                  </a:cubicBezTo>
                  <a:cubicBezTo>
                    <a:pt x="1396" y="453"/>
                    <a:pt x="1394" y="454"/>
                    <a:pt x="1392" y="454"/>
                  </a:cubicBezTo>
                  <a:cubicBezTo>
                    <a:pt x="1323" y="473"/>
                    <a:pt x="1247" y="481"/>
                    <a:pt x="1167" y="481"/>
                  </a:cubicBezTo>
                  <a:lnTo>
                    <a:pt x="1159" y="481"/>
                  </a:lnTo>
                  <a:cubicBezTo>
                    <a:pt x="910" y="481"/>
                    <a:pt x="467" y="290"/>
                    <a:pt x="54" y="7"/>
                  </a:cubicBezTo>
                  <a:cubicBezTo>
                    <a:pt x="48" y="2"/>
                    <a:pt x="41" y="0"/>
                    <a:pt x="3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225300" y="4222475"/>
              <a:ext cx="82925" cy="66950"/>
            </a:xfrm>
            <a:custGeom>
              <a:avLst/>
              <a:gdLst/>
              <a:ahLst/>
              <a:cxnLst/>
              <a:rect l="l" t="t" r="r" b="b"/>
              <a:pathLst>
                <a:path w="3317" h="2678" extrusionOk="0">
                  <a:moveTo>
                    <a:pt x="1611" y="1"/>
                  </a:moveTo>
                  <a:cubicBezTo>
                    <a:pt x="448" y="1"/>
                    <a:pt x="1" y="696"/>
                    <a:pt x="28" y="2257"/>
                  </a:cubicBezTo>
                  <a:lnTo>
                    <a:pt x="406" y="2677"/>
                  </a:lnTo>
                  <a:cubicBezTo>
                    <a:pt x="406" y="2452"/>
                    <a:pt x="678" y="2127"/>
                    <a:pt x="754" y="1817"/>
                  </a:cubicBezTo>
                  <a:cubicBezTo>
                    <a:pt x="831" y="1503"/>
                    <a:pt x="961" y="956"/>
                    <a:pt x="1236" y="861"/>
                  </a:cubicBezTo>
                  <a:cubicBezTo>
                    <a:pt x="1304" y="836"/>
                    <a:pt x="1377" y="827"/>
                    <a:pt x="1452" y="827"/>
                  </a:cubicBezTo>
                  <a:cubicBezTo>
                    <a:pt x="1655" y="827"/>
                    <a:pt x="1874" y="894"/>
                    <a:pt x="2070" y="899"/>
                  </a:cubicBezTo>
                  <a:cubicBezTo>
                    <a:pt x="2074" y="899"/>
                    <a:pt x="2079" y="899"/>
                    <a:pt x="2083" y="899"/>
                  </a:cubicBezTo>
                  <a:cubicBezTo>
                    <a:pt x="2273" y="899"/>
                    <a:pt x="2374" y="842"/>
                    <a:pt x="2560" y="842"/>
                  </a:cubicBezTo>
                  <a:cubicBezTo>
                    <a:pt x="2625" y="842"/>
                    <a:pt x="2702" y="849"/>
                    <a:pt x="2796" y="869"/>
                  </a:cubicBezTo>
                  <a:cubicBezTo>
                    <a:pt x="3228" y="964"/>
                    <a:pt x="3255" y="1786"/>
                    <a:pt x="3255" y="1786"/>
                  </a:cubicBezTo>
                  <a:cubicBezTo>
                    <a:pt x="3316" y="188"/>
                    <a:pt x="2781" y="1"/>
                    <a:pt x="1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218525" y="4274150"/>
              <a:ext cx="20375" cy="27275"/>
            </a:xfrm>
            <a:custGeom>
              <a:avLst/>
              <a:gdLst/>
              <a:ahLst/>
              <a:cxnLst/>
              <a:rect l="l" t="t" r="r" b="b"/>
              <a:pathLst>
                <a:path w="815" h="1091" extrusionOk="0">
                  <a:moveTo>
                    <a:pt x="378" y="0"/>
                  </a:moveTo>
                  <a:cubicBezTo>
                    <a:pt x="360" y="0"/>
                    <a:pt x="341" y="3"/>
                    <a:pt x="322" y="10"/>
                  </a:cubicBezTo>
                  <a:cubicBezTo>
                    <a:pt x="150" y="67"/>
                    <a:pt x="0" y="369"/>
                    <a:pt x="96" y="660"/>
                  </a:cubicBezTo>
                  <a:cubicBezTo>
                    <a:pt x="177" y="912"/>
                    <a:pt x="355" y="1091"/>
                    <a:pt x="514" y="1091"/>
                  </a:cubicBezTo>
                  <a:cubicBezTo>
                    <a:pt x="536" y="1091"/>
                    <a:pt x="557" y="1087"/>
                    <a:pt x="578" y="1081"/>
                  </a:cubicBezTo>
                  <a:cubicBezTo>
                    <a:pt x="750" y="1023"/>
                    <a:pt x="815" y="744"/>
                    <a:pt x="719" y="453"/>
                  </a:cubicBezTo>
                  <a:cubicBezTo>
                    <a:pt x="634" y="195"/>
                    <a:pt x="522" y="0"/>
                    <a:pt x="378"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2268225" y="4279550"/>
              <a:ext cx="5875" cy="9300"/>
            </a:xfrm>
            <a:custGeom>
              <a:avLst/>
              <a:gdLst/>
              <a:ahLst/>
              <a:cxnLst/>
              <a:rect l="l" t="t" r="r" b="b"/>
              <a:pathLst>
                <a:path w="235" h="372" extrusionOk="0">
                  <a:moveTo>
                    <a:pt x="120" y="0"/>
                  </a:moveTo>
                  <a:cubicBezTo>
                    <a:pt x="118" y="0"/>
                    <a:pt x="117" y="0"/>
                    <a:pt x="116" y="0"/>
                  </a:cubicBezTo>
                  <a:cubicBezTo>
                    <a:pt x="51" y="0"/>
                    <a:pt x="1" y="84"/>
                    <a:pt x="1" y="188"/>
                  </a:cubicBezTo>
                  <a:cubicBezTo>
                    <a:pt x="1" y="287"/>
                    <a:pt x="54" y="371"/>
                    <a:pt x="119" y="371"/>
                  </a:cubicBezTo>
                  <a:cubicBezTo>
                    <a:pt x="181" y="371"/>
                    <a:pt x="234" y="287"/>
                    <a:pt x="234" y="184"/>
                  </a:cubicBezTo>
                  <a:cubicBezTo>
                    <a:pt x="230"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2297575" y="4279550"/>
              <a:ext cx="5850" cy="9300"/>
            </a:xfrm>
            <a:custGeom>
              <a:avLst/>
              <a:gdLst/>
              <a:ahLst/>
              <a:cxnLst/>
              <a:rect l="l" t="t" r="r" b="b"/>
              <a:pathLst>
                <a:path w="234" h="372" extrusionOk="0">
                  <a:moveTo>
                    <a:pt x="120" y="0"/>
                  </a:moveTo>
                  <a:cubicBezTo>
                    <a:pt x="118" y="0"/>
                    <a:pt x="117" y="0"/>
                    <a:pt x="115" y="0"/>
                  </a:cubicBezTo>
                  <a:cubicBezTo>
                    <a:pt x="54" y="0"/>
                    <a:pt x="1" y="84"/>
                    <a:pt x="5" y="188"/>
                  </a:cubicBezTo>
                  <a:cubicBezTo>
                    <a:pt x="5" y="287"/>
                    <a:pt x="54" y="371"/>
                    <a:pt x="119" y="371"/>
                  </a:cubicBezTo>
                  <a:cubicBezTo>
                    <a:pt x="184" y="371"/>
                    <a:pt x="234" y="287"/>
                    <a:pt x="234" y="184"/>
                  </a:cubicBezTo>
                  <a:cubicBezTo>
                    <a:pt x="234"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2279125" y="4308900"/>
              <a:ext cx="13025" cy="3175"/>
            </a:xfrm>
            <a:custGeom>
              <a:avLst/>
              <a:gdLst/>
              <a:ahLst/>
              <a:cxnLst/>
              <a:rect l="l" t="t" r="r" b="b"/>
              <a:pathLst>
                <a:path w="521" h="127" extrusionOk="0">
                  <a:moveTo>
                    <a:pt x="485" y="0"/>
                  </a:moveTo>
                  <a:cubicBezTo>
                    <a:pt x="480" y="0"/>
                    <a:pt x="475" y="1"/>
                    <a:pt x="471" y="4"/>
                  </a:cubicBezTo>
                  <a:cubicBezTo>
                    <a:pt x="412" y="46"/>
                    <a:pt x="341" y="67"/>
                    <a:pt x="268" y="67"/>
                  </a:cubicBezTo>
                  <a:cubicBezTo>
                    <a:pt x="195" y="67"/>
                    <a:pt x="119" y="46"/>
                    <a:pt x="50" y="4"/>
                  </a:cubicBezTo>
                  <a:cubicBezTo>
                    <a:pt x="47" y="2"/>
                    <a:pt x="42" y="0"/>
                    <a:pt x="37" y="0"/>
                  </a:cubicBezTo>
                  <a:cubicBezTo>
                    <a:pt x="28" y="0"/>
                    <a:pt x="17" y="5"/>
                    <a:pt x="12" y="16"/>
                  </a:cubicBezTo>
                  <a:cubicBezTo>
                    <a:pt x="1" y="27"/>
                    <a:pt x="8" y="46"/>
                    <a:pt x="20" y="54"/>
                  </a:cubicBezTo>
                  <a:cubicBezTo>
                    <a:pt x="100" y="103"/>
                    <a:pt x="184" y="126"/>
                    <a:pt x="268" y="126"/>
                  </a:cubicBezTo>
                  <a:cubicBezTo>
                    <a:pt x="353" y="126"/>
                    <a:pt x="437" y="103"/>
                    <a:pt x="502" y="54"/>
                  </a:cubicBezTo>
                  <a:cubicBezTo>
                    <a:pt x="517" y="46"/>
                    <a:pt x="521" y="27"/>
                    <a:pt x="509" y="12"/>
                  </a:cubicBezTo>
                  <a:cubicBezTo>
                    <a:pt x="504" y="4"/>
                    <a:pt x="495" y="0"/>
                    <a:pt x="48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2260025" y="4266300"/>
              <a:ext cx="17400" cy="5900"/>
            </a:xfrm>
            <a:custGeom>
              <a:avLst/>
              <a:gdLst/>
              <a:ahLst/>
              <a:cxnLst/>
              <a:rect l="l" t="t" r="r" b="b"/>
              <a:pathLst>
                <a:path w="696" h="236" extrusionOk="0">
                  <a:moveTo>
                    <a:pt x="403" y="0"/>
                  </a:moveTo>
                  <a:cubicBezTo>
                    <a:pt x="381" y="0"/>
                    <a:pt x="359" y="1"/>
                    <a:pt x="336" y="3"/>
                  </a:cubicBezTo>
                  <a:cubicBezTo>
                    <a:pt x="283" y="10"/>
                    <a:pt x="229" y="22"/>
                    <a:pt x="180" y="37"/>
                  </a:cubicBezTo>
                  <a:cubicBezTo>
                    <a:pt x="153" y="49"/>
                    <a:pt x="130" y="60"/>
                    <a:pt x="107" y="71"/>
                  </a:cubicBezTo>
                  <a:cubicBezTo>
                    <a:pt x="96" y="75"/>
                    <a:pt x="84" y="83"/>
                    <a:pt x="73" y="91"/>
                  </a:cubicBezTo>
                  <a:cubicBezTo>
                    <a:pt x="61" y="98"/>
                    <a:pt x="50" y="106"/>
                    <a:pt x="38" y="114"/>
                  </a:cubicBezTo>
                  <a:cubicBezTo>
                    <a:pt x="11" y="133"/>
                    <a:pt x="0" y="171"/>
                    <a:pt x="19" y="202"/>
                  </a:cubicBezTo>
                  <a:cubicBezTo>
                    <a:pt x="31" y="224"/>
                    <a:pt x="54" y="236"/>
                    <a:pt x="76" y="236"/>
                  </a:cubicBezTo>
                  <a:lnTo>
                    <a:pt x="99" y="236"/>
                  </a:lnTo>
                  <a:cubicBezTo>
                    <a:pt x="107" y="236"/>
                    <a:pt x="119" y="232"/>
                    <a:pt x="130" y="232"/>
                  </a:cubicBezTo>
                  <a:lnTo>
                    <a:pt x="161" y="228"/>
                  </a:lnTo>
                  <a:cubicBezTo>
                    <a:pt x="184" y="224"/>
                    <a:pt x="203" y="221"/>
                    <a:pt x="226" y="217"/>
                  </a:cubicBezTo>
                  <a:cubicBezTo>
                    <a:pt x="268" y="213"/>
                    <a:pt x="310" y="209"/>
                    <a:pt x="352" y="205"/>
                  </a:cubicBezTo>
                  <a:cubicBezTo>
                    <a:pt x="398" y="202"/>
                    <a:pt x="440" y="198"/>
                    <a:pt x="482" y="198"/>
                  </a:cubicBezTo>
                  <a:cubicBezTo>
                    <a:pt x="528" y="198"/>
                    <a:pt x="570" y="198"/>
                    <a:pt x="616" y="194"/>
                  </a:cubicBezTo>
                  <a:lnTo>
                    <a:pt x="619" y="194"/>
                  </a:lnTo>
                  <a:cubicBezTo>
                    <a:pt x="658" y="194"/>
                    <a:pt x="692" y="163"/>
                    <a:pt x="696" y="121"/>
                  </a:cubicBezTo>
                  <a:cubicBezTo>
                    <a:pt x="696" y="87"/>
                    <a:pt x="677" y="56"/>
                    <a:pt x="646" y="45"/>
                  </a:cubicBezTo>
                  <a:cubicBezTo>
                    <a:pt x="597" y="26"/>
                    <a:pt x="547" y="10"/>
                    <a:pt x="493" y="6"/>
                  </a:cubicBezTo>
                  <a:cubicBezTo>
                    <a:pt x="464" y="2"/>
                    <a:pt x="434"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293650" y="4266775"/>
              <a:ext cx="13025" cy="5525"/>
            </a:xfrm>
            <a:custGeom>
              <a:avLst/>
              <a:gdLst/>
              <a:ahLst/>
              <a:cxnLst/>
              <a:rect l="l" t="t" r="r" b="b"/>
              <a:pathLst>
                <a:path w="521" h="221" extrusionOk="0">
                  <a:moveTo>
                    <a:pt x="284" y="1"/>
                  </a:moveTo>
                  <a:cubicBezTo>
                    <a:pt x="257" y="1"/>
                    <a:pt x="230" y="3"/>
                    <a:pt x="204" y="7"/>
                  </a:cubicBezTo>
                  <a:cubicBezTo>
                    <a:pt x="154" y="10"/>
                    <a:pt x="100" y="26"/>
                    <a:pt x="51" y="45"/>
                  </a:cubicBezTo>
                  <a:cubicBezTo>
                    <a:pt x="24" y="56"/>
                    <a:pt x="1" y="87"/>
                    <a:pt x="5" y="121"/>
                  </a:cubicBezTo>
                  <a:cubicBezTo>
                    <a:pt x="5" y="160"/>
                    <a:pt x="39" y="190"/>
                    <a:pt x="81" y="194"/>
                  </a:cubicBezTo>
                  <a:cubicBezTo>
                    <a:pt x="127" y="198"/>
                    <a:pt x="173" y="198"/>
                    <a:pt x="215" y="198"/>
                  </a:cubicBezTo>
                  <a:cubicBezTo>
                    <a:pt x="257" y="202"/>
                    <a:pt x="303" y="202"/>
                    <a:pt x="345" y="205"/>
                  </a:cubicBezTo>
                  <a:cubicBezTo>
                    <a:pt x="383" y="209"/>
                    <a:pt x="483" y="213"/>
                    <a:pt x="521" y="221"/>
                  </a:cubicBezTo>
                  <a:cubicBezTo>
                    <a:pt x="521" y="152"/>
                    <a:pt x="517" y="87"/>
                    <a:pt x="513" y="22"/>
                  </a:cubicBezTo>
                  <a:cubicBezTo>
                    <a:pt x="483" y="14"/>
                    <a:pt x="395" y="10"/>
                    <a:pt x="364" y="7"/>
                  </a:cubicBezTo>
                  <a:cubicBezTo>
                    <a:pt x="337" y="3"/>
                    <a:pt x="311" y="1"/>
                    <a:pt x="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2286675" y="4274550"/>
              <a:ext cx="7200" cy="25375"/>
            </a:xfrm>
            <a:custGeom>
              <a:avLst/>
              <a:gdLst/>
              <a:ahLst/>
              <a:cxnLst/>
              <a:rect l="l" t="t" r="r" b="b"/>
              <a:pathLst>
                <a:path w="288" h="1015" extrusionOk="0">
                  <a:moveTo>
                    <a:pt x="34" y="1"/>
                  </a:moveTo>
                  <a:cubicBezTo>
                    <a:pt x="32" y="1"/>
                    <a:pt x="30" y="1"/>
                    <a:pt x="28" y="2"/>
                  </a:cubicBezTo>
                  <a:cubicBezTo>
                    <a:pt x="12" y="5"/>
                    <a:pt x="1" y="21"/>
                    <a:pt x="5" y="36"/>
                  </a:cubicBezTo>
                  <a:cubicBezTo>
                    <a:pt x="5" y="40"/>
                    <a:pt x="54" y="281"/>
                    <a:pt x="108" y="468"/>
                  </a:cubicBezTo>
                  <a:cubicBezTo>
                    <a:pt x="123" y="522"/>
                    <a:pt x="142" y="571"/>
                    <a:pt x="158" y="617"/>
                  </a:cubicBezTo>
                  <a:cubicBezTo>
                    <a:pt x="192" y="732"/>
                    <a:pt x="226" y="827"/>
                    <a:pt x="211" y="870"/>
                  </a:cubicBezTo>
                  <a:cubicBezTo>
                    <a:pt x="180" y="945"/>
                    <a:pt x="111" y="955"/>
                    <a:pt x="74" y="955"/>
                  </a:cubicBezTo>
                  <a:cubicBezTo>
                    <a:pt x="61" y="955"/>
                    <a:pt x="52" y="954"/>
                    <a:pt x="51" y="954"/>
                  </a:cubicBezTo>
                  <a:cubicBezTo>
                    <a:pt x="48" y="953"/>
                    <a:pt x="46" y="953"/>
                    <a:pt x="43" y="953"/>
                  </a:cubicBezTo>
                  <a:cubicBezTo>
                    <a:pt x="28" y="953"/>
                    <a:pt x="16" y="963"/>
                    <a:pt x="16" y="977"/>
                  </a:cubicBezTo>
                  <a:cubicBezTo>
                    <a:pt x="12" y="992"/>
                    <a:pt x="24" y="1007"/>
                    <a:pt x="39" y="1011"/>
                  </a:cubicBezTo>
                  <a:cubicBezTo>
                    <a:pt x="51" y="1011"/>
                    <a:pt x="62" y="1015"/>
                    <a:pt x="77" y="1015"/>
                  </a:cubicBezTo>
                  <a:cubicBezTo>
                    <a:pt x="138" y="1015"/>
                    <a:pt x="226" y="988"/>
                    <a:pt x="265" y="889"/>
                  </a:cubicBezTo>
                  <a:cubicBezTo>
                    <a:pt x="288" y="827"/>
                    <a:pt x="257" y="732"/>
                    <a:pt x="211" y="598"/>
                  </a:cubicBezTo>
                  <a:cubicBezTo>
                    <a:pt x="196" y="552"/>
                    <a:pt x="181" y="502"/>
                    <a:pt x="165" y="449"/>
                  </a:cubicBezTo>
                  <a:cubicBezTo>
                    <a:pt x="112" y="269"/>
                    <a:pt x="62" y="28"/>
                    <a:pt x="62" y="24"/>
                  </a:cubicBezTo>
                  <a:cubicBezTo>
                    <a:pt x="59" y="11"/>
                    <a:pt x="47" y="1"/>
                    <a:pt x="3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2448425" y="5052300"/>
              <a:ext cx="91225" cy="85075"/>
            </a:xfrm>
            <a:custGeom>
              <a:avLst/>
              <a:gdLst/>
              <a:ahLst/>
              <a:cxnLst/>
              <a:rect l="l" t="t" r="r" b="b"/>
              <a:pathLst>
                <a:path w="3649" h="3403" extrusionOk="0">
                  <a:moveTo>
                    <a:pt x="3150" y="0"/>
                  </a:moveTo>
                  <a:cubicBezTo>
                    <a:pt x="3038" y="0"/>
                    <a:pt x="2926" y="41"/>
                    <a:pt x="2838" y="124"/>
                  </a:cubicBezTo>
                  <a:lnTo>
                    <a:pt x="192" y="2621"/>
                  </a:lnTo>
                  <a:cubicBezTo>
                    <a:pt x="8" y="2789"/>
                    <a:pt x="1" y="3076"/>
                    <a:pt x="173" y="3260"/>
                  </a:cubicBezTo>
                  <a:cubicBezTo>
                    <a:pt x="262" y="3355"/>
                    <a:pt x="382" y="3403"/>
                    <a:pt x="502" y="3403"/>
                  </a:cubicBezTo>
                  <a:cubicBezTo>
                    <a:pt x="614" y="3403"/>
                    <a:pt x="725" y="3361"/>
                    <a:pt x="811" y="3279"/>
                  </a:cubicBezTo>
                  <a:lnTo>
                    <a:pt x="3461" y="782"/>
                  </a:lnTo>
                  <a:cubicBezTo>
                    <a:pt x="3641" y="610"/>
                    <a:pt x="3649" y="323"/>
                    <a:pt x="3480" y="143"/>
                  </a:cubicBezTo>
                  <a:cubicBezTo>
                    <a:pt x="3391" y="48"/>
                    <a:pt x="327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2415450" y="4526800"/>
              <a:ext cx="91225" cy="85100"/>
            </a:xfrm>
            <a:custGeom>
              <a:avLst/>
              <a:gdLst/>
              <a:ahLst/>
              <a:cxnLst/>
              <a:rect l="l" t="t" r="r" b="b"/>
              <a:pathLst>
                <a:path w="3649" h="3404" extrusionOk="0">
                  <a:moveTo>
                    <a:pt x="3150" y="1"/>
                  </a:moveTo>
                  <a:cubicBezTo>
                    <a:pt x="3038" y="1"/>
                    <a:pt x="2926" y="42"/>
                    <a:pt x="2838" y="125"/>
                  </a:cubicBezTo>
                  <a:lnTo>
                    <a:pt x="192" y="2622"/>
                  </a:lnTo>
                  <a:cubicBezTo>
                    <a:pt x="8" y="2790"/>
                    <a:pt x="0" y="3077"/>
                    <a:pt x="173" y="3260"/>
                  </a:cubicBezTo>
                  <a:cubicBezTo>
                    <a:pt x="262" y="3355"/>
                    <a:pt x="382" y="3403"/>
                    <a:pt x="502" y="3403"/>
                  </a:cubicBezTo>
                  <a:cubicBezTo>
                    <a:pt x="613" y="3403"/>
                    <a:pt x="725" y="3362"/>
                    <a:pt x="811" y="3279"/>
                  </a:cubicBezTo>
                  <a:lnTo>
                    <a:pt x="3461" y="782"/>
                  </a:lnTo>
                  <a:cubicBezTo>
                    <a:pt x="3641" y="610"/>
                    <a:pt x="3648" y="324"/>
                    <a:pt x="3476" y="144"/>
                  </a:cubicBezTo>
                  <a:cubicBezTo>
                    <a:pt x="3389" y="49"/>
                    <a:pt x="3270" y="1"/>
                    <a:pt x="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421000" y="4597400"/>
              <a:ext cx="73050" cy="205650"/>
            </a:xfrm>
            <a:custGeom>
              <a:avLst/>
              <a:gdLst/>
              <a:ahLst/>
              <a:cxnLst/>
              <a:rect l="l" t="t" r="r" b="b"/>
              <a:pathLst>
                <a:path w="2922" h="8226" extrusionOk="0">
                  <a:moveTo>
                    <a:pt x="0" y="0"/>
                  </a:moveTo>
                  <a:cubicBezTo>
                    <a:pt x="0" y="4937"/>
                    <a:pt x="2054" y="8091"/>
                    <a:pt x="2142" y="8225"/>
                  </a:cubicBezTo>
                  <a:lnTo>
                    <a:pt x="2922" y="7709"/>
                  </a:lnTo>
                  <a:cubicBezTo>
                    <a:pt x="2902" y="7678"/>
                    <a:pt x="941" y="4639"/>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2813125" y="5071550"/>
              <a:ext cx="268250" cy="45525"/>
            </a:xfrm>
            <a:custGeom>
              <a:avLst/>
              <a:gdLst/>
              <a:ahLst/>
              <a:cxnLst/>
              <a:rect l="l" t="t" r="r" b="b"/>
              <a:pathLst>
                <a:path w="10730" h="1821" extrusionOk="0">
                  <a:moveTo>
                    <a:pt x="490" y="0"/>
                  </a:moveTo>
                  <a:cubicBezTo>
                    <a:pt x="218" y="0"/>
                    <a:pt x="0" y="218"/>
                    <a:pt x="0" y="490"/>
                  </a:cubicBezTo>
                  <a:lnTo>
                    <a:pt x="0" y="1327"/>
                  </a:lnTo>
                  <a:cubicBezTo>
                    <a:pt x="0" y="1599"/>
                    <a:pt x="218" y="1820"/>
                    <a:pt x="490" y="1820"/>
                  </a:cubicBezTo>
                  <a:lnTo>
                    <a:pt x="10237" y="1820"/>
                  </a:lnTo>
                  <a:cubicBezTo>
                    <a:pt x="10508" y="1820"/>
                    <a:pt x="10730" y="1599"/>
                    <a:pt x="10730" y="1327"/>
                  </a:cubicBezTo>
                  <a:lnTo>
                    <a:pt x="10730" y="490"/>
                  </a:lnTo>
                  <a:cubicBezTo>
                    <a:pt x="10730" y="218"/>
                    <a:pt x="10508"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2813125" y="5050325"/>
              <a:ext cx="205250" cy="42475"/>
            </a:xfrm>
            <a:custGeom>
              <a:avLst/>
              <a:gdLst/>
              <a:ahLst/>
              <a:cxnLst/>
              <a:rect l="l" t="t" r="r" b="b"/>
              <a:pathLst>
                <a:path w="8210" h="1699" extrusionOk="0">
                  <a:moveTo>
                    <a:pt x="0" y="0"/>
                  </a:moveTo>
                  <a:lnTo>
                    <a:pt x="0" y="1698"/>
                  </a:lnTo>
                  <a:lnTo>
                    <a:pt x="8210" y="1698"/>
                  </a:lnTo>
                  <a:lnTo>
                    <a:pt x="8210" y="757"/>
                  </a:lnTo>
                  <a:cubicBezTo>
                    <a:pt x="8210" y="341"/>
                    <a:pt x="7870" y="0"/>
                    <a:pt x="7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2452550" y="4610875"/>
              <a:ext cx="459725" cy="477800"/>
            </a:xfrm>
            <a:custGeom>
              <a:avLst/>
              <a:gdLst/>
              <a:ahLst/>
              <a:cxnLst/>
              <a:rect l="l" t="t" r="r" b="b"/>
              <a:pathLst>
                <a:path w="18389" h="19112" extrusionOk="0">
                  <a:moveTo>
                    <a:pt x="5499" y="1"/>
                  </a:moveTo>
                  <a:cubicBezTo>
                    <a:pt x="2398" y="1"/>
                    <a:pt x="0" y="2712"/>
                    <a:pt x="375" y="5786"/>
                  </a:cubicBezTo>
                  <a:lnTo>
                    <a:pt x="1717" y="16737"/>
                  </a:lnTo>
                  <a:cubicBezTo>
                    <a:pt x="1881" y="18091"/>
                    <a:pt x="3032" y="19112"/>
                    <a:pt x="4401" y="19112"/>
                  </a:cubicBezTo>
                  <a:lnTo>
                    <a:pt x="16370" y="19112"/>
                  </a:lnTo>
                  <a:cubicBezTo>
                    <a:pt x="17486" y="19112"/>
                    <a:pt x="18389" y="18205"/>
                    <a:pt x="18389" y="17089"/>
                  </a:cubicBezTo>
                  <a:lnTo>
                    <a:pt x="18389" y="12890"/>
                  </a:lnTo>
                  <a:cubicBezTo>
                    <a:pt x="18389" y="5771"/>
                    <a:pt x="12618" y="1"/>
                    <a:pt x="5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2460675" y="4610850"/>
              <a:ext cx="404175" cy="242675"/>
            </a:xfrm>
            <a:custGeom>
              <a:avLst/>
              <a:gdLst/>
              <a:ahLst/>
              <a:cxnLst/>
              <a:rect l="l" t="t" r="r" b="b"/>
              <a:pathLst>
                <a:path w="16167" h="9707" extrusionOk="0">
                  <a:moveTo>
                    <a:pt x="5058" y="1"/>
                  </a:moveTo>
                  <a:cubicBezTo>
                    <a:pt x="4096" y="1"/>
                    <a:pt x="3289" y="184"/>
                    <a:pt x="2627" y="441"/>
                  </a:cubicBezTo>
                  <a:cubicBezTo>
                    <a:pt x="1105" y="1038"/>
                    <a:pt x="92" y="2487"/>
                    <a:pt x="19" y="4120"/>
                  </a:cubicBezTo>
                  <a:cubicBezTo>
                    <a:pt x="0" y="4602"/>
                    <a:pt x="4" y="5164"/>
                    <a:pt x="50" y="5787"/>
                  </a:cubicBezTo>
                  <a:cubicBezTo>
                    <a:pt x="222" y="8039"/>
                    <a:pt x="478" y="9286"/>
                    <a:pt x="478" y="9286"/>
                  </a:cubicBezTo>
                  <a:cubicBezTo>
                    <a:pt x="478" y="9286"/>
                    <a:pt x="1356" y="9707"/>
                    <a:pt x="3057" y="9707"/>
                  </a:cubicBezTo>
                  <a:cubicBezTo>
                    <a:pt x="5040" y="9707"/>
                    <a:pt x="8143" y="9134"/>
                    <a:pt x="12274" y="6651"/>
                  </a:cubicBezTo>
                  <a:cubicBezTo>
                    <a:pt x="12641" y="6425"/>
                    <a:pt x="15792" y="6410"/>
                    <a:pt x="16167" y="6154"/>
                  </a:cubicBezTo>
                  <a:cubicBezTo>
                    <a:pt x="15716" y="5420"/>
                    <a:pt x="14653" y="3473"/>
                    <a:pt x="13907" y="2093"/>
                  </a:cubicBezTo>
                  <a:cubicBezTo>
                    <a:pt x="13399" y="1149"/>
                    <a:pt x="12454" y="522"/>
                    <a:pt x="11387" y="407"/>
                  </a:cubicBezTo>
                  <a:cubicBezTo>
                    <a:pt x="9709" y="231"/>
                    <a:pt x="7128" y="2"/>
                    <a:pt x="5174" y="2"/>
                  </a:cubicBezTo>
                  <a:cubicBezTo>
                    <a:pt x="5135" y="1"/>
                    <a:pt x="5097" y="1"/>
                    <a:pt x="5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3018350" y="5070875"/>
              <a:ext cx="700" cy="700"/>
            </a:xfrm>
            <a:custGeom>
              <a:avLst/>
              <a:gdLst/>
              <a:ahLst/>
              <a:cxnLst/>
              <a:rect l="l" t="t" r="r" b="b"/>
              <a:pathLst>
                <a:path w="28" h="28" extrusionOk="0">
                  <a:moveTo>
                    <a:pt x="1" y="0"/>
                  </a:moveTo>
                  <a:lnTo>
                    <a:pt x="1" y="27"/>
                  </a:lnTo>
                  <a:lnTo>
                    <a:pt x="28" y="27"/>
                  </a:lnTo>
                  <a:cubicBezTo>
                    <a:pt x="28"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3018350" y="5071550"/>
              <a:ext cx="700" cy="675"/>
            </a:xfrm>
            <a:custGeom>
              <a:avLst/>
              <a:gdLst/>
              <a:ahLst/>
              <a:cxnLst/>
              <a:rect l="l" t="t" r="r" b="b"/>
              <a:pathLst>
                <a:path w="28" h="27" extrusionOk="0">
                  <a:moveTo>
                    <a:pt x="1" y="0"/>
                  </a:moveTo>
                  <a:lnTo>
                    <a:pt x="1" y="27"/>
                  </a:lnTo>
                  <a:cubicBezTo>
                    <a:pt x="16" y="27"/>
                    <a:pt x="28" y="16"/>
                    <a:pt x="28"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2928800" y="5070875"/>
              <a:ext cx="89575" cy="1350"/>
            </a:xfrm>
            <a:custGeom>
              <a:avLst/>
              <a:gdLst/>
              <a:ahLst/>
              <a:cxnLst/>
              <a:rect l="l" t="t" r="r" b="b"/>
              <a:pathLst>
                <a:path w="3583" h="54" extrusionOk="0">
                  <a:moveTo>
                    <a:pt x="27" y="0"/>
                  </a:moveTo>
                  <a:cubicBezTo>
                    <a:pt x="12" y="0"/>
                    <a:pt x="0" y="12"/>
                    <a:pt x="0" y="27"/>
                  </a:cubicBezTo>
                  <a:lnTo>
                    <a:pt x="1950" y="27"/>
                  </a:lnTo>
                  <a:cubicBezTo>
                    <a:pt x="2008" y="27"/>
                    <a:pt x="2061" y="39"/>
                    <a:pt x="2115" y="54"/>
                  </a:cubicBezTo>
                  <a:lnTo>
                    <a:pt x="3583" y="54"/>
                  </a:lnTo>
                  <a:lnTo>
                    <a:pt x="3583" y="27"/>
                  </a:lnTo>
                  <a:lnTo>
                    <a:pt x="35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2487625" y="4610750"/>
              <a:ext cx="320750" cy="55700"/>
            </a:xfrm>
            <a:custGeom>
              <a:avLst/>
              <a:gdLst/>
              <a:ahLst/>
              <a:cxnLst/>
              <a:rect l="l" t="t" r="r" b="b"/>
              <a:pathLst>
                <a:path w="12830" h="2228" extrusionOk="0">
                  <a:moveTo>
                    <a:pt x="738" y="1"/>
                  </a:moveTo>
                  <a:cubicBezTo>
                    <a:pt x="1" y="1"/>
                    <a:pt x="2211" y="188"/>
                    <a:pt x="1549" y="445"/>
                  </a:cubicBezTo>
                  <a:cubicBezTo>
                    <a:pt x="953" y="678"/>
                    <a:pt x="436" y="1042"/>
                    <a:pt x="23" y="1497"/>
                  </a:cubicBezTo>
                  <a:lnTo>
                    <a:pt x="9086" y="2227"/>
                  </a:lnTo>
                  <a:lnTo>
                    <a:pt x="12829" y="2097"/>
                  </a:lnTo>
                  <a:cubicBezTo>
                    <a:pt x="12321" y="1153"/>
                    <a:pt x="11376" y="526"/>
                    <a:pt x="10309" y="411"/>
                  </a:cubicBezTo>
                  <a:cubicBezTo>
                    <a:pt x="8631" y="235"/>
                    <a:pt x="6050" y="6"/>
                    <a:pt x="4096" y="6"/>
                  </a:cubicBezTo>
                  <a:lnTo>
                    <a:pt x="838" y="2"/>
                  </a:lnTo>
                  <a:cubicBezTo>
                    <a:pt x="800" y="1"/>
                    <a:pt x="767"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2369475" y="5049375"/>
              <a:ext cx="147425" cy="87950"/>
            </a:xfrm>
            <a:custGeom>
              <a:avLst/>
              <a:gdLst/>
              <a:ahLst/>
              <a:cxnLst/>
              <a:rect l="l" t="t" r="r" b="b"/>
              <a:pathLst>
                <a:path w="5897" h="3518" extrusionOk="0">
                  <a:moveTo>
                    <a:pt x="3751" y="0"/>
                  </a:moveTo>
                  <a:lnTo>
                    <a:pt x="0" y="3518"/>
                  </a:lnTo>
                  <a:lnTo>
                    <a:pt x="3660" y="3518"/>
                  </a:lnTo>
                  <a:lnTo>
                    <a:pt x="5896" y="773"/>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2356950" y="5052300"/>
              <a:ext cx="91225" cy="85075"/>
            </a:xfrm>
            <a:custGeom>
              <a:avLst/>
              <a:gdLst/>
              <a:ahLst/>
              <a:cxnLst/>
              <a:rect l="l" t="t" r="r" b="b"/>
              <a:pathLst>
                <a:path w="3649" h="3403" extrusionOk="0">
                  <a:moveTo>
                    <a:pt x="3147" y="0"/>
                  </a:moveTo>
                  <a:cubicBezTo>
                    <a:pt x="3035" y="0"/>
                    <a:pt x="2924" y="41"/>
                    <a:pt x="2838" y="124"/>
                  </a:cubicBezTo>
                  <a:lnTo>
                    <a:pt x="188" y="2621"/>
                  </a:lnTo>
                  <a:cubicBezTo>
                    <a:pt x="8" y="2789"/>
                    <a:pt x="0" y="3076"/>
                    <a:pt x="172" y="3260"/>
                  </a:cubicBezTo>
                  <a:cubicBezTo>
                    <a:pt x="260" y="3355"/>
                    <a:pt x="380" y="3403"/>
                    <a:pt x="500" y="3403"/>
                  </a:cubicBezTo>
                  <a:cubicBezTo>
                    <a:pt x="612" y="3403"/>
                    <a:pt x="724" y="3361"/>
                    <a:pt x="811" y="3279"/>
                  </a:cubicBezTo>
                  <a:lnTo>
                    <a:pt x="3457" y="782"/>
                  </a:lnTo>
                  <a:cubicBezTo>
                    <a:pt x="3641" y="610"/>
                    <a:pt x="3648" y="323"/>
                    <a:pt x="3476" y="143"/>
                  </a:cubicBezTo>
                  <a:cubicBezTo>
                    <a:pt x="3387" y="48"/>
                    <a:pt x="3267" y="0"/>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2334675" y="4526850"/>
              <a:ext cx="159950" cy="85000"/>
            </a:xfrm>
            <a:custGeom>
              <a:avLst/>
              <a:gdLst/>
              <a:ahLst/>
              <a:cxnLst/>
              <a:rect l="l" t="t" r="r" b="b"/>
              <a:pathLst>
                <a:path w="6398" h="3400" extrusionOk="0">
                  <a:moveTo>
                    <a:pt x="2715" y="0"/>
                  </a:moveTo>
                  <a:lnTo>
                    <a:pt x="0" y="3400"/>
                  </a:lnTo>
                  <a:lnTo>
                    <a:pt x="3801" y="3400"/>
                  </a:lnTo>
                  <a:lnTo>
                    <a:pt x="6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2323975" y="4526800"/>
              <a:ext cx="91200" cy="85100"/>
            </a:xfrm>
            <a:custGeom>
              <a:avLst/>
              <a:gdLst/>
              <a:ahLst/>
              <a:cxnLst/>
              <a:rect l="l" t="t" r="r" b="b"/>
              <a:pathLst>
                <a:path w="3648" h="3404" extrusionOk="0">
                  <a:moveTo>
                    <a:pt x="3146" y="1"/>
                  </a:moveTo>
                  <a:cubicBezTo>
                    <a:pt x="3035" y="1"/>
                    <a:pt x="2924" y="42"/>
                    <a:pt x="2837" y="125"/>
                  </a:cubicBezTo>
                  <a:lnTo>
                    <a:pt x="187" y="2622"/>
                  </a:lnTo>
                  <a:cubicBezTo>
                    <a:pt x="8" y="2790"/>
                    <a:pt x="0" y="3077"/>
                    <a:pt x="168" y="3260"/>
                  </a:cubicBezTo>
                  <a:cubicBezTo>
                    <a:pt x="258" y="3355"/>
                    <a:pt x="378" y="3403"/>
                    <a:pt x="498" y="3403"/>
                  </a:cubicBezTo>
                  <a:cubicBezTo>
                    <a:pt x="610" y="3403"/>
                    <a:pt x="722" y="3362"/>
                    <a:pt x="811" y="3279"/>
                  </a:cubicBezTo>
                  <a:lnTo>
                    <a:pt x="3457" y="782"/>
                  </a:lnTo>
                  <a:cubicBezTo>
                    <a:pt x="3640" y="610"/>
                    <a:pt x="3648" y="324"/>
                    <a:pt x="3476" y="144"/>
                  </a:cubicBezTo>
                  <a:cubicBezTo>
                    <a:pt x="3387" y="49"/>
                    <a:pt x="3266" y="1"/>
                    <a:pt x="3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2329500" y="4597400"/>
              <a:ext cx="73075" cy="205650"/>
            </a:xfrm>
            <a:custGeom>
              <a:avLst/>
              <a:gdLst/>
              <a:ahLst/>
              <a:cxnLst/>
              <a:rect l="l" t="t" r="r" b="b"/>
              <a:pathLst>
                <a:path w="2923" h="8226" extrusionOk="0">
                  <a:moveTo>
                    <a:pt x="1" y="0"/>
                  </a:moveTo>
                  <a:cubicBezTo>
                    <a:pt x="1" y="4937"/>
                    <a:pt x="2054" y="8091"/>
                    <a:pt x="2142" y="8225"/>
                  </a:cubicBezTo>
                  <a:lnTo>
                    <a:pt x="2922" y="7709"/>
                  </a:lnTo>
                  <a:cubicBezTo>
                    <a:pt x="2903" y="7678"/>
                    <a:pt x="938" y="4639"/>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2879950" y="5117050"/>
              <a:ext cx="93800" cy="20275"/>
            </a:xfrm>
            <a:custGeom>
              <a:avLst/>
              <a:gdLst/>
              <a:ahLst/>
              <a:cxnLst/>
              <a:rect l="l" t="t" r="r" b="b"/>
              <a:pathLst>
                <a:path w="3752" h="811" extrusionOk="0">
                  <a:moveTo>
                    <a:pt x="432" y="0"/>
                  </a:moveTo>
                  <a:lnTo>
                    <a:pt x="50" y="631"/>
                  </a:lnTo>
                  <a:cubicBezTo>
                    <a:pt x="0" y="712"/>
                    <a:pt x="57" y="811"/>
                    <a:pt x="153" y="811"/>
                  </a:cubicBezTo>
                  <a:lnTo>
                    <a:pt x="3602" y="811"/>
                  </a:lnTo>
                  <a:cubicBezTo>
                    <a:pt x="3694" y="811"/>
                    <a:pt x="3751"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2981375" y="5117050"/>
              <a:ext cx="93700" cy="20275"/>
            </a:xfrm>
            <a:custGeom>
              <a:avLst/>
              <a:gdLst/>
              <a:ahLst/>
              <a:cxnLst/>
              <a:rect l="l" t="t" r="r" b="b"/>
              <a:pathLst>
                <a:path w="3748" h="811" extrusionOk="0">
                  <a:moveTo>
                    <a:pt x="428" y="0"/>
                  </a:moveTo>
                  <a:lnTo>
                    <a:pt x="50" y="631"/>
                  </a:lnTo>
                  <a:cubicBezTo>
                    <a:pt x="0" y="712"/>
                    <a:pt x="57" y="811"/>
                    <a:pt x="149" y="811"/>
                  </a:cubicBezTo>
                  <a:lnTo>
                    <a:pt x="3598" y="811"/>
                  </a:lnTo>
                  <a:cubicBezTo>
                    <a:pt x="3690" y="811"/>
                    <a:pt x="3747"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2721550" y="5071550"/>
              <a:ext cx="268250" cy="45525"/>
            </a:xfrm>
            <a:custGeom>
              <a:avLst/>
              <a:gdLst/>
              <a:ahLst/>
              <a:cxnLst/>
              <a:rect l="l" t="t" r="r" b="b"/>
              <a:pathLst>
                <a:path w="10730" h="1821" extrusionOk="0">
                  <a:moveTo>
                    <a:pt x="493" y="0"/>
                  </a:moveTo>
                  <a:cubicBezTo>
                    <a:pt x="222" y="0"/>
                    <a:pt x="0" y="218"/>
                    <a:pt x="0" y="490"/>
                  </a:cubicBezTo>
                  <a:lnTo>
                    <a:pt x="0" y="1327"/>
                  </a:lnTo>
                  <a:cubicBezTo>
                    <a:pt x="0" y="1599"/>
                    <a:pt x="222" y="1820"/>
                    <a:pt x="493" y="1820"/>
                  </a:cubicBezTo>
                  <a:lnTo>
                    <a:pt x="10240" y="1820"/>
                  </a:lnTo>
                  <a:cubicBezTo>
                    <a:pt x="10512" y="1820"/>
                    <a:pt x="10730" y="1599"/>
                    <a:pt x="10730" y="1327"/>
                  </a:cubicBezTo>
                  <a:lnTo>
                    <a:pt x="10730" y="490"/>
                  </a:lnTo>
                  <a:cubicBezTo>
                    <a:pt x="10730" y="218"/>
                    <a:pt x="10512"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2721550" y="5050325"/>
              <a:ext cx="205350" cy="42475"/>
            </a:xfrm>
            <a:custGeom>
              <a:avLst/>
              <a:gdLst/>
              <a:ahLst/>
              <a:cxnLst/>
              <a:rect l="l" t="t" r="r" b="b"/>
              <a:pathLst>
                <a:path w="8214" h="1699" extrusionOk="0">
                  <a:moveTo>
                    <a:pt x="0" y="0"/>
                  </a:moveTo>
                  <a:lnTo>
                    <a:pt x="0" y="1698"/>
                  </a:lnTo>
                  <a:lnTo>
                    <a:pt x="8214" y="1698"/>
                  </a:lnTo>
                  <a:lnTo>
                    <a:pt x="8214" y="757"/>
                  </a:lnTo>
                  <a:cubicBezTo>
                    <a:pt x="8214" y="341"/>
                    <a:pt x="7873" y="0"/>
                    <a:pt x="7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2770300" y="5029575"/>
              <a:ext cx="137575" cy="59100"/>
            </a:xfrm>
            <a:custGeom>
              <a:avLst/>
              <a:gdLst/>
              <a:ahLst/>
              <a:cxnLst/>
              <a:rect l="l" t="t" r="r" b="b"/>
              <a:pathLst>
                <a:path w="5503" h="2364" extrusionOk="0">
                  <a:moveTo>
                    <a:pt x="5503" y="1"/>
                  </a:moveTo>
                  <a:lnTo>
                    <a:pt x="2019" y="341"/>
                  </a:lnTo>
                  <a:lnTo>
                    <a:pt x="1606" y="253"/>
                  </a:lnTo>
                  <a:lnTo>
                    <a:pt x="612" y="1729"/>
                  </a:lnTo>
                  <a:lnTo>
                    <a:pt x="0" y="2364"/>
                  </a:lnTo>
                  <a:cubicBezTo>
                    <a:pt x="0" y="2364"/>
                    <a:pt x="2444" y="1993"/>
                    <a:pt x="2952" y="830"/>
                  </a:cubicBezTo>
                  <a:lnTo>
                    <a:pt x="5503" y="830"/>
                  </a:lnTo>
                  <a:lnTo>
                    <a:pt x="5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2360950" y="4610875"/>
              <a:ext cx="459850" cy="477800"/>
            </a:xfrm>
            <a:custGeom>
              <a:avLst/>
              <a:gdLst/>
              <a:ahLst/>
              <a:cxnLst/>
              <a:rect l="l" t="t" r="r" b="b"/>
              <a:pathLst>
                <a:path w="18394" h="19112" extrusionOk="0">
                  <a:moveTo>
                    <a:pt x="5499" y="1"/>
                  </a:moveTo>
                  <a:cubicBezTo>
                    <a:pt x="2402" y="1"/>
                    <a:pt x="1" y="2712"/>
                    <a:pt x="379" y="5786"/>
                  </a:cubicBezTo>
                  <a:lnTo>
                    <a:pt x="1722" y="16737"/>
                  </a:lnTo>
                  <a:cubicBezTo>
                    <a:pt x="1886" y="18091"/>
                    <a:pt x="3037" y="19112"/>
                    <a:pt x="4402" y="19112"/>
                  </a:cubicBezTo>
                  <a:lnTo>
                    <a:pt x="16374" y="19112"/>
                  </a:lnTo>
                  <a:cubicBezTo>
                    <a:pt x="17491" y="19112"/>
                    <a:pt x="18393" y="18205"/>
                    <a:pt x="18393" y="17089"/>
                  </a:cubicBezTo>
                  <a:lnTo>
                    <a:pt x="18393" y="12890"/>
                  </a:lnTo>
                  <a:cubicBezTo>
                    <a:pt x="18393" y="5771"/>
                    <a:pt x="12623" y="1"/>
                    <a:pt x="5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2406850" y="5058925"/>
              <a:ext cx="34250" cy="34150"/>
            </a:xfrm>
            <a:custGeom>
              <a:avLst/>
              <a:gdLst/>
              <a:ahLst/>
              <a:cxnLst/>
              <a:rect l="l" t="t" r="r" b="b"/>
              <a:pathLst>
                <a:path w="1370" h="1366" extrusionOk="0">
                  <a:moveTo>
                    <a:pt x="685" y="1"/>
                  </a:moveTo>
                  <a:cubicBezTo>
                    <a:pt x="306" y="1"/>
                    <a:pt x="0" y="306"/>
                    <a:pt x="0" y="681"/>
                  </a:cubicBezTo>
                  <a:cubicBezTo>
                    <a:pt x="0" y="1060"/>
                    <a:pt x="306" y="1366"/>
                    <a:pt x="685" y="1366"/>
                  </a:cubicBezTo>
                  <a:cubicBezTo>
                    <a:pt x="1063" y="1366"/>
                    <a:pt x="1369" y="1060"/>
                    <a:pt x="1369" y="681"/>
                  </a:cubicBezTo>
                  <a:cubicBezTo>
                    <a:pt x="1369" y="306"/>
                    <a:pt x="1063"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2361050" y="4610875"/>
              <a:ext cx="419500" cy="255875"/>
            </a:xfrm>
            <a:custGeom>
              <a:avLst/>
              <a:gdLst/>
              <a:ahLst/>
              <a:cxnLst/>
              <a:rect l="l" t="t" r="r" b="b"/>
              <a:pathLst>
                <a:path w="16780" h="10235" extrusionOk="0">
                  <a:moveTo>
                    <a:pt x="5461" y="1"/>
                  </a:moveTo>
                  <a:cubicBezTo>
                    <a:pt x="2379" y="20"/>
                    <a:pt x="1" y="2723"/>
                    <a:pt x="375" y="5786"/>
                  </a:cubicBezTo>
                  <a:lnTo>
                    <a:pt x="857" y="9721"/>
                  </a:lnTo>
                  <a:cubicBezTo>
                    <a:pt x="1275" y="9838"/>
                    <a:pt x="2859" y="10235"/>
                    <a:pt x="5148" y="10235"/>
                  </a:cubicBezTo>
                  <a:cubicBezTo>
                    <a:pt x="8155" y="10235"/>
                    <a:pt x="12379" y="9550"/>
                    <a:pt x="16779" y="6650"/>
                  </a:cubicBezTo>
                  <a:cubicBezTo>
                    <a:pt x="14588" y="2696"/>
                    <a:pt x="10378" y="16"/>
                    <a:pt x="5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2369175" y="4610850"/>
              <a:ext cx="404200" cy="245225"/>
            </a:xfrm>
            <a:custGeom>
              <a:avLst/>
              <a:gdLst/>
              <a:ahLst/>
              <a:cxnLst/>
              <a:rect l="l" t="t" r="r" b="b"/>
              <a:pathLst>
                <a:path w="16168" h="9809" extrusionOk="0">
                  <a:moveTo>
                    <a:pt x="5056" y="1"/>
                  </a:moveTo>
                  <a:cubicBezTo>
                    <a:pt x="4097" y="1"/>
                    <a:pt x="3290" y="184"/>
                    <a:pt x="2628" y="441"/>
                  </a:cubicBezTo>
                  <a:cubicBezTo>
                    <a:pt x="1106" y="1038"/>
                    <a:pt x="93" y="2487"/>
                    <a:pt x="20" y="4120"/>
                  </a:cubicBezTo>
                  <a:cubicBezTo>
                    <a:pt x="1" y="4602"/>
                    <a:pt x="1" y="5164"/>
                    <a:pt x="50" y="5787"/>
                  </a:cubicBezTo>
                  <a:cubicBezTo>
                    <a:pt x="223" y="8039"/>
                    <a:pt x="479" y="9286"/>
                    <a:pt x="479" y="9286"/>
                  </a:cubicBezTo>
                  <a:cubicBezTo>
                    <a:pt x="479" y="9286"/>
                    <a:pt x="2120" y="9808"/>
                    <a:pt x="4692" y="9808"/>
                  </a:cubicBezTo>
                  <a:cubicBezTo>
                    <a:pt x="7647" y="9808"/>
                    <a:pt x="11831" y="9118"/>
                    <a:pt x="16168" y="6154"/>
                  </a:cubicBezTo>
                  <a:cubicBezTo>
                    <a:pt x="15713" y="5420"/>
                    <a:pt x="14653" y="3473"/>
                    <a:pt x="13908" y="2093"/>
                  </a:cubicBezTo>
                  <a:cubicBezTo>
                    <a:pt x="13399" y="1149"/>
                    <a:pt x="12455" y="522"/>
                    <a:pt x="11388" y="407"/>
                  </a:cubicBezTo>
                  <a:cubicBezTo>
                    <a:pt x="9705" y="231"/>
                    <a:pt x="7124" y="2"/>
                    <a:pt x="5170" y="2"/>
                  </a:cubicBezTo>
                  <a:cubicBezTo>
                    <a:pt x="5132" y="1"/>
                    <a:pt x="5094" y="1"/>
                    <a:pt x="5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2769425" y="5088650"/>
              <a:ext cx="1575" cy="700"/>
            </a:xfrm>
            <a:custGeom>
              <a:avLst/>
              <a:gdLst/>
              <a:ahLst/>
              <a:cxnLst/>
              <a:rect l="l" t="t" r="r" b="b"/>
              <a:pathLst>
                <a:path w="63" h="28" extrusionOk="0">
                  <a:moveTo>
                    <a:pt x="1" y="1"/>
                  </a:moveTo>
                  <a:lnTo>
                    <a:pt x="12" y="16"/>
                  </a:lnTo>
                  <a:cubicBezTo>
                    <a:pt x="20" y="24"/>
                    <a:pt x="28" y="27"/>
                    <a:pt x="35" y="27"/>
                  </a:cubicBezTo>
                  <a:lnTo>
                    <a:pt x="51" y="24"/>
                  </a:lnTo>
                  <a:cubicBezTo>
                    <a:pt x="58" y="16"/>
                    <a:pt x="62" y="8"/>
                    <a:pt x="62" y="1"/>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2392325" y="4939325"/>
              <a:ext cx="775" cy="1475"/>
            </a:xfrm>
            <a:custGeom>
              <a:avLst/>
              <a:gdLst/>
              <a:ahLst/>
              <a:cxnLst/>
              <a:rect l="l" t="t" r="r" b="b"/>
              <a:pathLst>
                <a:path w="31" h="59" extrusionOk="0">
                  <a:moveTo>
                    <a:pt x="23" y="1"/>
                  </a:moveTo>
                  <a:cubicBezTo>
                    <a:pt x="12" y="5"/>
                    <a:pt x="0" y="16"/>
                    <a:pt x="0" y="32"/>
                  </a:cubicBezTo>
                  <a:cubicBezTo>
                    <a:pt x="0" y="47"/>
                    <a:pt x="12" y="58"/>
                    <a:pt x="27" y="58"/>
                  </a:cubicBezTo>
                  <a:lnTo>
                    <a:pt x="31" y="58"/>
                  </a:lnTo>
                  <a:lnTo>
                    <a:pt x="23" y="1"/>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2392900" y="4939325"/>
              <a:ext cx="378100" cy="149350"/>
            </a:xfrm>
            <a:custGeom>
              <a:avLst/>
              <a:gdLst/>
              <a:ahLst/>
              <a:cxnLst/>
              <a:rect l="l" t="t" r="r" b="b"/>
              <a:pathLst>
                <a:path w="15124" h="5974" extrusionOk="0">
                  <a:moveTo>
                    <a:pt x="0" y="1"/>
                  </a:moveTo>
                  <a:lnTo>
                    <a:pt x="8" y="58"/>
                  </a:lnTo>
                  <a:lnTo>
                    <a:pt x="7116" y="58"/>
                  </a:lnTo>
                  <a:cubicBezTo>
                    <a:pt x="9514" y="58"/>
                    <a:pt x="11762" y="1232"/>
                    <a:pt x="13135" y="3201"/>
                  </a:cubicBezTo>
                  <a:lnTo>
                    <a:pt x="15062" y="5974"/>
                  </a:lnTo>
                  <a:lnTo>
                    <a:pt x="15123" y="5974"/>
                  </a:lnTo>
                  <a:cubicBezTo>
                    <a:pt x="15123" y="5966"/>
                    <a:pt x="15123" y="5962"/>
                    <a:pt x="15119" y="5955"/>
                  </a:cubicBezTo>
                  <a:lnTo>
                    <a:pt x="13181" y="3171"/>
                  </a:lnTo>
                  <a:cubicBezTo>
                    <a:pt x="11800" y="1186"/>
                    <a:pt x="9533" y="1"/>
                    <a:pt x="7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2745450" y="4918600"/>
              <a:ext cx="92550" cy="29375"/>
            </a:xfrm>
            <a:custGeom>
              <a:avLst/>
              <a:gdLst/>
              <a:ahLst/>
              <a:cxnLst/>
              <a:rect l="l" t="t" r="r" b="b"/>
              <a:pathLst>
                <a:path w="3702" h="1175" extrusionOk="0">
                  <a:moveTo>
                    <a:pt x="589" y="0"/>
                  </a:moveTo>
                  <a:cubicBezTo>
                    <a:pt x="264" y="0"/>
                    <a:pt x="0" y="260"/>
                    <a:pt x="0" y="585"/>
                  </a:cubicBezTo>
                  <a:cubicBezTo>
                    <a:pt x="0" y="910"/>
                    <a:pt x="264" y="1174"/>
                    <a:pt x="589" y="1174"/>
                  </a:cubicBezTo>
                  <a:lnTo>
                    <a:pt x="3113" y="1174"/>
                  </a:lnTo>
                  <a:cubicBezTo>
                    <a:pt x="3438" y="1174"/>
                    <a:pt x="3701" y="910"/>
                    <a:pt x="3701" y="585"/>
                  </a:cubicBezTo>
                  <a:cubicBezTo>
                    <a:pt x="3701" y="260"/>
                    <a:pt x="3438" y="0"/>
                    <a:pt x="3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2672875" y="5039900"/>
              <a:ext cx="97450" cy="97425"/>
            </a:xfrm>
            <a:custGeom>
              <a:avLst/>
              <a:gdLst/>
              <a:ahLst/>
              <a:cxnLst/>
              <a:rect l="l" t="t" r="r" b="b"/>
              <a:pathLst>
                <a:path w="3898" h="3897" extrusionOk="0">
                  <a:moveTo>
                    <a:pt x="1947" y="1"/>
                  </a:moveTo>
                  <a:cubicBezTo>
                    <a:pt x="873" y="1"/>
                    <a:pt x="1" y="872"/>
                    <a:pt x="1" y="1951"/>
                  </a:cubicBezTo>
                  <a:cubicBezTo>
                    <a:pt x="1" y="3025"/>
                    <a:pt x="873" y="3897"/>
                    <a:pt x="1947" y="3897"/>
                  </a:cubicBezTo>
                  <a:cubicBezTo>
                    <a:pt x="3025" y="3897"/>
                    <a:pt x="3897" y="3025"/>
                    <a:pt x="3897" y="1951"/>
                  </a:cubicBezTo>
                  <a:cubicBezTo>
                    <a:pt x="3897" y="872"/>
                    <a:pt x="3025" y="1"/>
                    <a:pt x="1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2926875" y="5070875"/>
              <a:ext cx="700" cy="700"/>
            </a:xfrm>
            <a:custGeom>
              <a:avLst/>
              <a:gdLst/>
              <a:ahLst/>
              <a:cxnLst/>
              <a:rect l="l" t="t" r="r" b="b"/>
              <a:pathLst>
                <a:path w="28" h="28" extrusionOk="0">
                  <a:moveTo>
                    <a:pt x="1" y="0"/>
                  </a:moveTo>
                  <a:lnTo>
                    <a:pt x="1" y="27"/>
                  </a:lnTo>
                  <a:lnTo>
                    <a:pt x="27" y="27"/>
                  </a:lnTo>
                  <a:cubicBezTo>
                    <a:pt x="27" y="12"/>
                    <a:pt x="16" y="0"/>
                    <a:pt x="1"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2926875" y="5071550"/>
              <a:ext cx="700" cy="675"/>
            </a:xfrm>
            <a:custGeom>
              <a:avLst/>
              <a:gdLst/>
              <a:ahLst/>
              <a:cxnLst/>
              <a:rect l="l" t="t" r="r" b="b"/>
              <a:pathLst>
                <a:path w="28" h="27" extrusionOk="0">
                  <a:moveTo>
                    <a:pt x="1" y="0"/>
                  </a:moveTo>
                  <a:lnTo>
                    <a:pt x="1" y="27"/>
                  </a:lnTo>
                  <a:cubicBezTo>
                    <a:pt x="16" y="27"/>
                    <a:pt x="27" y="16"/>
                    <a:pt x="27"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2837300" y="5070875"/>
              <a:ext cx="89600" cy="1350"/>
            </a:xfrm>
            <a:custGeom>
              <a:avLst/>
              <a:gdLst/>
              <a:ahLst/>
              <a:cxnLst/>
              <a:rect l="l" t="t" r="r" b="b"/>
              <a:pathLst>
                <a:path w="3584" h="54" extrusionOk="0">
                  <a:moveTo>
                    <a:pt x="27" y="0"/>
                  </a:moveTo>
                  <a:cubicBezTo>
                    <a:pt x="12" y="0"/>
                    <a:pt x="1" y="12"/>
                    <a:pt x="1" y="27"/>
                  </a:cubicBezTo>
                  <a:cubicBezTo>
                    <a:pt x="1" y="43"/>
                    <a:pt x="12" y="54"/>
                    <a:pt x="27" y="54"/>
                  </a:cubicBezTo>
                  <a:lnTo>
                    <a:pt x="3584" y="54"/>
                  </a:lnTo>
                  <a:lnTo>
                    <a:pt x="3584" y="27"/>
                  </a:lnTo>
                  <a:lnTo>
                    <a:pt x="3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2391650" y="4610875"/>
              <a:ext cx="328675" cy="58725"/>
            </a:xfrm>
            <a:custGeom>
              <a:avLst/>
              <a:gdLst/>
              <a:ahLst/>
              <a:cxnLst/>
              <a:rect l="l" t="t" r="r" b="b"/>
              <a:pathLst>
                <a:path w="13147" h="2349" extrusionOk="0">
                  <a:moveTo>
                    <a:pt x="4042" y="1"/>
                  </a:moveTo>
                  <a:cubicBezTo>
                    <a:pt x="3132" y="12"/>
                    <a:pt x="2363" y="192"/>
                    <a:pt x="1729" y="440"/>
                  </a:cubicBezTo>
                  <a:cubicBezTo>
                    <a:pt x="1033" y="716"/>
                    <a:pt x="444" y="1167"/>
                    <a:pt x="0" y="1729"/>
                  </a:cubicBezTo>
                  <a:lnTo>
                    <a:pt x="13146" y="2348"/>
                  </a:lnTo>
                  <a:cubicBezTo>
                    <a:pt x="13101" y="2260"/>
                    <a:pt x="13055" y="2176"/>
                    <a:pt x="13009" y="2092"/>
                  </a:cubicBezTo>
                  <a:cubicBezTo>
                    <a:pt x="12504" y="1163"/>
                    <a:pt x="11579" y="536"/>
                    <a:pt x="10527" y="413"/>
                  </a:cubicBezTo>
                  <a:cubicBezTo>
                    <a:pt x="8657" y="222"/>
                    <a:pt x="6069" y="4"/>
                    <a:pt x="4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2396700" y="4610850"/>
              <a:ext cx="320175" cy="52350"/>
            </a:xfrm>
            <a:custGeom>
              <a:avLst/>
              <a:gdLst/>
              <a:ahLst/>
              <a:cxnLst/>
              <a:rect l="l" t="t" r="r" b="b"/>
              <a:pathLst>
                <a:path w="12807" h="2094" extrusionOk="0">
                  <a:moveTo>
                    <a:pt x="3955" y="1"/>
                  </a:moveTo>
                  <a:cubicBezTo>
                    <a:pt x="2996" y="1"/>
                    <a:pt x="2189" y="184"/>
                    <a:pt x="1527" y="441"/>
                  </a:cubicBezTo>
                  <a:cubicBezTo>
                    <a:pt x="930" y="674"/>
                    <a:pt x="414" y="1038"/>
                    <a:pt x="1" y="1493"/>
                  </a:cubicBezTo>
                  <a:lnTo>
                    <a:pt x="12807" y="2093"/>
                  </a:lnTo>
                  <a:cubicBezTo>
                    <a:pt x="12298" y="1149"/>
                    <a:pt x="11354" y="522"/>
                    <a:pt x="10287" y="407"/>
                  </a:cubicBezTo>
                  <a:cubicBezTo>
                    <a:pt x="8604" y="231"/>
                    <a:pt x="6023" y="2"/>
                    <a:pt x="4069" y="2"/>
                  </a:cubicBezTo>
                  <a:cubicBezTo>
                    <a:pt x="4031" y="1"/>
                    <a:pt x="3993" y="1"/>
                    <a:pt x="3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2372050" y="4692025"/>
              <a:ext cx="875" cy="1475"/>
            </a:xfrm>
            <a:custGeom>
              <a:avLst/>
              <a:gdLst/>
              <a:ahLst/>
              <a:cxnLst/>
              <a:rect l="l" t="t" r="r" b="b"/>
              <a:pathLst>
                <a:path w="35" h="59" extrusionOk="0">
                  <a:moveTo>
                    <a:pt x="27" y="1"/>
                  </a:moveTo>
                  <a:cubicBezTo>
                    <a:pt x="16" y="1"/>
                    <a:pt x="4" y="12"/>
                    <a:pt x="0" y="28"/>
                  </a:cubicBezTo>
                  <a:cubicBezTo>
                    <a:pt x="0" y="39"/>
                    <a:pt x="8" y="54"/>
                    <a:pt x="23" y="58"/>
                  </a:cubicBezTo>
                  <a:cubicBezTo>
                    <a:pt x="27" y="39"/>
                    <a:pt x="31" y="20"/>
                    <a:pt x="35"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2672125" y="4818800"/>
              <a:ext cx="1450" cy="975"/>
            </a:xfrm>
            <a:custGeom>
              <a:avLst/>
              <a:gdLst/>
              <a:ahLst/>
              <a:cxnLst/>
              <a:rect l="l" t="t" r="r" b="b"/>
              <a:pathLst>
                <a:path w="58" h="39" extrusionOk="0">
                  <a:moveTo>
                    <a:pt x="54" y="0"/>
                  </a:moveTo>
                  <a:cubicBezTo>
                    <a:pt x="38" y="8"/>
                    <a:pt x="19" y="16"/>
                    <a:pt x="0" y="23"/>
                  </a:cubicBezTo>
                  <a:cubicBezTo>
                    <a:pt x="4" y="27"/>
                    <a:pt x="8" y="27"/>
                    <a:pt x="12" y="31"/>
                  </a:cubicBezTo>
                  <a:cubicBezTo>
                    <a:pt x="16" y="35"/>
                    <a:pt x="23" y="38"/>
                    <a:pt x="31" y="38"/>
                  </a:cubicBezTo>
                  <a:cubicBezTo>
                    <a:pt x="38" y="38"/>
                    <a:pt x="46" y="35"/>
                    <a:pt x="50" y="31"/>
                  </a:cubicBezTo>
                  <a:cubicBezTo>
                    <a:pt x="58" y="19"/>
                    <a:pt x="58" y="8"/>
                    <a:pt x="54"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2372625" y="4692025"/>
              <a:ext cx="300850" cy="127375"/>
            </a:xfrm>
            <a:custGeom>
              <a:avLst/>
              <a:gdLst/>
              <a:ahLst/>
              <a:cxnLst/>
              <a:rect l="l" t="t" r="r" b="b"/>
              <a:pathLst>
                <a:path w="12034" h="5095" extrusionOk="0">
                  <a:moveTo>
                    <a:pt x="12" y="1"/>
                  </a:moveTo>
                  <a:cubicBezTo>
                    <a:pt x="8" y="20"/>
                    <a:pt x="4" y="39"/>
                    <a:pt x="0" y="58"/>
                  </a:cubicBezTo>
                  <a:cubicBezTo>
                    <a:pt x="77" y="70"/>
                    <a:pt x="7701" y="1171"/>
                    <a:pt x="11980" y="5094"/>
                  </a:cubicBezTo>
                  <a:cubicBezTo>
                    <a:pt x="11999" y="5087"/>
                    <a:pt x="12018" y="5079"/>
                    <a:pt x="12034" y="5071"/>
                  </a:cubicBezTo>
                  <a:cubicBezTo>
                    <a:pt x="12034" y="5067"/>
                    <a:pt x="12030" y="5064"/>
                    <a:pt x="12030" y="5060"/>
                  </a:cubicBezTo>
                  <a:cubicBezTo>
                    <a:pt x="7766" y="1144"/>
                    <a:pt x="188" y="28"/>
                    <a:pt x="12"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2773350" y="4764675"/>
              <a:ext cx="98675" cy="12475"/>
            </a:xfrm>
            <a:custGeom>
              <a:avLst/>
              <a:gdLst/>
              <a:ahLst/>
              <a:cxnLst/>
              <a:rect l="l" t="t" r="r" b="b"/>
              <a:pathLst>
                <a:path w="3947" h="499" extrusionOk="0">
                  <a:moveTo>
                    <a:pt x="1" y="1"/>
                  </a:moveTo>
                  <a:lnTo>
                    <a:pt x="287" y="498"/>
                  </a:lnTo>
                  <a:lnTo>
                    <a:pt x="3947" y="498"/>
                  </a:lnTo>
                  <a:lnTo>
                    <a:pt x="3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2716850" y="4663175"/>
              <a:ext cx="94950" cy="6425"/>
            </a:xfrm>
            <a:custGeom>
              <a:avLst/>
              <a:gdLst/>
              <a:ahLst/>
              <a:cxnLst/>
              <a:rect l="l" t="t" r="r" b="b"/>
              <a:pathLst>
                <a:path w="3798" h="257" extrusionOk="0">
                  <a:moveTo>
                    <a:pt x="1" y="0"/>
                  </a:moveTo>
                  <a:lnTo>
                    <a:pt x="138" y="256"/>
                  </a:lnTo>
                  <a:lnTo>
                    <a:pt x="3798" y="256"/>
                  </a:lnTo>
                  <a:lnTo>
                    <a:pt x="3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2332750" y="5067050"/>
              <a:ext cx="34925" cy="37200"/>
            </a:xfrm>
            <a:custGeom>
              <a:avLst/>
              <a:gdLst/>
              <a:ahLst/>
              <a:cxnLst/>
              <a:rect l="l" t="t" r="r" b="b"/>
              <a:pathLst>
                <a:path w="1397" h="1488" extrusionOk="0">
                  <a:moveTo>
                    <a:pt x="1" y="1"/>
                  </a:moveTo>
                  <a:lnTo>
                    <a:pt x="131" y="1488"/>
                  </a:lnTo>
                  <a:lnTo>
                    <a:pt x="1397" y="1389"/>
                  </a:lnTo>
                  <a:lnTo>
                    <a:pt x="1198" y="27"/>
                  </a:lnTo>
                  <a:lnTo>
                    <a:pt x="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2331425" y="5098025"/>
              <a:ext cx="98775" cy="38250"/>
            </a:xfrm>
            <a:custGeom>
              <a:avLst/>
              <a:gdLst/>
              <a:ahLst/>
              <a:cxnLst/>
              <a:rect l="l" t="t" r="r" b="b"/>
              <a:pathLst>
                <a:path w="3951" h="1530" extrusionOk="0">
                  <a:moveTo>
                    <a:pt x="1450" y="0"/>
                  </a:moveTo>
                  <a:cubicBezTo>
                    <a:pt x="1327" y="0"/>
                    <a:pt x="1147" y="92"/>
                    <a:pt x="773"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50" y="1457"/>
                    <a:pt x="3751" y="1113"/>
                    <a:pt x="3484"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2114700" y="5067050"/>
              <a:ext cx="31675" cy="37200"/>
            </a:xfrm>
            <a:custGeom>
              <a:avLst/>
              <a:gdLst/>
              <a:ahLst/>
              <a:cxnLst/>
              <a:rect l="l" t="t" r="r" b="b"/>
              <a:pathLst>
                <a:path w="1267" h="1488" extrusionOk="0">
                  <a:moveTo>
                    <a:pt x="54" y="1"/>
                  </a:moveTo>
                  <a:lnTo>
                    <a:pt x="1" y="1488"/>
                  </a:lnTo>
                  <a:lnTo>
                    <a:pt x="1267" y="1389"/>
                  </a:lnTo>
                  <a:lnTo>
                    <a:pt x="1251" y="27"/>
                  </a:lnTo>
                  <a:lnTo>
                    <a:pt x="54"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2110125" y="5098025"/>
              <a:ext cx="98675" cy="38250"/>
            </a:xfrm>
            <a:custGeom>
              <a:avLst/>
              <a:gdLst/>
              <a:ahLst/>
              <a:cxnLst/>
              <a:rect l="l" t="t" r="r" b="b"/>
              <a:pathLst>
                <a:path w="3947" h="1530" extrusionOk="0">
                  <a:moveTo>
                    <a:pt x="1450" y="0"/>
                  </a:moveTo>
                  <a:cubicBezTo>
                    <a:pt x="1327" y="0"/>
                    <a:pt x="1147" y="92"/>
                    <a:pt x="769"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46" y="1457"/>
                    <a:pt x="3751" y="1113"/>
                    <a:pt x="3480"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2286100" y="4345500"/>
              <a:ext cx="74400" cy="114850"/>
            </a:xfrm>
            <a:custGeom>
              <a:avLst/>
              <a:gdLst/>
              <a:ahLst/>
              <a:cxnLst/>
              <a:rect l="l" t="t" r="r" b="b"/>
              <a:pathLst>
                <a:path w="2976" h="4594" extrusionOk="0">
                  <a:moveTo>
                    <a:pt x="1" y="1"/>
                  </a:moveTo>
                  <a:lnTo>
                    <a:pt x="1060" y="4593"/>
                  </a:lnTo>
                  <a:cubicBezTo>
                    <a:pt x="1702" y="4547"/>
                    <a:pt x="2345" y="4536"/>
                    <a:pt x="2976" y="4478"/>
                  </a:cubicBezTo>
                  <a:cubicBezTo>
                    <a:pt x="2884" y="2830"/>
                    <a:pt x="2115" y="1045"/>
                    <a:pt x="1691" y="586"/>
                  </a:cubicBezTo>
                  <a:cubicBezTo>
                    <a:pt x="1267" y="13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2180850" y="4342075"/>
              <a:ext cx="133875" cy="172375"/>
            </a:xfrm>
            <a:custGeom>
              <a:avLst/>
              <a:gdLst/>
              <a:ahLst/>
              <a:cxnLst/>
              <a:rect l="l" t="t" r="r" b="b"/>
              <a:pathLst>
                <a:path w="5355" h="6895" extrusionOk="0">
                  <a:moveTo>
                    <a:pt x="2207" y="0"/>
                  </a:moveTo>
                  <a:cubicBezTo>
                    <a:pt x="1852" y="65"/>
                    <a:pt x="999" y="230"/>
                    <a:pt x="999" y="230"/>
                  </a:cubicBezTo>
                  <a:lnTo>
                    <a:pt x="1" y="6894"/>
                  </a:lnTo>
                  <a:lnTo>
                    <a:pt x="2876" y="4524"/>
                  </a:lnTo>
                  <a:lnTo>
                    <a:pt x="4364" y="4210"/>
                  </a:lnTo>
                  <a:lnTo>
                    <a:pt x="5354" y="4309"/>
                  </a:lnTo>
                  <a:cubicBezTo>
                    <a:pt x="5354" y="4309"/>
                    <a:pt x="4436" y="761"/>
                    <a:pt x="4211" y="138"/>
                  </a:cubicBezTo>
                  <a:cubicBezTo>
                    <a:pt x="4025" y="586"/>
                    <a:pt x="3647" y="828"/>
                    <a:pt x="3257" y="828"/>
                  </a:cubicBezTo>
                  <a:cubicBezTo>
                    <a:pt x="2852" y="828"/>
                    <a:pt x="2433" y="566"/>
                    <a:pt x="2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2102850" y="4426225"/>
              <a:ext cx="279550" cy="660675"/>
            </a:xfrm>
            <a:custGeom>
              <a:avLst/>
              <a:gdLst/>
              <a:ahLst/>
              <a:cxnLst/>
              <a:rect l="l" t="t" r="r" b="b"/>
              <a:pathLst>
                <a:path w="11182" h="26427" extrusionOk="0">
                  <a:moveTo>
                    <a:pt x="7235" y="0"/>
                  </a:moveTo>
                  <a:cubicBezTo>
                    <a:pt x="6702" y="0"/>
                    <a:pt x="6074" y="12"/>
                    <a:pt x="5476" y="53"/>
                  </a:cubicBezTo>
                  <a:cubicBezTo>
                    <a:pt x="4964" y="1356"/>
                    <a:pt x="4180" y="2538"/>
                    <a:pt x="3121" y="3528"/>
                  </a:cubicBezTo>
                  <a:cubicBezTo>
                    <a:pt x="3090" y="3804"/>
                    <a:pt x="3052" y="4106"/>
                    <a:pt x="2999" y="4427"/>
                  </a:cubicBezTo>
                  <a:cubicBezTo>
                    <a:pt x="2693" y="6327"/>
                    <a:pt x="2184" y="9050"/>
                    <a:pt x="2085" y="10021"/>
                  </a:cubicBezTo>
                  <a:cubicBezTo>
                    <a:pt x="1828" y="12510"/>
                    <a:pt x="1" y="26157"/>
                    <a:pt x="1" y="26157"/>
                  </a:cubicBezTo>
                  <a:cubicBezTo>
                    <a:pt x="25" y="26300"/>
                    <a:pt x="545" y="26426"/>
                    <a:pt x="1158" y="26426"/>
                  </a:cubicBezTo>
                  <a:cubicBezTo>
                    <a:pt x="1627" y="26426"/>
                    <a:pt x="2150" y="26353"/>
                    <a:pt x="2547" y="26157"/>
                  </a:cubicBezTo>
                  <a:lnTo>
                    <a:pt x="5985" y="11252"/>
                  </a:lnTo>
                  <a:cubicBezTo>
                    <a:pt x="5985" y="11252"/>
                    <a:pt x="8283" y="25209"/>
                    <a:pt x="8436" y="26169"/>
                  </a:cubicBezTo>
                  <a:cubicBezTo>
                    <a:pt x="8927" y="26339"/>
                    <a:pt x="9404" y="26427"/>
                    <a:pt x="9867" y="26427"/>
                  </a:cubicBezTo>
                  <a:cubicBezTo>
                    <a:pt x="10319" y="26427"/>
                    <a:pt x="10758" y="26343"/>
                    <a:pt x="11181" y="26169"/>
                  </a:cubicBezTo>
                  <a:cubicBezTo>
                    <a:pt x="11181" y="26169"/>
                    <a:pt x="10551" y="17829"/>
                    <a:pt x="10398" y="16996"/>
                  </a:cubicBezTo>
                  <a:cubicBezTo>
                    <a:pt x="10294" y="16418"/>
                    <a:pt x="9671" y="11164"/>
                    <a:pt x="9292" y="8362"/>
                  </a:cubicBezTo>
                  <a:cubicBezTo>
                    <a:pt x="9354" y="8342"/>
                    <a:pt x="9117" y="7452"/>
                    <a:pt x="8975" y="6767"/>
                  </a:cubicBezTo>
                  <a:cubicBezTo>
                    <a:pt x="8883" y="6308"/>
                    <a:pt x="8685" y="5746"/>
                    <a:pt x="8704" y="4607"/>
                  </a:cubicBezTo>
                  <a:cubicBezTo>
                    <a:pt x="8719" y="3471"/>
                    <a:pt x="8662" y="1922"/>
                    <a:pt x="8646" y="1322"/>
                  </a:cubicBezTo>
                  <a:cubicBezTo>
                    <a:pt x="8623" y="305"/>
                    <a:pt x="8597" y="26"/>
                    <a:pt x="8597" y="26"/>
                  </a:cubicBezTo>
                  <a:cubicBezTo>
                    <a:pt x="8597" y="26"/>
                    <a:pt x="8016" y="0"/>
                    <a:pt x="7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2170725" y="4588700"/>
              <a:ext cx="155175" cy="9675"/>
            </a:xfrm>
            <a:custGeom>
              <a:avLst/>
              <a:gdLst/>
              <a:ahLst/>
              <a:cxnLst/>
              <a:rect l="l" t="t" r="r" b="b"/>
              <a:pathLst>
                <a:path w="6207" h="387" extrusionOk="0">
                  <a:moveTo>
                    <a:pt x="31" y="0"/>
                  </a:moveTo>
                  <a:cubicBezTo>
                    <a:pt x="16" y="0"/>
                    <a:pt x="4" y="12"/>
                    <a:pt x="1" y="23"/>
                  </a:cubicBezTo>
                  <a:cubicBezTo>
                    <a:pt x="1" y="39"/>
                    <a:pt x="8" y="54"/>
                    <a:pt x="24" y="58"/>
                  </a:cubicBezTo>
                  <a:cubicBezTo>
                    <a:pt x="43" y="62"/>
                    <a:pt x="1511" y="387"/>
                    <a:pt x="3729" y="387"/>
                  </a:cubicBezTo>
                  <a:cubicBezTo>
                    <a:pt x="4471" y="387"/>
                    <a:pt x="5297" y="348"/>
                    <a:pt x="6180" y="253"/>
                  </a:cubicBezTo>
                  <a:cubicBezTo>
                    <a:pt x="6195" y="253"/>
                    <a:pt x="6207" y="237"/>
                    <a:pt x="6207" y="222"/>
                  </a:cubicBezTo>
                  <a:cubicBezTo>
                    <a:pt x="6203" y="207"/>
                    <a:pt x="6191" y="195"/>
                    <a:pt x="6180" y="195"/>
                  </a:cubicBezTo>
                  <a:lnTo>
                    <a:pt x="6176" y="195"/>
                  </a:lnTo>
                  <a:cubicBezTo>
                    <a:pt x="5293" y="295"/>
                    <a:pt x="4471" y="329"/>
                    <a:pt x="3729" y="329"/>
                  </a:cubicBezTo>
                  <a:cubicBezTo>
                    <a:pt x="1519" y="329"/>
                    <a:pt x="54" y="8"/>
                    <a:pt x="35" y="4"/>
                  </a:cubicBezTo>
                  <a:cubicBezTo>
                    <a:pt x="35" y="4"/>
                    <a:pt x="3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2167950" y="4603600"/>
              <a:ext cx="161000" cy="11225"/>
            </a:xfrm>
            <a:custGeom>
              <a:avLst/>
              <a:gdLst/>
              <a:ahLst/>
              <a:cxnLst/>
              <a:rect l="l" t="t" r="r" b="b"/>
              <a:pathLst>
                <a:path w="6440" h="449" extrusionOk="0">
                  <a:moveTo>
                    <a:pt x="31" y="1"/>
                  </a:moveTo>
                  <a:cubicBezTo>
                    <a:pt x="20" y="1"/>
                    <a:pt x="8" y="9"/>
                    <a:pt x="5" y="20"/>
                  </a:cubicBezTo>
                  <a:cubicBezTo>
                    <a:pt x="1" y="35"/>
                    <a:pt x="8" y="51"/>
                    <a:pt x="24" y="54"/>
                  </a:cubicBezTo>
                  <a:cubicBezTo>
                    <a:pt x="27" y="58"/>
                    <a:pt x="632" y="249"/>
                    <a:pt x="1718" y="364"/>
                  </a:cubicBezTo>
                  <a:cubicBezTo>
                    <a:pt x="2165" y="410"/>
                    <a:pt x="2739" y="448"/>
                    <a:pt x="3415" y="448"/>
                  </a:cubicBezTo>
                  <a:cubicBezTo>
                    <a:pt x="4260" y="448"/>
                    <a:pt x="5270" y="391"/>
                    <a:pt x="6417" y="215"/>
                  </a:cubicBezTo>
                  <a:cubicBezTo>
                    <a:pt x="6432" y="215"/>
                    <a:pt x="6440" y="200"/>
                    <a:pt x="6440" y="184"/>
                  </a:cubicBezTo>
                  <a:cubicBezTo>
                    <a:pt x="6436" y="169"/>
                    <a:pt x="6425" y="162"/>
                    <a:pt x="6409" y="162"/>
                  </a:cubicBezTo>
                  <a:lnTo>
                    <a:pt x="6406" y="162"/>
                  </a:lnTo>
                  <a:cubicBezTo>
                    <a:pt x="5285" y="330"/>
                    <a:pt x="4287" y="391"/>
                    <a:pt x="3434" y="391"/>
                  </a:cubicBezTo>
                  <a:cubicBezTo>
                    <a:pt x="1289" y="391"/>
                    <a:pt x="58" y="5"/>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2237450" y="4439475"/>
              <a:ext cx="76600" cy="88550"/>
            </a:xfrm>
            <a:custGeom>
              <a:avLst/>
              <a:gdLst/>
              <a:ahLst/>
              <a:cxnLst/>
              <a:rect l="l" t="t" r="r" b="b"/>
              <a:pathLst>
                <a:path w="3064" h="3542" extrusionOk="0">
                  <a:moveTo>
                    <a:pt x="2830" y="58"/>
                  </a:moveTo>
                  <a:lnTo>
                    <a:pt x="2830" y="58"/>
                  </a:lnTo>
                  <a:cubicBezTo>
                    <a:pt x="2849" y="329"/>
                    <a:pt x="2995" y="2620"/>
                    <a:pt x="2773" y="3048"/>
                  </a:cubicBezTo>
                  <a:cubicBezTo>
                    <a:pt x="2631" y="3320"/>
                    <a:pt x="1951" y="3484"/>
                    <a:pt x="1335" y="3484"/>
                  </a:cubicBezTo>
                  <a:cubicBezTo>
                    <a:pt x="1247" y="3484"/>
                    <a:pt x="1163" y="3484"/>
                    <a:pt x="1083" y="3476"/>
                  </a:cubicBezTo>
                  <a:cubicBezTo>
                    <a:pt x="620" y="3438"/>
                    <a:pt x="318" y="3300"/>
                    <a:pt x="253" y="3102"/>
                  </a:cubicBezTo>
                  <a:cubicBezTo>
                    <a:pt x="69" y="2539"/>
                    <a:pt x="219" y="352"/>
                    <a:pt x="238" y="92"/>
                  </a:cubicBezTo>
                  <a:lnTo>
                    <a:pt x="2830" y="58"/>
                  </a:lnTo>
                  <a:close/>
                  <a:moveTo>
                    <a:pt x="2857" y="1"/>
                  </a:moveTo>
                  <a:lnTo>
                    <a:pt x="211" y="35"/>
                  </a:lnTo>
                  <a:cubicBezTo>
                    <a:pt x="196" y="35"/>
                    <a:pt x="184" y="46"/>
                    <a:pt x="180" y="62"/>
                  </a:cubicBezTo>
                  <a:cubicBezTo>
                    <a:pt x="176" y="161"/>
                    <a:pt x="1" y="2513"/>
                    <a:pt x="199" y="3121"/>
                  </a:cubicBezTo>
                  <a:cubicBezTo>
                    <a:pt x="299" y="3423"/>
                    <a:pt x="792" y="3507"/>
                    <a:pt x="1075" y="3530"/>
                  </a:cubicBezTo>
                  <a:cubicBezTo>
                    <a:pt x="1163" y="3537"/>
                    <a:pt x="1251" y="3541"/>
                    <a:pt x="1339" y="3541"/>
                  </a:cubicBezTo>
                  <a:cubicBezTo>
                    <a:pt x="1970" y="3541"/>
                    <a:pt x="2666" y="3373"/>
                    <a:pt x="2823" y="3075"/>
                  </a:cubicBezTo>
                  <a:cubicBezTo>
                    <a:pt x="3063" y="2608"/>
                    <a:pt x="2891" y="131"/>
                    <a:pt x="2884" y="27"/>
                  </a:cubicBezTo>
                  <a:cubicBezTo>
                    <a:pt x="2884" y="12"/>
                    <a:pt x="2868"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2258400" y="4617100"/>
              <a:ext cx="20650" cy="60625"/>
            </a:xfrm>
            <a:custGeom>
              <a:avLst/>
              <a:gdLst/>
              <a:ahLst/>
              <a:cxnLst/>
              <a:rect l="l" t="t" r="r" b="b"/>
              <a:pathLst>
                <a:path w="826" h="2425" extrusionOk="0">
                  <a:moveTo>
                    <a:pt x="264" y="0"/>
                  </a:moveTo>
                  <a:cubicBezTo>
                    <a:pt x="249" y="0"/>
                    <a:pt x="237" y="12"/>
                    <a:pt x="237" y="27"/>
                  </a:cubicBezTo>
                  <a:cubicBezTo>
                    <a:pt x="237" y="600"/>
                    <a:pt x="161" y="1162"/>
                    <a:pt x="88" y="1705"/>
                  </a:cubicBezTo>
                  <a:cubicBezTo>
                    <a:pt x="57" y="1927"/>
                    <a:pt x="27" y="2157"/>
                    <a:pt x="0" y="2386"/>
                  </a:cubicBezTo>
                  <a:cubicBezTo>
                    <a:pt x="4" y="2375"/>
                    <a:pt x="15" y="2363"/>
                    <a:pt x="27" y="2363"/>
                  </a:cubicBezTo>
                  <a:lnTo>
                    <a:pt x="34" y="2363"/>
                  </a:lnTo>
                  <a:cubicBezTo>
                    <a:pt x="50" y="2367"/>
                    <a:pt x="57" y="2382"/>
                    <a:pt x="57" y="2398"/>
                  </a:cubicBezTo>
                  <a:lnTo>
                    <a:pt x="50" y="2421"/>
                  </a:lnTo>
                  <a:cubicBezTo>
                    <a:pt x="57" y="2424"/>
                    <a:pt x="69" y="2424"/>
                    <a:pt x="76" y="2424"/>
                  </a:cubicBezTo>
                  <a:cubicBezTo>
                    <a:pt x="184" y="2424"/>
                    <a:pt x="409" y="2394"/>
                    <a:pt x="535" y="2149"/>
                  </a:cubicBezTo>
                  <a:cubicBezTo>
                    <a:pt x="696" y="1843"/>
                    <a:pt x="799" y="608"/>
                    <a:pt x="826" y="57"/>
                  </a:cubicBezTo>
                  <a:cubicBezTo>
                    <a:pt x="826" y="42"/>
                    <a:pt x="814" y="31"/>
                    <a:pt x="799" y="31"/>
                  </a:cubicBezTo>
                  <a:lnTo>
                    <a:pt x="795" y="31"/>
                  </a:lnTo>
                  <a:cubicBezTo>
                    <a:pt x="784" y="31"/>
                    <a:pt x="769" y="42"/>
                    <a:pt x="769" y="57"/>
                  </a:cubicBezTo>
                  <a:cubicBezTo>
                    <a:pt x="746" y="581"/>
                    <a:pt x="642" y="1828"/>
                    <a:pt x="486" y="2126"/>
                  </a:cubicBezTo>
                  <a:cubicBezTo>
                    <a:pt x="375" y="2340"/>
                    <a:pt x="180" y="2367"/>
                    <a:pt x="84" y="2367"/>
                  </a:cubicBezTo>
                  <a:lnTo>
                    <a:pt x="61" y="2367"/>
                  </a:lnTo>
                  <a:cubicBezTo>
                    <a:pt x="84" y="2145"/>
                    <a:pt x="115" y="1927"/>
                    <a:pt x="141" y="1713"/>
                  </a:cubicBezTo>
                  <a:cubicBezTo>
                    <a:pt x="218" y="1166"/>
                    <a:pt x="291" y="604"/>
                    <a:pt x="294" y="27"/>
                  </a:cubicBezTo>
                  <a:cubicBezTo>
                    <a:pt x="294" y="12"/>
                    <a:pt x="283"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2252375" y="4707525"/>
              <a:ext cx="300" cy="700"/>
            </a:xfrm>
            <a:custGeom>
              <a:avLst/>
              <a:gdLst/>
              <a:ahLst/>
              <a:cxnLst/>
              <a:rect l="l" t="t" r="r" b="b"/>
              <a:pathLst>
                <a:path w="12" h="28" extrusionOk="0">
                  <a:moveTo>
                    <a:pt x="4" y="0"/>
                  </a:moveTo>
                  <a:lnTo>
                    <a:pt x="0" y="27"/>
                  </a:lnTo>
                  <a:lnTo>
                    <a:pt x="12" y="27"/>
                  </a:lnTo>
                  <a:cubicBezTo>
                    <a:pt x="8" y="12"/>
                    <a:pt x="4" y="0"/>
                    <a:pt x="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2251700" y="4676750"/>
              <a:ext cx="7950" cy="31475"/>
            </a:xfrm>
            <a:custGeom>
              <a:avLst/>
              <a:gdLst/>
              <a:ahLst/>
              <a:cxnLst/>
              <a:rect l="l" t="t" r="r" b="b"/>
              <a:pathLst>
                <a:path w="318" h="1259" extrusionOk="0">
                  <a:moveTo>
                    <a:pt x="268" y="0"/>
                  </a:moveTo>
                  <a:lnTo>
                    <a:pt x="4" y="1228"/>
                  </a:lnTo>
                  <a:cubicBezTo>
                    <a:pt x="0" y="1239"/>
                    <a:pt x="12" y="1254"/>
                    <a:pt x="27" y="1258"/>
                  </a:cubicBezTo>
                  <a:lnTo>
                    <a:pt x="31" y="1231"/>
                  </a:lnTo>
                  <a:cubicBezTo>
                    <a:pt x="31" y="1231"/>
                    <a:pt x="35" y="1243"/>
                    <a:pt x="39" y="1258"/>
                  </a:cubicBezTo>
                  <a:cubicBezTo>
                    <a:pt x="46" y="1258"/>
                    <a:pt x="58" y="1250"/>
                    <a:pt x="62" y="1239"/>
                  </a:cubicBezTo>
                  <a:lnTo>
                    <a:pt x="318" y="35"/>
                  </a:lnTo>
                  <a:lnTo>
                    <a:pt x="291" y="35"/>
                  </a:lnTo>
                  <a:cubicBezTo>
                    <a:pt x="276" y="31"/>
                    <a:pt x="268" y="19"/>
                    <a:pt x="268" y="4"/>
                  </a:cubicBezTo>
                  <a:cubicBezTo>
                    <a:pt x="268" y="4"/>
                    <a:pt x="268" y="4"/>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2258400" y="4676175"/>
              <a:ext cx="1450" cy="1450"/>
            </a:xfrm>
            <a:custGeom>
              <a:avLst/>
              <a:gdLst/>
              <a:ahLst/>
              <a:cxnLst/>
              <a:rect l="l" t="t" r="r" b="b"/>
              <a:pathLst>
                <a:path w="58" h="58" extrusionOk="0">
                  <a:moveTo>
                    <a:pt x="27" y="0"/>
                  </a:moveTo>
                  <a:cubicBezTo>
                    <a:pt x="15" y="0"/>
                    <a:pt x="4" y="12"/>
                    <a:pt x="0" y="23"/>
                  </a:cubicBezTo>
                  <a:cubicBezTo>
                    <a:pt x="0" y="27"/>
                    <a:pt x="0" y="27"/>
                    <a:pt x="0" y="27"/>
                  </a:cubicBezTo>
                  <a:cubicBezTo>
                    <a:pt x="0" y="42"/>
                    <a:pt x="8" y="54"/>
                    <a:pt x="23" y="58"/>
                  </a:cubicBezTo>
                  <a:lnTo>
                    <a:pt x="50" y="58"/>
                  </a:lnTo>
                  <a:lnTo>
                    <a:pt x="57" y="35"/>
                  </a:lnTo>
                  <a:cubicBezTo>
                    <a:pt x="57" y="19"/>
                    <a:pt x="50" y="4"/>
                    <a:pt x="34" y="0"/>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2166800" y="4429150"/>
              <a:ext cx="143700" cy="207475"/>
            </a:xfrm>
            <a:custGeom>
              <a:avLst/>
              <a:gdLst/>
              <a:ahLst/>
              <a:cxnLst/>
              <a:rect l="l" t="t" r="r" b="b"/>
              <a:pathLst>
                <a:path w="5748" h="8299" extrusionOk="0">
                  <a:moveTo>
                    <a:pt x="1901" y="1"/>
                  </a:moveTo>
                  <a:cubicBezTo>
                    <a:pt x="1400" y="10"/>
                    <a:pt x="880" y="175"/>
                    <a:pt x="377" y="175"/>
                  </a:cubicBezTo>
                  <a:cubicBezTo>
                    <a:pt x="251" y="175"/>
                    <a:pt x="125" y="164"/>
                    <a:pt x="1" y="138"/>
                  </a:cubicBezTo>
                  <a:lnTo>
                    <a:pt x="1" y="138"/>
                  </a:lnTo>
                  <a:cubicBezTo>
                    <a:pt x="1" y="138"/>
                    <a:pt x="1003" y="4188"/>
                    <a:pt x="1324" y="4715"/>
                  </a:cubicBezTo>
                  <a:cubicBezTo>
                    <a:pt x="1611" y="5189"/>
                    <a:pt x="5580" y="8298"/>
                    <a:pt x="5580" y="8298"/>
                  </a:cubicBezTo>
                  <a:lnTo>
                    <a:pt x="5748" y="7392"/>
                  </a:lnTo>
                  <a:lnTo>
                    <a:pt x="2632" y="4073"/>
                  </a:lnTo>
                  <a:lnTo>
                    <a:pt x="190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2163175" y="4347800"/>
              <a:ext cx="65500" cy="129425"/>
            </a:xfrm>
            <a:custGeom>
              <a:avLst/>
              <a:gdLst/>
              <a:ahLst/>
              <a:cxnLst/>
              <a:rect l="l" t="t" r="r" b="b"/>
              <a:pathLst>
                <a:path w="2620" h="5177" extrusionOk="0">
                  <a:moveTo>
                    <a:pt x="1706" y="1"/>
                  </a:moveTo>
                  <a:cubicBezTo>
                    <a:pt x="1706" y="1"/>
                    <a:pt x="1010" y="153"/>
                    <a:pt x="654" y="662"/>
                  </a:cubicBezTo>
                  <a:cubicBezTo>
                    <a:pt x="249" y="1239"/>
                    <a:pt x="1" y="3304"/>
                    <a:pt x="96" y="4918"/>
                  </a:cubicBezTo>
                  <a:cubicBezTo>
                    <a:pt x="347" y="5102"/>
                    <a:pt x="659" y="5176"/>
                    <a:pt x="981" y="5176"/>
                  </a:cubicBezTo>
                  <a:cubicBezTo>
                    <a:pt x="1621" y="5176"/>
                    <a:pt x="2302" y="4883"/>
                    <a:pt x="2620" y="4578"/>
                  </a:cubicBezTo>
                  <a:cubicBezTo>
                    <a:pt x="2570" y="3599"/>
                    <a:pt x="2402" y="2627"/>
                    <a:pt x="2142" y="1664"/>
                  </a:cubicBezTo>
                  <a:lnTo>
                    <a:pt x="1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2216525" y="4388725"/>
              <a:ext cx="12150" cy="64150"/>
            </a:xfrm>
            <a:custGeom>
              <a:avLst/>
              <a:gdLst/>
              <a:ahLst/>
              <a:cxnLst/>
              <a:rect l="l" t="t" r="r" b="b"/>
              <a:pathLst>
                <a:path w="486" h="2566" extrusionOk="0">
                  <a:moveTo>
                    <a:pt x="0" y="0"/>
                  </a:moveTo>
                  <a:lnTo>
                    <a:pt x="8" y="27"/>
                  </a:lnTo>
                  <a:cubicBezTo>
                    <a:pt x="233" y="868"/>
                    <a:pt x="390" y="1713"/>
                    <a:pt x="463" y="2566"/>
                  </a:cubicBezTo>
                  <a:cubicBezTo>
                    <a:pt x="471" y="2551"/>
                    <a:pt x="478" y="2535"/>
                    <a:pt x="486" y="2520"/>
                  </a:cubicBezTo>
                  <a:cubicBezTo>
                    <a:pt x="417" y="1713"/>
                    <a:pt x="264" y="872"/>
                    <a:pt x="35" y="19"/>
                  </a:cubicBezTo>
                  <a:cubicBezTo>
                    <a:pt x="31" y="8"/>
                    <a:pt x="19"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2228075" y="4451700"/>
              <a:ext cx="800" cy="2325"/>
            </a:xfrm>
            <a:custGeom>
              <a:avLst/>
              <a:gdLst/>
              <a:ahLst/>
              <a:cxnLst/>
              <a:rect l="l" t="t" r="r" b="b"/>
              <a:pathLst>
                <a:path w="32" h="93" extrusionOk="0">
                  <a:moveTo>
                    <a:pt x="24" y="1"/>
                  </a:moveTo>
                  <a:cubicBezTo>
                    <a:pt x="16" y="16"/>
                    <a:pt x="9" y="32"/>
                    <a:pt x="1" y="47"/>
                  </a:cubicBezTo>
                  <a:cubicBezTo>
                    <a:pt x="1" y="62"/>
                    <a:pt x="1" y="77"/>
                    <a:pt x="5" y="93"/>
                  </a:cubicBezTo>
                  <a:cubicBezTo>
                    <a:pt x="20" y="93"/>
                    <a:pt x="31" y="77"/>
                    <a:pt x="31" y="62"/>
                  </a:cubicBezTo>
                  <a:cubicBezTo>
                    <a:pt x="28" y="43"/>
                    <a:pt x="28" y="24"/>
                    <a:pt x="24" y="1"/>
                  </a:cubicBezTo>
                  <a:close/>
                </a:path>
              </a:pathLst>
            </a:custGeom>
            <a:solidFill>
              <a:srgbClr val="3B5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2215850" y="4388725"/>
              <a:ext cx="12350" cy="65300"/>
            </a:xfrm>
            <a:custGeom>
              <a:avLst/>
              <a:gdLst/>
              <a:ahLst/>
              <a:cxnLst/>
              <a:rect l="l" t="t" r="r" b="b"/>
              <a:pathLst>
                <a:path w="494" h="2612" extrusionOk="0">
                  <a:moveTo>
                    <a:pt x="27" y="0"/>
                  </a:moveTo>
                  <a:cubicBezTo>
                    <a:pt x="12" y="4"/>
                    <a:pt x="0" y="19"/>
                    <a:pt x="4" y="34"/>
                  </a:cubicBezTo>
                  <a:cubicBezTo>
                    <a:pt x="241" y="902"/>
                    <a:pt x="394" y="1763"/>
                    <a:pt x="463" y="2585"/>
                  </a:cubicBezTo>
                  <a:cubicBezTo>
                    <a:pt x="463" y="2600"/>
                    <a:pt x="475" y="2612"/>
                    <a:pt x="490" y="2612"/>
                  </a:cubicBezTo>
                  <a:lnTo>
                    <a:pt x="494" y="2612"/>
                  </a:lnTo>
                  <a:cubicBezTo>
                    <a:pt x="490" y="2596"/>
                    <a:pt x="490" y="2581"/>
                    <a:pt x="490" y="2566"/>
                  </a:cubicBezTo>
                  <a:cubicBezTo>
                    <a:pt x="417" y="1713"/>
                    <a:pt x="260" y="868"/>
                    <a:pt x="35" y="27"/>
                  </a:cubicBez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2288700" y="4345425"/>
              <a:ext cx="29075" cy="81450"/>
            </a:xfrm>
            <a:custGeom>
              <a:avLst/>
              <a:gdLst/>
              <a:ahLst/>
              <a:cxnLst/>
              <a:rect l="l" t="t" r="r" b="b"/>
              <a:pathLst>
                <a:path w="1163" h="3258" extrusionOk="0">
                  <a:moveTo>
                    <a:pt x="66" y="0"/>
                  </a:moveTo>
                  <a:cubicBezTo>
                    <a:pt x="27" y="0"/>
                    <a:pt x="2" y="5"/>
                    <a:pt x="0" y="15"/>
                  </a:cubicBezTo>
                  <a:cubicBezTo>
                    <a:pt x="390" y="1178"/>
                    <a:pt x="535" y="1992"/>
                    <a:pt x="589" y="3250"/>
                  </a:cubicBezTo>
                  <a:lnTo>
                    <a:pt x="1163" y="3258"/>
                  </a:lnTo>
                  <a:cubicBezTo>
                    <a:pt x="1052" y="2027"/>
                    <a:pt x="868" y="1197"/>
                    <a:pt x="520" y="99"/>
                  </a:cubicBezTo>
                  <a:cubicBezTo>
                    <a:pt x="526" y="60"/>
                    <a:pt x="207" y="0"/>
                    <a:pt x="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2306275" y="4613925"/>
              <a:ext cx="54325" cy="46750"/>
            </a:xfrm>
            <a:custGeom>
              <a:avLst/>
              <a:gdLst/>
              <a:ahLst/>
              <a:cxnLst/>
              <a:rect l="l" t="t" r="r" b="b"/>
              <a:pathLst>
                <a:path w="2173" h="1870" extrusionOk="0">
                  <a:moveTo>
                    <a:pt x="169" y="1"/>
                  </a:moveTo>
                  <a:lnTo>
                    <a:pt x="1" y="907"/>
                  </a:lnTo>
                  <a:cubicBezTo>
                    <a:pt x="1" y="907"/>
                    <a:pt x="146" y="1026"/>
                    <a:pt x="341" y="1159"/>
                  </a:cubicBezTo>
                  <a:cubicBezTo>
                    <a:pt x="479" y="1251"/>
                    <a:pt x="685" y="1481"/>
                    <a:pt x="781" y="1534"/>
                  </a:cubicBezTo>
                  <a:cubicBezTo>
                    <a:pt x="876" y="1588"/>
                    <a:pt x="1442" y="1829"/>
                    <a:pt x="1511" y="1852"/>
                  </a:cubicBezTo>
                  <a:cubicBezTo>
                    <a:pt x="1542" y="1860"/>
                    <a:pt x="1554" y="1869"/>
                    <a:pt x="1573" y="1869"/>
                  </a:cubicBezTo>
                  <a:cubicBezTo>
                    <a:pt x="1598" y="1869"/>
                    <a:pt x="1633" y="1855"/>
                    <a:pt x="1729" y="1806"/>
                  </a:cubicBezTo>
                  <a:cubicBezTo>
                    <a:pt x="1897" y="1718"/>
                    <a:pt x="2008" y="1576"/>
                    <a:pt x="2035" y="1507"/>
                  </a:cubicBezTo>
                  <a:cubicBezTo>
                    <a:pt x="2066" y="1442"/>
                    <a:pt x="2008" y="1427"/>
                    <a:pt x="2008" y="1427"/>
                  </a:cubicBezTo>
                  <a:cubicBezTo>
                    <a:pt x="2134" y="1343"/>
                    <a:pt x="2142" y="1293"/>
                    <a:pt x="2157" y="1137"/>
                  </a:cubicBezTo>
                  <a:cubicBezTo>
                    <a:pt x="2173" y="980"/>
                    <a:pt x="2119" y="819"/>
                    <a:pt x="2039" y="766"/>
                  </a:cubicBezTo>
                  <a:cubicBezTo>
                    <a:pt x="2027" y="757"/>
                    <a:pt x="2015" y="754"/>
                    <a:pt x="2004" y="754"/>
                  </a:cubicBezTo>
                  <a:cubicBezTo>
                    <a:pt x="1944" y="754"/>
                    <a:pt x="1901" y="854"/>
                    <a:pt x="1901" y="854"/>
                  </a:cubicBezTo>
                  <a:cubicBezTo>
                    <a:pt x="1893" y="855"/>
                    <a:pt x="1884" y="856"/>
                    <a:pt x="1875" y="856"/>
                  </a:cubicBezTo>
                  <a:cubicBezTo>
                    <a:pt x="1723" y="856"/>
                    <a:pt x="1409" y="689"/>
                    <a:pt x="1370" y="559"/>
                  </a:cubicBezTo>
                  <a:cubicBezTo>
                    <a:pt x="1355" y="507"/>
                    <a:pt x="1401" y="493"/>
                    <a:pt x="1471" y="493"/>
                  </a:cubicBezTo>
                  <a:cubicBezTo>
                    <a:pt x="1551" y="493"/>
                    <a:pt x="1662" y="512"/>
                    <a:pt x="1750" y="512"/>
                  </a:cubicBezTo>
                  <a:cubicBezTo>
                    <a:pt x="1789" y="512"/>
                    <a:pt x="1823" y="508"/>
                    <a:pt x="1848" y="498"/>
                  </a:cubicBezTo>
                  <a:cubicBezTo>
                    <a:pt x="1978" y="441"/>
                    <a:pt x="2016" y="295"/>
                    <a:pt x="1928" y="284"/>
                  </a:cubicBezTo>
                  <a:cubicBezTo>
                    <a:pt x="1786" y="261"/>
                    <a:pt x="1679" y="184"/>
                    <a:pt x="1595" y="165"/>
                  </a:cubicBezTo>
                  <a:cubicBezTo>
                    <a:pt x="1554" y="155"/>
                    <a:pt x="1482" y="151"/>
                    <a:pt x="1408" y="151"/>
                  </a:cubicBezTo>
                  <a:cubicBezTo>
                    <a:pt x="1323" y="151"/>
                    <a:pt x="1237" y="156"/>
                    <a:pt x="1194" y="158"/>
                  </a:cubicBezTo>
                  <a:cubicBezTo>
                    <a:pt x="1113" y="161"/>
                    <a:pt x="876" y="368"/>
                    <a:pt x="773" y="425"/>
                  </a:cubicBezTo>
                  <a:cubicBezTo>
                    <a:pt x="768" y="428"/>
                    <a:pt x="761" y="429"/>
                    <a:pt x="753" y="429"/>
                  </a:cubicBezTo>
                  <a:cubicBezTo>
                    <a:pt x="618" y="429"/>
                    <a:pt x="169" y="1"/>
                    <a:pt x="169" y="1"/>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2338975" y="4638650"/>
              <a:ext cx="21625" cy="5700"/>
            </a:xfrm>
            <a:custGeom>
              <a:avLst/>
              <a:gdLst/>
              <a:ahLst/>
              <a:cxnLst/>
              <a:rect l="l" t="t" r="r" b="b"/>
              <a:pathLst>
                <a:path w="865" h="228" extrusionOk="0">
                  <a:moveTo>
                    <a:pt x="847" y="1"/>
                  </a:moveTo>
                  <a:cubicBezTo>
                    <a:pt x="841" y="1"/>
                    <a:pt x="836" y="4"/>
                    <a:pt x="830" y="10"/>
                  </a:cubicBezTo>
                  <a:cubicBezTo>
                    <a:pt x="758" y="148"/>
                    <a:pt x="559" y="182"/>
                    <a:pt x="471" y="193"/>
                  </a:cubicBezTo>
                  <a:cubicBezTo>
                    <a:pt x="467" y="194"/>
                    <a:pt x="462" y="195"/>
                    <a:pt x="457" y="195"/>
                  </a:cubicBezTo>
                  <a:cubicBezTo>
                    <a:pt x="363" y="195"/>
                    <a:pt x="118" y="68"/>
                    <a:pt x="27" y="18"/>
                  </a:cubicBezTo>
                  <a:cubicBezTo>
                    <a:pt x="24" y="16"/>
                    <a:pt x="20" y="15"/>
                    <a:pt x="17" y="15"/>
                  </a:cubicBezTo>
                  <a:cubicBezTo>
                    <a:pt x="11" y="15"/>
                    <a:pt x="6" y="17"/>
                    <a:pt x="4" y="21"/>
                  </a:cubicBezTo>
                  <a:cubicBezTo>
                    <a:pt x="0" y="29"/>
                    <a:pt x="4" y="40"/>
                    <a:pt x="12" y="44"/>
                  </a:cubicBezTo>
                  <a:cubicBezTo>
                    <a:pt x="46" y="63"/>
                    <a:pt x="341" y="228"/>
                    <a:pt x="459" y="228"/>
                  </a:cubicBezTo>
                  <a:lnTo>
                    <a:pt x="478" y="228"/>
                  </a:lnTo>
                  <a:cubicBezTo>
                    <a:pt x="566" y="213"/>
                    <a:pt x="777" y="178"/>
                    <a:pt x="861" y="25"/>
                  </a:cubicBezTo>
                  <a:cubicBezTo>
                    <a:pt x="865" y="18"/>
                    <a:pt x="861" y="10"/>
                    <a:pt x="853" y="2"/>
                  </a:cubicBezTo>
                  <a:cubicBezTo>
                    <a:pt x="851" y="1"/>
                    <a:pt x="849" y="1"/>
                    <a:pt x="84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2338500" y="4648225"/>
              <a:ext cx="18475" cy="3875"/>
            </a:xfrm>
            <a:custGeom>
              <a:avLst/>
              <a:gdLst/>
              <a:ahLst/>
              <a:cxnLst/>
              <a:rect l="l" t="t" r="r" b="b"/>
              <a:pathLst>
                <a:path w="739" h="155" extrusionOk="0">
                  <a:moveTo>
                    <a:pt x="19" y="0"/>
                  </a:moveTo>
                  <a:cubicBezTo>
                    <a:pt x="12" y="0"/>
                    <a:pt x="7" y="4"/>
                    <a:pt x="4" y="9"/>
                  </a:cubicBezTo>
                  <a:cubicBezTo>
                    <a:pt x="0" y="21"/>
                    <a:pt x="4" y="28"/>
                    <a:pt x="12" y="32"/>
                  </a:cubicBezTo>
                  <a:cubicBezTo>
                    <a:pt x="46" y="47"/>
                    <a:pt x="314" y="155"/>
                    <a:pt x="432" y="155"/>
                  </a:cubicBezTo>
                  <a:cubicBezTo>
                    <a:pt x="444" y="155"/>
                    <a:pt x="455" y="151"/>
                    <a:pt x="463" y="151"/>
                  </a:cubicBezTo>
                  <a:cubicBezTo>
                    <a:pt x="555" y="124"/>
                    <a:pt x="723" y="70"/>
                    <a:pt x="723" y="70"/>
                  </a:cubicBezTo>
                  <a:cubicBezTo>
                    <a:pt x="734" y="67"/>
                    <a:pt x="738" y="59"/>
                    <a:pt x="734" y="47"/>
                  </a:cubicBezTo>
                  <a:cubicBezTo>
                    <a:pt x="732" y="42"/>
                    <a:pt x="727" y="38"/>
                    <a:pt x="721" y="38"/>
                  </a:cubicBezTo>
                  <a:cubicBezTo>
                    <a:pt x="719" y="38"/>
                    <a:pt x="717" y="39"/>
                    <a:pt x="715" y="40"/>
                  </a:cubicBezTo>
                  <a:cubicBezTo>
                    <a:pt x="712" y="40"/>
                    <a:pt x="543" y="93"/>
                    <a:pt x="455" y="120"/>
                  </a:cubicBezTo>
                  <a:cubicBezTo>
                    <a:pt x="449" y="122"/>
                    <a:pt x="442" y="123"/>
                    <a:pt x="433" y="123"/>
                  </a:cubicBezTo>
                  <a:cubicBezTo>
                    <a:pt x="342" y="123"/>
                    <a:pt x="114" y="37"/>
                    <a:pt x="27" y="2"/>
                  </a:cubicBezTo>
                  <a:cubicBezTo>
                    <a:pt x="24" y="1"/>
                    <a:pt x="21" y="0"/>
                    <a:pt x="1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2337825" y="4653950"/>
              <a:ext cx="15900" cy="4850"/>
            </a:xfrm>
            <a:custGeom>
              <a:avLst/>
              <a:gdLst/>
              <a:ahLst/>
              <a:cxnLst/>
              <a:rect l="l" t="t" r="r" b="b"/>
              <a:pathLst>
                <a:path w="636" h="194" extrusionOk="0">
                  <a:moveTo>
                    <a:pt x="21" y="1"/>
                  </a:moveTo>
                  <a:cubicBezTo>
                    <a:pt x="14" y="1"/>
                    <a:pt x="7" y="4"/>
                    <a:pt x="4" y="10"/>
                  </a:cubicBezTo>
                  <a:cubicBezTo>
                    <a:pt x="1" y="17"/>
                    <a:pt x="4" y="29"/>
                    <a:pt x="12" y="29"/>
                  </a:cubicBezTo>
                  <a:cubicBezTo>
                    <a:pt x="16" y="33"/>
                    <a:pt x="264" y="147"/>
                    <a:pt x="364" y="182"/>
                  </a:cubicBezTo>
                  <a:cubicBezTo>
                    <a:pt x="379" y="189"/>
                    <a:pt x="398" y="193"/>
                    <a:pt x="417" y="193"/>
                  </a:cubicBezTo>
                  <a:cubicBezTo>
                    <a:pt x="513" y="193"/>
                    <a:pt x="620" y="121"/>
                    <a:pt x="624" y="117"/>
                  </a:cubicBezTo>
                  <a:cubicBezTo>
                    <a:pt x="631" y="113"/>
                    <a:pt x="635" y="101"/>
                    <a:pt x="631" y="94"/>
                  </a:cubicBezTo>
                  <a:cubicBezTo>
                    <a:pt x="627" y="89"/>
                    <a:pt x="623" y="87"/>
                    <a:pt x="618" y="87"/>
                  </a:cubicBezTo>
                  <a:cubicBezTo>
                    <a:pt x="615" y="87"/>
                    <a:pt x="612" y="88"/>
                    <a:pt x="609" y="90"/>
                  </a:cubicBezTo>
                  <a:cubicBezTo>
                    <a:pt x="605" y="90"/>
                    <a:pt x="503" y="159"/>
                    <a:pt x="419" y="159"/>
                  </a:cubicBezTo>
                  <a:cubicBezTo>
                    <a:pt x="403" y="159"/>
                    <a:pt x="389" y="156"/>
                    <a:pt x="375" y="151"/>
                  </a:cubicBezTo>
                  <a:cubicBezTo>
                    <a:pt x="280" y="117"/>
                    <a:pt x="27" y="2"/>
                    <a:pt x="27" y="2"/>
                  </a:cubicBezTo>
                  <a:cubicBezTo>
                    <a:pt x="25" y="1"/>
                    <a:pt x="23" y="1"/>
                    <a:pt x="2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2213850" y="4343125"/>
              <a:ext cx="37575" cy="84425"/>
            </a:xfrm>
            <a:custGeom>
              <a:avLst/>
              <a:gdLst/>
              <a:ahLst/>
              <a:cxnLst/>
              <a:rect l="l" t="t" r="r" b="b"/>
              <a:pathLst>
                <a:path w="1503" h="3377" extrusionOk="0">
                  <a:moveTo>
                    <a:pt x="474" y="0"/>
                  </a:moveTo>
                  <a:cubicBezTo>
                    <a:pt x="474" y="0"/>
                    <a:pt x="54" y="31"/>
                    <a:pt x="27" y="134"/>
                  </a:cubicBezTo>
                  <a:cubicBezTo>
                    <a:pt x="0" y="233"/>
                    <a:pt x="696" y="1660"/>
                    <a:pt x="1036" y="3377"/>
                  </a:cubicBezTo>
                  <a:lnTo>
                    <a:pt x="1503" y="3361"/>
                  </a:lnTo>
                  <a:cubicBezTo>
                    <a:pt x="1503" y="3361"/>
                    <a:pt x="1189" y="1836"/>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sp>
        <p:nvSpPr>
          <p:cNvPr id="2" name="Content Placeholder 2">
            <a:extLst>
              <a:ext uri="{FF2B5EF4-FFF2-40B4-BE49-F238E27FC236}">
                <a16:creationId xmlns:a16="http://schemas.microsoft.com/office/drawing/2014/main" id="{B4E10593-520C-70F0-7E0A-9DFB6CDAFD1F}"/>
              </a:ext>
            </a:extLst>
          </p:cNvPr>
          <p:cNvSpPr txBox="1">
            <a:spLocks/>
          </p:cNvSpPr>
          <p:nvPr/>
        </p:nvSpPr>
        <p:spPr>
          <a:xfrm>
            <a:off x="4647176" y="895269"/>
            <a:ext cx="4592116" cy="2992038"/>
          </a:xfrm>
          <a:prstGeom prst="rect">
            <a:avLst/>
          </a:prstGeom>
        </p:spPr>
        <p:txBody>
          <a:bodyPr>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None/>
            </a:pPr>
            <a:r>
              <a:rPr lang="en-US" sz="1800" b="1" dirty="0">
                <a:solidFill>
                  <a:srgbClr val="000000"/>
                </a:solidFill>
                <a:latin typeface="Times New Roman" panose="02020603050405020304" pitchFamily="18" charset="0"/>
                <a:cs typeface="Times New Roman" panose="02020603050405020304" pitchFamily="18" charset="0"/>
              </a:rPr>
              <a:t>No. of pages: 39</a:t>
            </a:r>
            <a:endParaRPr lang="en-US" sz="1800"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US" sz="1800" b="1" dirty="0">
                <a:solidFill>
                  <a:srgbClr val="000000"/>
                </a:solidFill>
                <a:latin typeface="Times New Roman" panose="02020603050405020304" pitchFamily="18" charset="0"/>
                <a:cs typeface="Times New Roman" panose="02020603050405020304" pitchFamily="18" charset="0"/>
              </a:rPr>
              <a:t>Modules Worked on:</a:t>
            </a:r>
          </a:p>
          <a:p>
            <a:pPr marL="285750" indent="-285750">
              <a:buFont typeface="Courier New" panose="02070309020205020404" pitchFamily="49" charset="0"/>
              <a:buChar char="o"/>
            </a:pPr>
            <a:r>
              <a:rPr lang="en-US" sz="1800" dirty="0">
                <a:solidFill>
                  <a:srgbClr val="000000"/>
                </a:solidFill>
                <a:effectLst/>
                <a:latin typeface="Times New Roman" panose="02020603050405020304" pitchFamily="18" charset="0"/>
                <a:cs typeface="Times New Roman" panose="02020603050405020304" pitchFamily="18" charset="0"/>
              </a:rPr>
              <a:t>User Profile : LOC-201</a:t>
            </a:r>
          </a:p>
          <a:p>
            <a:pPr marL="285750" indent="-285750">
              <a:buFont typeface="Courier New" panose="02070309020205020404" pitchFamily="49" charset="0"/>
              <a:buChar char="o"/>
            </a:pPr>
            <a:r>
              <a:rPr lang="en-US" sz="1800" dirty="0">
                <a:solidFill>
                  <a:srgbClr val="000000"/>
                </a:solidFill>
                <a:latin typeface="Times New Roman" panose="02020603050405020304" pitchFamily="18" charset="0"/>
                <a:cs typeface="Times New Roman" panose="02020603050405020304" pitchFamily="18" charset="0"/>
              </a:rPr>
              <a:t>Service Category: LOC -199</a:t>
            </a:r>
          </a:p>
          <a:p>
            <a:pPr marL="285750" indent="-285750">
              <a:buFont typeface="Courier New" panose="02070309020205020404" pitchFamily="49" charset="0"/>
              <a:buChar char="o"/>
            </a:pPr>
            <a:r>
              <a:rPr lang="en-US" sz="1800" dirty="0">
                <a:solidFill>
                  <a:srgbClr val="000000"/>
                </a:solidFill>
                <a:effectLst/>
                <a:latin typeface="Times New Roman" panose="02020603050405020304" pitchFamily="18" charset="0"/>
                <a:cs typeface="Times New Roman" panose="02020603050405020304" pitchFamily="18" charset="0"/>
              </a:rPr>
              <a:t>Service</a:t>
            </a:r>
            <a:r>
              <a:rPr lang="en-US" sz="1800" dirty="0">
                <a:solidFill>
                  <a:srgbClr val="000000"/>
                </a:solidFill>
                <a:latin typeface="Times New Roman" panose="02020603050405020304" pitchFamily="18" charset="0"/>
                <a:cs typeface="Times New Roman" panose="02020603050405020304" pitchFamily="18" charset="0"/>
              </a:rPr>
              <a:t>: LOC -228</a:t>
            </a:r>
            <a:endParaRPr lang="en-US" sz="180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800" dirty="0">
                <a:solidFill>
                  <a:srgbClr val="000000"/>
                </a:solidFill>
                <a:latin typeface="Times New Roman" panose="02020603050405020304" pitchFamily="18" charset="0"/>
                <a:cs typeface="Times New Roman" panose="02020603050405020304" pitchFamily="18" charset="0"/>
              </a:rPr>
              <a:t>Service Provider: LOC -221</a:t>
            </a:r>
          </a:p>
          <a:p>
            <a:pPr marL="285750" indent="-285750">
              <a:buFont typeface="Courier New" panose="02070309020205020404" pitchFamily="49" charset="0"/>
              <a:buChar char="o"/>
            </a:pPr>
            <a:r>
              <a:rPr lang="en-US" sz="1800" dirty="0">
                <a:solidFill>
                  <a:srgbClr val="000000"/>
                </a:solidFill>
                <a:effectLst/>
                <a:latin typeface="Times New Roman" panose="02020603050405020304" pitchFamily="18" charset="0"/>
                <a:cs typeface="Times New Roman" panose="02020603050405020304" pitchFamily="18" charset="0"/>
              </a:rPr>
              <a:t>Service Provider profile</a:t>
            </a:r>
            <a:r>
              <a:rPr lang="en-US" sz="1800" dirty="0">
                <a:solidFill>
                  <a:srgbClr val="000000"/>
                </a:solidFill>
                <a:latin typeface="Times New Roman" panose="02020603050405020304" pitchFamily="18" charset="0"/>
                <a:cs typeface="Times New Roman" panose="02020603050405020304" pitchFamily="18" charset="0"/>
              </a:rPr>
              <a:t>: LOC -176</a:t>
            </a:r>
            <a:endParaRPr lang="en-US" sz="180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800" dirty="0">
                <a:solidFill>
                  <a:srgbClr val="000000"/>
                </a:solidFill>
                <a:latin typeface="Times New Roman" panose="02020603050405020304" pitchFamily="18" charset="0"/>
                <a:cs typeface="Times New Roman" panose="02020603050405020304" pitchFamily="18" charset="0"/>
              </a:rPr>
              <a:t>Service Review: LOC -138</a:t>
            </a:r>
          </a:p>
          <a:p>
            <a:pPr marL="285750" indent="-285750">
              <a:buFont typeface="Courier New" panose="02070309020205020404" pitchFamily="49" charset="0"/>
              <a:buChar char="o"/>
            </a:pPr>
            <a:r>
              <a:rPr lang="en-US" sz="1800" dirty="0">
                <a:solidFill>
                  <a:srgbClr val="000000"/>
                </a:solidFill>
                <a:effectLst/>
                <a:latin typeface="Times New Roman" panose="02020603050405020304" pitchFamily="18" charset="0"/>
                <a:cs typeface="Times New Roman" panose="02020603050405020304" pitchFamily="18" charset="0"/>
              </a:rPr>
              <a:t>Booking</a:t>
            </a:r>
            <a:r>
              <a:rPr lang="en-US" sz="1800" dirty="0">
                <a:solidFill>
                  <a:srgbClr val="000000"/>
                </a:solidFill>
                <a:latin typeface="Times New Roman" panose="02020603050405020304" pitchFamily="18" charset="0"/>
                <a:cs typeface="Times New Roman" panose="02020603050405020304" pitchFamily="18" charset="0"/>
              </a:rPr>
              <a:t>: LOC - 216</a:t>
            </a:r>
            <a:endParaRPr lang="en-US" sz="1800" dirty="0">
              <a:solidFill>
                <a:srgbClr val="000000"/>
              </a:solidFill>
              <a:effectLst/>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800" dirty="0">
                <a:solidFill>
                  <a:srgbClr val="000000"/>
                </a:solidFill>
                <a:latin typeface="Times New Roman" panose="02020603050405020304" pitchFamily="18" charset="0"/>
                <a:cs typeface="Times New Roman" panose="02020603050405020304" pitchFamily="18" charset="0"/>
              </a:rPr>
              <a:t>Payment: LOC - 201</a:t>
            </a:r>
          </a:p>
          <a:p>
            <a:pPr marL="0" indent="0">
              <a:buNone/>
            </a:pPr>
            <a:r>
              <a:rPr lang="en-US" sz="1800" b="1" dirty="0">
                <a:solidFill>
                  <a:srgbClr val="000000"/>
                </a:solidFill>
                <a:latin typeface="Times New Roman" panose="02020603050405020304" pitchFamily="18" charset="0"/>
                <a:cs typeface="Times New Roman" panose="02020603050405020304" pitchFamily="18" charset="0"/>
              </a:rPr>
              <a:t>Comments: </a:t>
            </a:r>
            <a:r>
              <a:rPr lang="en-US" sz="1800" dirty="0">
                <a:solidFill>
                  <a:srgbClr val="000000"/>
                </a:solidFill>
                <a:latin typeface="Times New Roman" panose="02020603050405020304" pitchFamily="18" charset="0"/>
                <a:cs typeface="Times New Roman" panose="02020603050405020304" pitchFamily="18" charset="0"/>
              </a:rPr>
              <a:t>Faced issues during initial setup</a:t>
            </a: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834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02</a:t>
            </a:r>
            <a:endParaRPr sz="2400" dirty="0"/>
          </a:p>
        </p:txBody>
      </p:sp>
      <p:sp>
        <p:nvSpPr>
          <p:cNvPr id="325" name="Google Shape;325;p30"/>
          <p:cNvSpPr txBox="1">
            <a:spLocks noGrp="1"/>
          </p:cNvSpPr>
          <p:nvPr>
            <p:ph type="title"/>
          </p:nvPr>
        </p:nvSpPr>
        <p:spPr>
          <a:xfrm>
            <a:off x="5531006" y="115081"/>
            <a:ext cx="2680122"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t>Team Member 1- Use Case Realizations</a:t>
            </a:r>
            <a:endParaRPr sz="2000" dirty="0"/>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sp>
        <p:nvSpPr>
          <p:cNvPr id="2" name="Content Placeholder 2">
            <a:extLst>
              <a:ext uri="{FF2B5EF4-FFF2-40B4-BE49-F238E27FC236}">
                <a16:creationId xmlns:a16="http://schemas.microsoft.com/office/drawing/2014/main" id="{B4E10593-520C-70F0-7E0A-9DFB6CDAFD1F}"/>
              </a:ext>
            </a:extLst>
          </p:cNvPr>
          <p:cNvSpPr txBox="1">
            <a:spLocks/>
          </p:cNvSpPr>
          <p:nvPr/>
        </p:nvSpPr>
        <p:spPr>
          <a:xfrm>
            <a:off x="4937626" y="1380904"/>
            <a:ext cx="4592116" cy="29920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err="1">
                <a:solidFill>
                  <a:schemeClr val="dk1"/>
                </a:solidFill>
                <a:latin typeface="Times New Roman" panose="02020603050405020304" pitchFamily="18" charset="0"/>
                <a:cs typeface="Times New Roman" panose="02020603050405020304" pitchFamily="18" charset="0"/>
                <a:sym typeface="Archivo"/>
              </a:rPr>
              <a:t>Usecases</a:t>
            </a:r>
            <a:r>
              <a:rPr lang="en-US" sz="1800" b="1" dirty="0">
                <a:solidFill>
                  <a:schemeClr val="dk1"/>
                </a:solidFill>
                <a:latin typeface="Times New Roman" panose="02020603050405020304" pitchFamily="18" charset="0"/>
                <a:cs typeface="Times New Roman" panose="02020603050405020304" pitchFamily="18" charset="0"/>
                <a:sym typeface="Archivo"/>
              </a:rPr>
              <a:t> worked on:</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Release the payment for worker</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Refund customer</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Management Service Reviews</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Delete Account</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Request service list from customer</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Create customer account</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Submit service request</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Cancel service request</a:t>
            </a:r>
          </a:p>
          <a:p>
            <a:r>
              <a:rPr lang="en-US" sz="1800" b="1" dirty="0">
                <a:solidFill>
                  <a:schemeClr val="dk1"/>
                </a:solidFill>
                <a:latin typeface="Times New Roman" panose="02020603050405020304" pitchFamily="18" charset="0"/>
                <a:cs typeface="Times New Roman" panose="02020603050405020304" pitchFamily="18" charset="0"/>
                <a:sym typeface="Archivo"/>
              </a:rPr>
              <a:t>Use </a:t>
            </a:r>
            <a:r>
              <a:rPr lang="en-US" sz="1800" b="1" dirty="0" err="1">
                <a:solidFill>
                  <a:schemeClr val="dk1"/>
                </a:solidFill>
                <a:latin typeface="Times New Roman" panose="02020603050405020304" pitchFamily="18" charset="0"/>
                <a:cs typeface="Times New Roman" panose="02020603050405020304" pitchFamily="18" charset="0"/>
                <a:sym typeface="Archivo"/>
              </a:rPr>
              <a:t>Case:Monitor</a:t>
            </a:r>
            <a:r>
              <a:rPr lang="en-US" sz="1800" b="1" dirty="0">
                <a:solidFill>
                  <a:schemeClr val="dk1"/>
                </a:solidFill>
                <a:latin typeface="Times New Roman" panose="02020603050405020304" pitchFamily="18" charset="0"/>
                <a:cs typeface="Times New Roman" panose="02020603050405020304" pitchFamily="18" charset="0"/>
                <a:sym typeface="Archivo"/>
              </a:rPr>
              <a:t> the work status</a:t>
            </a:r>
          </a:p>
          <a:p>
            <a:endParaRPr lang="en-US" sz="1800" b="1" dirty="0">
              <a:solidFill>
                <a:schemeClr val="dk1"/>
              </a:solidFill>
              <a:latin typeface="Times New Roman" panose="02020603050405020304" pitchFamily="18" charset="0"/>
              <a:cs typeface="Times New Roman" panose="02020603050405020304" pitchFamily="18" charset="0"/>
              <a:sym typeface="Archivo"/>
            </a:endParaRPr>
          </a:p>
          <a:p>
            <a:endParaRPr lang="en-US" sz="1800" b="1" dirty="0">
              <a:solidFill>
                <a:schemeClr val="dk1"/>
              </a:solidFill>
              <a:latin typeface="Times New Roman" panose="02020603050405020304" pitchFamily="18" charset="0"/>
              <a:cs typeface="Times New Roman" panose="02020603050405020304" pitchFamily="18" charset="0"/>
              <a:sym typeface="Archivo"/>
            </a:endParaRP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pSp>
        <p:nvGrpSpPr>
          <p:cNvPr id="61" name="Google Shape;1038;p46">
            <a:extLst>
              <a:ext uri="{FF2B5EF4-FFF2-40B4-BE49-F238E27FC236}">
                <a16:creationId xmlns:a16="http://schemas.microsoft.com/office/drawing/2014/main" id="{0AF612A4-1A07-DC52-208E-040321028881}"/>
              </a:ext>
            </a:extLst>
          </p:cNvPr>
          <p:cNvGrpSpPr/>
          <p:nvPr/>
        </p:nvGrpSpPr>
        <p:grpSpPr>
          <a:xfrm>
            <a:off x="913296" y="1307008"/>
            <a:ext cx="3293079" cy="3183216"/>
            <a:chOff x="3342700" y="4253550"/>
            <a:chExt cx="937425" cy="869250"/>
          </a:xfrm>
        </p:grpSpPr>
        <p:sp>
          <p:nvSpPr>
            <p:cNvPr id="62" name="Google Shape;1039;p46">
              <a:extLst>
                <a:ext uri="{FF2B5EF4-FFF2-40B4-BE49-F238E27FC236}">
                  <a16:creationId xmlns:a16="http://schemas.microsoft.com/office/drawing/2014/main" id="{31E6482D-6D3A-C34B-83E2-813133C9FA99}"/>
                </a:ext>
              </a:extLst>
            </p:cNvPr>
            <p:cNvSpPr/>
            <p:nvPr/>
          </p:nvSpPr>
          <p:spPr>
            <a:xfrm>
              <a:off x="3428075" y="4978350"/>
              <a:ext cx="583525" cy="101625"/>
            </a:xfrm>
            <a:custGeom>
              <a:avLst/>
              <a:gdLst/>
              <a:ahLst/>
              <a:cxnLst/>
              <a:rect l="l" t="t" r="r" b="b"/>
              <a:pathLst>
                <a:path w="23341" h="4065" extrusionOk="0">
                  <a:moveTo>
                    <a:pt x="1" y="0"/>
                  </a:moveTo>
                  <a:lnTo>
                    <a:pt x="1" y="4065"/>
                  </a:lnTo>
                  <a:lnTo>
                    <a:pt x="23341" y="4065"/>
                  </a:lnTo>
                  <a:lnTo>
                    <a:pt x="23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40;p46">
              <a:extLst>
                <a:ext uri="{FF2B5EF4-FFF2-40B4-BE49-F238E27FC236}">
                  <a16:creationId xmlns:a16="http://schemas.microsoft.com/office/drawing/2014/main" id="{45382E0B-1C26-A006-726C-865C16FBB69D}"/>
                </a:ext>
              </a:extLst>
            </p:cNvPr>
            <p:cNvSpPr/>
            <p:nvPr/>
          </p:nvSpPr>
          <p:spPr>
            <a:xfrm>
              <a:off x="4011300" y="4678700"/>
              <a:ext cx="124775" cy="401275"/>
            </a:xfrm>
            <a:custGeom>
              <a:avLst/>
              <a:gdLst/>
              <a:ahLst/>
              <a:cxnLst/>
              <a:rect l="l" t="t" r="r" b="b"/>
              <a:pathLst>
                <a:path w="4991" h="16051" extrusionOk="0">
                  <a:moveTo>
                    <a:pt x="1348" y="0"/>
                  </a:moveTo>
                  <a:cubicBezTo>
                    <a:pt x="1090" y="0"/>
                    <a:pt x="831" y="31"/>
                    <a:pt x="578" y="98"/>
                  </a:cubicBezTo>
                  <a:cubicBezTo>
                    <a:pt x="69" y="232"/>
                    <a:pt x="8" y="335"/>
                    <a:pt x="4" y="798"/>
                  </a:cubicBezTo>
                  <a:cubicBezTo>
                    <a:pt x="0" y="1085"/>
                    <a:pt x="4" y="1367"/>
                    <a:pt x="4" y="1654"/>
                  </a:cubicBezTo>
                  <a:lnTo>
                    <a:pt x="4" y="6862"/>
                  </a:lnTo>
                  <a:lnTo>
                    <a:pt x="4" y="15955"/>
                  </a:lnTo>
                  <a:lnTo>
                    <a:pt x="4" y="16051"/>
                  </a:lnTo>
                  <a:lnTo>
                    <a:pt x="3465" y="16051"/>
                  </a:lnTo>
                  <a:cubicBezTo>
                    <a:pt x="4076" y="16051"/>
                    <a:pt x="4577" y="15550"/>
                    <a:pt x="4577" y="14938"/>
                  </a:cubicBezTo>
                  <a:lnTo>
                    <a:pt x="4577" y="11718"/>
                  </a:lnTo>
                  <a:lnTo>
                    <a:pt x="4577" y="7898"/>
                  </a:lnTo>
                  <a:cubicBezTo>
                    <a:pt x="4577" y="6545"/>
                    <a:pt x="4688" y="5260"/>
                    <a:pt x="4849" y="3903"/>
                  </a:cubicBezTo>
                  <a:cubicBezTo>
                    <a:pt x="4922" y="3279"/>
                    <a:pt x="4990" y="2622"/>
                    <a:pt x="4742" y="2040"/>
                  </a:cubicBezTo>
                  <a:cubicBezTo>
                    <a:pt x="4612" y="1742"/>
                    <a:pt x="4402" y="1482"/>
                    <a:pt x="4172" y="1249"/>
                  </a:cubicBezTo>
                  <a:cubicBezTo>
                    <a:pt x="3813" y="882"/>
                    <a:pt x="3373" y="576"/>
                    <a:pt x="2895" y="354"/>
                  </a:cubicBezTo>
                  <a:cubicBezTo>
                    <a:pt x="2407" y="131"/>
                    <a:pt x="1877" y="0"/>
                    <a:pt x="1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41;p46">
              <a:extLst>
                <a:ext uri="{FF2B5EF4-FFF2-40B4-BE49-F238E27FC236}">
                  <a16:creationId xmlns:a16="http://schemas.microsoft.com/office/drawing/2014/main" id="{06733BB4-9FBF-BBBC-4F83-66872ED80D0A}"/>
                </a:ext>
              </a:extLst>
            </p:cNvPr>
            <p:cNvSpPr/>
            <p:nvPr/>
          </p:nvSpPr>
          <p:spPr>
            <a:xfrm>
              <a:off x="3342700" y="4678700"/>
              <a:ext cx="124775" cy="401275"/>
            </a:xfrm>
            <a:custGeom>
              <a:avLst/>
              <a:gdLst/>
              <a:ahLst/>
              <a:cxnLst/>
              <a:rect l="l" t="t" r="r" b="b"/>
              <a:pathLst>
                <a:path w="4991" h="16051" extrusionOk="0">
                  <a:moveTo>
                    <a:pt x="3646" y="0"/>
                  </a:moveTo>
                  <a:cubicBezTo>
                    <a:pt x="3116" y="0"/>
                    <a:pt x="2584" y="131"/>
                    <a:pt x="2096" y="354"/>
                  </a:cubicBezTo>
                  <a:cubicBezTo>
                    <a:pt x="1618" y="576"/>
                    <a:pt x="1179" y="882"/>
                    <a:pt x="819" y="1249"/>
                  </a:cubicBezTo>
                  <a:cubicBezTo>
                    <a:pt x="590" y="1482"/>
                    <a:pt x="380" y="1742"/>
                    <a:pt x="249" y="2040"/>
                  </a:cubicBezTo>
                  <a:cubicBezTo>
                    <a:pt x="1" y="2622"/>
                    <a:pt x="70" y="3279"/>
                    <a:pt x="146" y="3903"/>
                  </a:cubicBezTo>
                  <a:cubicBezTo>
                    <a:pt x="307" y="5260"/>
                    <a:pt x="418" y="6545"/>
                    <a:pt x="418" y="7898"/>
                  </a:cubicBezTo>
                  <a:lnTo>
                    <a:pt x="418" y="11718"/>
                  </a:lnTo>
                  <a:lnTo>
                    <a:pt x="418" y="14938"/>
                  </a:lnTo>
                  <a:cubicBezTo>
                    <a:pt x="418" y="15550"/>
                    <a:pt x="915" y="16051"/>
                    <a:pt x="1530" y="16051"/>
                  </a:cubicBezTo>
                  <a:lnTo>
                    <a:pt x="4991" y="16051"/>
                  </a:lnTo>
                  <a:lnTo>
                    <a:pt x="4991" y="15955"/>
                  </a:lnTo>
                  <a:lnTo>
                    <a:pt x="4991" y="6862"/>
                  </a:lnTo>
                  <a:lnTo>
                    <a:pt x="4991" y="1654"/>
                  </a:lnTo>
                  <a:cubicBezTo>
                    <a:pt x="4991" y="1367"/>
                    <a:pt x="4991" y="1085"/>
                    <a:pt x="4991" y="798"/>
                  </a:cubicBezTo>
                  <a:cubicBezTo>
                    <a:pt x="4987" y="335"/>
                    <a:pt x="4926" y="232"/>
                    <a:pt x="4417" y="98"/>
                  </a:cubicBezTo>
                  <a:cubicBezTo>
                    <a:pt x="4164" y="31"/>
                    <a:pt x="3905" y="0"/>
                    <a:pt x="3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42;p46">
              <a:extLst>
                <a:ext uri="{FF2B5EF4-FFF2-40B4-BE49-F238E27FC236}">
                  <a16:creationId xmlns:a16="http://schemas.microsoft.com/office/drawing/2014/main" id="{3BF24114-20B8-9E1F-314C-3C8F7DA5519C}"/>
                </a:ext>
              </a:extLst>
            </p:cNvPr>
            <p:cNvSpPr/>
            <p:nvPr/>
          </p:nvSpPr>
          <p:spPr>
            <a:xfrm>
              <a:off x="4059575" y="5078800"/>
              <a:ext cx="41425" cy="33300"/>
            </a:xfrm>
            <a:custGeom>
              <a:avLst/>
              <a:gdLst/>
              <a:ahLst/>
              <a:cxnLst/>
              <a:rect l="l" t="t" r="r" b="b"/>
              <a:pathLst>
                <a:path w="1657" h="1332" extrusionOk="0">
                  <a:moveTo>
                    <a:pt x="0" y="1"/>
                  </a:moveTo>
                  <a:lnTo>
                    <a:pt x="1017" y="1332"/>
                  </a:lnTo>
                  <a:lnTo>
                    <a:pt x="1656" y="1332"/>
                  </a:lnTo>
                  <a:lnTo>
                    <a:pt x="1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43;p46">
              <a:extLst>
                <a:ext uri="{FF2B5EF4-FFF2-40B4-BE49-F238E27FC236}">
                  <a16:creationId xmlns:a16="http://schemas.microsoft.com/office/drawing/2014/main" id="{D4DEF83B-2F77-74AD-59C2-C6EDF667385D}"/>
                </a:ext>
              </a:extLst>
            </p:cNvPr>
            <p:cNvSpPr/>
            <p:nvPr/>
          </p:nvSpPr>
          <p:spPr>
            <a:xfrm>
              <a:off x="3378850" y="5078800"/>
              <a:ext cx="41325" cy="33300"/>
            </a:xfrm>
            <a:custGeom>
              <a:avLst/>
              <a:gdLst/>
              <a:ahLst/>
              <a:cxnLst/>
              <a:rect l="l" t="t" r="r" b="b"/>
              <a:pathLst>
                <a:path w="1653" h="1332" extrusionOk="0">
                  <a:moveTo>
                    <a:pt x="0" y="1"/>
                  </a:moveTo>
                  <a:lnTo>
                    <a:pt x="0" y="1332"/>
                  </a:lnTo>
                  <a:lnTo>
                    <a:pt x="639" y="1332"/>
                  </a:lnTo>
                  <a:lnTo>
                    <a:pt x="16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044;p46">
              <a:extLst>
                <a:ext uri="{FF2B5EF4-FFF2-40B4-BE49-F238E27FC236}">
                  <a16:creationId xmlns:a16="http://schemas.microsoft.com/office/drawing/2014/main" id="{D58F2A9A-BAA2-89B0-C5C1-0DC8DEB0C082}"/>
                </a:ext>
              </a:extLst>
            </p:cNvPr>
            <p:cNvSpPr/>
            <p:nvPr/>
          </p:nvSpPr>
          <p:spPr>
            <a:xfrm>
              <a:off x="3407800" y="4811025"/>
              <a:ext cx="603800" cy="167350"/>
            </a:xfrm>
            <a:custGeom>
              <a:avLst/>
              <a:gdLst/>
              <a:ahLst/>
              <a:cxnLst/>
              <a:rect l="l" t="t" r="r" b="b"/>
              <a:pathLst>
                <a:path w="24152" h="6694" extrusionOk="0">
                  <a:moveTo>
                    <a:pt x="12494" y="1"/>
                  </a:moveTo>
                  <a:cubicBezTo>
                    <a:pt x="8501" y="1"/>
                    <a:pt x="4484" y="264"/>
                    <a:pt x="812" y="801"/>
                  </a:cubicBezTo>
                  <a:cubicBezTo>
                    <a:pt x="39" y="2609"/>
                    <a:pt x="1" y="4747"/>
                    <a:pt x="812" y="6693"/>
                  </a:cubicBezTo>
                  <a:lnTo>
                    <a:pt x="24152" y="6693"/>
                  </a:lnTo>
                  <a:lnTo>
                    <a:pt x="24152" y="801"/>
                  </a:lnTo>
                  <a:cubicBezTo>
                    <a:pt x="20544" y="270"/>
                    <a:pt x="16531" y="1"/>
                    <a:pt x="12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045;p46">
              <a:extLst>
                <a:ext uri="{FF2B5EF4-FFF2-40B4-BE49-F238E27FC236}">
                  <a16:creationId xmlns:a16="http://schemas.microsoft.com/office/drawing/2014/main" id="{E85BFE52-8B1F-6F37-FB7A-44B19635DF55}"/>
                </a:ext>
              </a:extLst>
            </p:cNvPr>
            <p:cNvSpPr/>
            <p:nvPr/>
          </p:nvSpPr>
          <p:spPr>
            <a:xfrm>
              <a:off x="3428075" y="4489175"/>
              <a:ext cx="597675" cy="348675"/>
            </a:xfrm>
            <a:custGeom>
              <a:avLst/>
              <a:gdLst/>
              <a:ahLst/>
              <a:cxnLst/>
              <a:rect l="l" t="t" r="r" b="b"/>
              <a:pathLst>
                <a:path w="23907" h="13947" extrusionOk="0">
                  <a:moveTo>
                    <a:pt x="13399" y="1"/>
                  </a:moveTo>
                  <a:cubicBezTo>
                    <a:pt x="9447" y="1"/>
                    <a:pt x="5335" y="265"/>
                    <a:pt x="3870" y="670"/>
                  </a:cubicBezTo>
                  <a:cubicBezTo>
                    <a:pt x="1882" y="1221"/>
                    <a:pt x="1270" y="3997"/>
                    <a:pt x="1297" y="6390"/>
                  </a:cubicBezTo>
                  <a:cubicBezTo>
                    <a:pt x="1308" y="7461"/>
                    <a:pt x="1427" y="8497"/>
                    <a:pt x="1350" y="9549"/>
                  </a:cubicBezTo>
                  <a:cubicBezTo>
                    <a:pt x="1247" y="11013"/>
                    <a:pt x="1" y="13946"/>
                    <a:pt x="1" y="13946"/>
                  </a:cubicBezTo>
                  <a:cubicBezTo>
                    <a:pt x="4211" y="13375"/>
                    <a:pt x="8878" y="13026"/>
                    <a:pt x="13441" y="13026"/>
                  </a:cubicBezTo>
                  <a:cubicBezTo>
                    <a:pt x="16881" y="13026"/>
                    <a:pt x="20261" y="13224"/>
                    <a:pt x="23341" y="13675"/>
                  </a:cubicBezTo>
                  <a:lnTo>
                    <a:pt x="23341" y="9400"/>
                  </a:lnTo>
                  <a:cubicBezTo>
                    <a:pt x="23341" y="7304"/>
                    <a:pt x="23907" y="1519"/>
                    <a:pt x="21460" y="670"/>
                  </a:cubicBezTo>
                  <a:cubicBezTo>
                    <a:pt x="20091" y="197"/>
                    <a:pt x="16805" y="1"/>
                    <a:pt x="13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046;p46">
              <a:extLst>
                <a:ext uri="{FF2B5EF4-FFF2-40B4-BE49-F238E27FC236}">
                  <a16:creationId xmlns:a16="http://schemas.microsoft.com/office/drawing/2014/main" id="{3A94E161-715B-0273-E5F9-CD6767DA898E}"/>
                </a:ext>
              </a:extLst>
            </p:cNvPr>
            <p:cNvSpPr/>
            <p:nvPr/>
          </p:nvSpPr>
          <p:spPr>
            <a:xfrm>
              <a:off x="3667250" y="4489175"/>
              <a:ext cx="91500" cy="32250"/>
            </a:xfrm>
            <a:custGeom>
              <a:avLst/>
              <a:gdLst/>
              <a:ahLst/>
              <a:cxnLst/>
              <a:rect l="l" t="t" r="r" b="b"/>
              <a:pathLst>
                <a:path w="3660" h="1290" extrusionOk="0">
                  <a:moveTo>
                    <a:pt x="3629" y="1"/>
                  </a:moveTo>
                  <a:cubicBezTo>
                    <a:pt x="2402" y="5"/>
                    <a:pt x="1163" y="31"/>
                    <a:pt x="1" y="81"/>
                  </a:cubicBezTo>
                  <a:cubicBezTo>
                    <a:pt x="1" y="184"/>
                    <a:pt x="12" y="284"/>
                    <a:pt x="35" y="376"/>
                  </a:cubicBezTo>
                  <a:cubicBezTo>
                    <a:pt x="157" y="926"/>
                    <a:pt x="593" y="1083"/>
                    <a:pt x="1102" y="1148"/>
                  </a:cubicBezTo>
                  <a:cubicBezTo>
                    <a:pt x="1695" y="1224"/>
                    <a:pt x="2291" y="1270"/>
                    <a:pt x="2891" y="1289"/>
                  </a:cubicBezTo>
                  <a:lnTo>
                    <a:pt x="2953" y="1289"/>
                  </a:lnTo>
                  <a:cubicBezTo>
                    <a:pt x="3044" y="1289"/>
                    <a:pt x="3136" y="1278"/>
                    <a:pt x="3209" y="1228"/>
                  </a:cubicBezTo>
                  <a:cubicBezTo>
                    <a:pt x="3308" y="1163"/>
                    <a:pt x="3350" y="1045"/>
                    <a:pt x="3388" y="930"/>
                  </a:cubicBezTo>
                  <a:cubicBezTo>
                    <a:pt x="3461" y="712"/>
                    <a:pt x="3534" y="498"/>
                    <a:pt x="3606" y="280"/>
                  </a:cubicBezTo>
                  <a:cubicBezTo>
                    <a:pt x="3633" y="200"/>
                    <a:pt x="3660" y="112"/>
                    <a:pt x="3641" y="31"/>
                  </a:cubicBezTo>
                  <a:cubicBezTo>
                    <a:pt x="3637" y="20"/>
                    <a:pt x="3633" y="12"/>
                    <a:pt x="36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047;p46">
              <a:extLst>
                <a:ext uri="{FF2B5EF4-FFF2-40B4-BE49-F238E27FC236}">
                  <a16:creationId xmlns:a16="http://schemas.microsoft.com/office/drawing/2014/main" id="{D0E09AFE-F615-E82A-5ED6-98B7F1F53242}"/>
                </a:ext>
              </a:extLst>
            </p:cNvPr>
            <p:cNvSpPr/>
            <p:nvPr/>
          </p:nvSpPr>
          <p:spPr>
            <a:xfrm>
              <a:off x="3739150" y="4579625"/>
              <a:ext cx="17125" cy="17325"/>
            </a:xfrm>
            <a:custGeom>
              <a:avLst/>
              <a:gdLst/>
              <a:ahLst/>
              <a:cxnLst/>
              <a:rect l="l" t="t" r="r" b="b"/>
              <a:pathLst>
                <a:path w="685" h="693" extrusionOk="0">
                  <a:moveTo>
                    <a:pt x="337" y="0"/>
                  </a:moveTo>
                  <a:cubicBezTo>
                    <a:pt x="195" y="0"/>
                    <a:pt x="69" y="88"/>
                    <a:pt x="19" y="214"/>
                  </a:cubicBezTo>
                  <a:lnTo>
                    <a:pt x="0" y="425"/>
                  </a:lnTo>
                  <a:cubicBezTo>
                    <a:pt x="38" y="578"/>
                    <a:pt x="176" y="692"/>
                    <a:pt x="337" y="692"/>
                  </a:cubicBezTo>
                  <a:cubicBezTo>
                    <a:pt x="528" y="692"/>
                    <a:pt x="685" y="535"/>
                    <a:pt x="685" y="344"/>
                  </a:cubicBezTo>
                  <a:cubicBezTo>
                    <a:pt x="685" y="157"/>
                    <a:pt x="528" y="0"/>
                    <a:pt x="337"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048;p46">
              <a:extLst>
                <a:ext uri="{FF2B5EF4-FFF2-40B4-BE49-F238E27FC236}">
                  <a16:creationId xmlns:a16="http://schemas.microsoft.com/office/drawing/2014/main" id="{6640EE22-0350-9175-6C41-48C5C3174F94}"/>
                </a:ext>
              </a:extLst>
            </p:cNvPr>
            <p:cNvSpPr/>
            <p:nvPr/>
          </p:nvSpPr>
          <p:spPr>
            <a:xfrm>
              <a:off x="3913600" y="4579625"/>
              <a:ext cx="17225" cy="17325"/>
            </a:xfrm>
            <a:custGeom>
              <a:avLst/>
              <a:gdLst/>
              <a:ahLst/>
              <a:cxnLst/>
              <a:rect l="l" t="t" r="r" b="b"/>
              <a:pathLst>
                <a:path w="689" h="693" extrusionOk="0">
                  <a:moveTo>
                    <a:pt x="345" y="0"/>
                  </a:moveTo>
                  <a:cubicBezTo>
                    <a:pt x="153" y="0"/>
                    <a:pt x="0" y="157"/>
                    <a:pt x="0" y="344"/>
                  </a:cubicBezTo>
                  <a:cubicBezTo>
                    <a:pt x="0" y="535"/>
                    <a:pt x="153" y="692"/>
                    <a:pt x="345" y="692"/>
                  </a:cubicBezTo>
                  <a:cubicBezTo>
                    <a:pt x="536" y="692"/>
                    <a:pt x="689" y="535"/>
                    <a:pt x="689" y="344"/>
                  </a:cubicBezTo>
                  <a:cubicBezTo>
                    <a:pt x="689" y="157"/>
                    <a:pt x="536" y="0"/>
                    <a:pt x="345"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049;p46">
              <a:extLst>
                <a:ext uri="{FF2B5EF4-FFF2-40B4-BE49-F238E27FC236}">
                  <a16:creationId xmlns:a16="http://schemas.microsoft.com/office/drawing/2014/main" id="{EA08101A-C99E-7DFB-9AA9-CDDD8F7F317B}"/>
                </a:ext>
              </a:extLst>
            </p:cNvPr>
            <p:cNvSpPr/>
            <p:nvPr/>
          </p:nvSpPr>
          <p:spPr>
            <a:xfrm>
              <a:off x="3564400" y="4712100"/>
              <a:ext cx="17225" cy="17325"/>
            </a:xfrm>
            <a:custGeom>
              <a:avLst/>
              <a:gdLst/>
              <a:ahLst/>
              <a:cxnLst/>
              <a:rect l="l" t="t" r="r" b="b"/>
              <a:pathLst>
                <a:path w="689" h="693" extrusionOk="0">
                  <a:moveTo>
                    <a:pt x="344" y="1"/>
                  </a:moveTo>
                  <a:cubicBezTo>
                    <a:pt x="153" y="1"/>
                    <a:pt x="0" y="158"/>
                    <a:pt x="0" y="345"/>
                  </a:cubicBezTo>
                  <a:cubicBezTo>
                    <a:pt x="0" y="536"/>
                    <a:pt x="153" y="693"/>
                    <a:pt x="344" y="693"/>
                  </a:cubicBezTo>
                  <a:cubicBezTo>
                    <a:pt x="536" y="693"/>
                    <a:pt x="689" y="536"/>
                    <a:pt x="689" y="345"/>
                  </a:cubicBezTo>
                  <a:cubicBezTo>
                    <a:pt x="689" y="158"/>
                    <a:pt x="536" y="1"/>
                    <a:pt x="34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050;p46">
              <a:extLst>
                <a:ext uri="{FF2B5EF4-FFF2-40B4-BE49-F238E27FC236}">
                  <a16:creationId xmlns:a16="http://schemas.microsoft.com/office/drawing/2014/main" id="{A21EE571-AC1D-7F18-5E25-82155A75BB65}"/>
                </a:ext>
              </a:extLst>
            </p:cNvPr>
            <p:cNvSpPr/>
            <p:nvPr/>
          </p:nvSpPr>
          <p:spPr>
            <a:xfrm>
              <a:off x="3738950" y="4712100"/>
              <a:ext cx="17325" cy="17325"/>
            </a:xfrm>
            <a:custGeom>
              <a:avLst/>
              <a:gdLst/>
              <a:ahLst/>
              <a:cxnLst/>
              <a:rect l="l" t="t" r="r" b="b"/>
              <a:pathLst>
                <a:path w="693" h="693" extrusionOk="0">
                  <a:moveTo>
                    <a:pt x="345" y="1"/>
                  </a:moveTo>
                  <a:cubicBezTo>
                    <a:pt x="153" y="1"/>
                    <a:pt x="0" y="158"/>
                    <a:pt x="0" y="345"/>
                  </a:cubicBezTo>
                  <a:cubicBezTo>
                    <a:pt x="0" y="536"/>
                    <a:pt x="153" y="693"/>
                    <a:pt x="345" y="693"/>
                  </a:cubicBezTo>
                  <a:cubicBezTo>
                    <a:pt x="536" y="693"/>
                    <a:pt x="693" y="536"/>
                    <a:pt x="693" y="345"/>
                  </a:cubicBezTo>
                  <a:cubicBezTo>
                    <a:pt x="693"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051;p46">
              <a:extLst>
                <a:ext uri="{FF2B5EF4-FFF2-40B4-BE49-F238E27FC236}">
                  <a16:creationId xmlns:a16="http://schemas.microsoft.com/office/drawing/2014/main" id="{ECDAE118-5632-F322-1CF8-B7897A69B514}"/>
                </a:ext>
              </a:extLst>
            </p:cNvPr>
            <p:cNvSpPr/>
            <p:nvPr/>
          </p:nvSpPr>
          <p:spPr>
            <a:xfrm>
              <a:off x="3913600" y="4712100"/>
              <a:ext cx="17225" cy="17325"/>
            </a:xfrm>
            <a:custGeom>
              <a:avLst/>
              <a:gdLst/>
              <a:ahLst/>
              <a:cxnLst/>
              <a:rect l="l" t="t" r="r" b="b"/>
              <a:pathLst>
                <a:path w="689" h="693" extrusionOk="0">
                  <a:moveTo>
                    <a:pt x="345" y="1"/>
                  </a:moveTo>
                  <a:cubicBezTo>
                    <a:pt x="153" y="1"/>
                    <a:pt x="0" y="158"/>
                    <a:pt x="0" y="345"/>
                  </a:cubicBezTo>
                  <a:cubicBezTo>
                    <a:pt x="0" y="536"/>
                    <a:pt x="153" y="693"/>
                    <a:pt x="345" y="693"/>
                  </a:cubicBezTo>
                  <a:cubicBezTo>
                    <a:pt x="536" y="693"/>
                    <a:pt x="689" y="536"/>
                    <a:pt x="689" y="345"/>
                  </a:cubicBezTo>
                  <a:cubicBezTo>
                    <a:pt x="689"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052;p46">
              <a:extLst>
                <a:ext uri="{FF2B5EF4-FFF2-40B4-BE49-F238E27FC236}">
                  <a16:creationId xmlns:a16="http://schemas.microsoft.com/office/drawing/2014/main" id="{39297E22-3531-027E-553D-F4DC0741A2D5}"/>
                </a:ext>
              </a:extLst>
            </p:cNvPr>
            <p:cNvSpPr/>
            <p:nvPr/>
          </p:nvSpPr>
          <p:spPr>
            <a:xfrm>
              <a:off x="4010725" y="5079950"/>
              <a:ext cx="1350" cy="600"/>
            </a:xfrm>
            <a:custGeom>
              <a:avLst/>
              <a:gdLst/>
              <a:ahLst/>
              <a:cxnLst/>
              <a:rect l="l" t="t" r="r" b="b"/>
              <a:pathLst>
                <a:path w="54" h="24" extrusionOk="0">
                  <a:moveTo>
                    <a:pt x="0" y="1"/>
                  </a:moveTo>
                  <a:cubicBezTo>
                    <a:pt x="0" y="12"/>
                    <a:pt x="12" y="24"/>
                    <a:pt x="27" y="24"/>
                  </a:cubicBezTo>
                  <a:cubicBezTo>
                    <a:pt x="42" y="24"/>
                    <a:pt x="54" y="12"/>
                    <a:pt x="54"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053;p46">
              <a:extLst>
                <a:ext uri="{FF2B5EF4-FFF2-40B4-BE49-F238E27FC236}">
                  <a16:creationId xmlns:a16="http://schemas.microsoft.com/office/drawing/2014/main" id="{4F5F6E89-FD75-EFA9-9F81-11A9BD263DDC}"/>
                </a:ext>
              </a:extLst>
            </p:cNvPr>
            <p:cNvSpPr/>
            <p:nvPr/>
          </p:nvSpPr>
          <p:spPr>
            <a:xfrm>
              <a:off x="4010725" y="4979000"/>
              <a:ext cx="700" cy="100975"/>
            </a:xfrm>
            <a:custGeom>
              <a:avLst/>
              <a:gdLst/>
              <a:ahLst/>
              <a:cxnLst/>
              <a:rect l="l" t="t" r="r" b="b"/>
              <a:pathLst>
                <a:path w="28" h="4039" extrusionOk="0">
                  <a:moveTo>
                    <a:pt x="0" y="1"/>
                  </a:moveTo>
                  <a:lnTo>
                    <a:pt x="0" y="4039"/>
                  </a:lnTo>
                  <a:lnTo>
                    <a:pt x="27" y="4039"/>
                  </a:lnTo>
                  <a:lnTo>
                    <a:pt x="27" y="3943"/>
                  </a:lnTo>
                  <a:lnTo>
                    <a:pt x="27"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054;p46">
              <a:extLst>
                <a:ext uri="{FF2B5EF4-FFF2-40B4-BE49-F238E27FC236}">
                  <a16:creationId xmlns:a16="http://schemas.microsoft.com/office/drawing/2014/main" id="{481D78A3-90CE-74A8-8CED-D7CA1BA8637D}"/>
                </a:ext>
              </a:extLst>
            </p:cNvPr>
            <p:cNvSpPr/>
            <p:nvPr/>
          </p:nvSpPr>
          <p:spPr>
            <a:xfrm>
              <a:off x="4011400" y="4831500"/>
              <a:ext cx="675" cy="248475"/>
            </a:xfrm>
            <a:custGeom>
              <a:avLst/>
              <a:gdLst/>
              <a:ahLst/>
              <a:cxnLst/>
              <a:rect l="l" t="t" r="r" b="b"/>
              <a:pathLst>
                <a:path w="27" h="9939" extrusionOk="0">
                  <a:moveTo>
                    <a:pt x="27" y="1"/>
                  </a:moveTo>
                  <a:cubicBezTo>
                    <a:pt x="19" y="5"/>
                    <a:pt x="15" y="8"/>
                    <a:pt x="8" y="8"/>
                  </a:cubicBezTo>
                  <a:lnTo>
                    <a:pt x="8" y="5847"/>
                  </a:lnTo>
                  <a:cubicBezTo>
                    <a:pt x="15" y="5847"/>
                    <a:pt x="19" y="5851"/>
                    <a:pt x="27" y="5855"/>
                  </a:cubicBezTo>
                  <a:lnTo>
                    <a:pt x="27" y="1"/>
                  </a:lnTo>
                  <a:close/>
                  <a:moveTo>
                    <a:pt x="27" y="5893"/>
                  </a:moveTo>
                  <a:cubicBezTo>
                    <a:pt x="19" y="5897"/>
                    <a:pt x="15" y="5901"/>
                    <a:pt x="8" y="5901"/>
                  </a:cubicBezTo>
                  <a:lnTo>
                    <a:pt x="0" y="5901"/>
                  </a:lnTo>
                  <a:lnTo>
                    <a:pt x="0" y="9843"/>
                  </a:lnTo>
                  <a:lnTo>
                    <a:pt x="0" y="9939"/>
                  </a:lnTo>
                  <a:lnTo>
                    <a:pt x="27" y="9939"/>
                  </a:lnTo>
                  <a:lnTo>
                    <a:pt x="27" y="5893"/>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055;p46">
              <a:extLst>
                <a:ext uri="{FF2B5EF4-FFF2-40B4-BE49-F238E27FC236}">
                  <a16:creationId xmlns:a16="http://schemas.microsoft.com/office/drawing/2014/main" id="{E3725455-9ECF-41F7-19EC-339D913418D0}"/>
                </a:ext>
              </a:extLst>
            </p:cNvPr>
            <p:cNvSpPr/>
            <p:nvPr/>
          </p:nvSpPr>
          <p:spPr>
            <a:xfrm>
              <a:off x="4010725" y="4831600"/>
              <a:ext cx="875" cy="146100"/>
            </a:xfrm>
            <a:custGeom>
              <a:avLst/>
              <a:gdLst/>
              <a:ahLst/>
              <a:cxnLst/>
              <a:rect l="l" t="t" r="r" b="b"/>
              <a:pathLst>
                <a:path w="35" h="5844" extrusionOk="0">
                  <a:moveTo>
                    <a:pt x="0" y="1"/>
                  </a:moveTo>
                  <a:lnTo>
                    <a:pt x="0" y="5843"/>
                  </a:lnTo>
                  <a:lnTo>
                    <a:pt x="35" y="5843"/>
                  </a:lnTo>
                  <a:lnTo>
                    <a:pt x="35" y="4"/>
                  </a:lnTo>
                  <a:lnTo>
                    <a:pt x="31" y="4"/>
                  </a:lnTo>
                  <a:cubicBezTo>
                    <a:pt x="20" y="4"/>
                    <a:pt x="12" y="1"/>
                    <a:pt x="0"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056;p46">
              <a:extLst>
                <a:ext uri="{FF2B5EF4-FFF2-40B4-BE49-F238E27FC236}">
                  <a16:creationId xmlns:a16="http://schemas.microsoft.com/office/drawing/2014/main" id="{907254F0-CC25-4901-C707-7075A408DC4B}"/>
                </a:ext>
              </a:extLst>
            </p:cNvPr>
            <p:cNvSpPr/>
            <p:nvPr/>
          </p:nvSpPr>
          <p:spPr>
            <a:xfrm>
              <a:off x="4011575" y="4703700"/>
              <a:ext cx="500" cy="126875"/>
            </a:xfrm>
            <a:custGeom>
              <a:avLst/>
              <a:gdLst/>
              <a:ahLst/>
              <a:cxnLst/>
              <a:rect l="l" t="t" r="r" b="b"/>
              <a:pathLst>
                <a:path w="20" h="5075" extrusionOk="0">
                  <a:moveTo>
                    <a:pt x="16" y="0"/>
                  </a:moveTo>
                  <a:cubicBezTo>
                    <a:pt x="8" y="310"/>
                    <a:pt x="1" y="585"/>
                    <a:pt x="1" y="819"/>
                  </a:cubicBezTo>
                  <a:lnTo>
                    <a:pt x="1" y="5067"/>
                  </a:lnTo>
                  <a:cubicBezTo>
                    <a:pt x="1" y="5067"/>
                    <a:pt x="5" y="5071"/>
                    <a:pt x="5" y="5071"/>
                  </a:cubicBezTo>
                  <a:cubicBezTo>
                    <a:pt x="8" y="5071"/>
                    <a:pt x="16" y="5071"/>
                    <a:pt x="20" y="5075"/>
                  </a:cubicBezTo>
                  <a:lnTo>
                    <a:pt x="20" y="654"/>
                  </a:lnTo>
                  <a:cubicBezTo>
                    <a:pt x="20" y="559"/>
                    <a:pt x="16" y="463"/>
                    <a:pt x="16" y="367"/>
                  </a:cubicBezTo>
                  <a:cubicBezTo>
                    <a:pt x="16" y="245"/>
                    <a:pt x="16" y="123"/>
                    <a:pt x="16"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057;p46">
              <a:extLst>
                <a:ext uri="{FF2B5EF4-FFF2-40B4-BE49-F238E27FC236}">
                  <a16:creationId xmlns:a16="http://schemas.microsoft.com/office/drawing/2014/main" id="{68DF5481-4571-7323-E986-B3489AACA7C1}"/>
                </a:ext>
              </a:extLst>
            </p:cNvPr>
            <p:cNvSpPr/>
            <p:nvPr/>
          </p:nvSpPr>
          <p:spPr>
            <a:xfrm>
              <a:off x="4010725" y="4697950"/>
              <a:ext cx="1350" cy="132425"/>
            </a:xfrm>
            <a:custGeom>
              <a:avLst/>
              <a:gdLst/>
              <a:ahLst/>
              <a:cxnLst/>
              <a:rect l="l" t="t" r="r" b="b"/>
              <a:pathLst>
                <a:path w="54" h="5297" extrusionOk="0">
                  <a:moveTo>
                    <a:pt x="27" y="1"/>
                  </a:moveTo>
                  <a:cubicBezTo>
                    <a:pt x="12" y="1"/>
                    <a:pt x="0" y="16"/>
                    <a:pt x="0" y="28"/>
                  </a:cubicBezTo>
                  <a:cubicBezTo>
                    <a:pt x="0" y="219"/>
                    <a:pt x="0" y="410"/>
                    <a:pt x="0" y="597"/>
                  </a:cubicBezTo>
                  <a:cubicBezTo>
                    <a:pt x="0" y="693"/>
                    <a:pt x="0" y="789"/>
                    <a:pt x="0" y="884"/>
                  </a:cubicBezTo>
                  <a:lnTo>
                    <a:pt x="0" y="5293"/>
                  </a:lnTo>
                  <a:cubicBezTo>
                    <a:pt x="12" y="5297"/>
                    <a:pt x="23" y="5297"/>
                    <a:pt x="35" y="5297"/>
                  </a:cubicBezTo>
                  <a:lnTo>
                    <a:pt x="35" y="1049"/>
                  </a:lnTo>
                  <a:cubicBezTo>
                    <a:pt x="35" y="815"/>
                    <a:pt x="42" y="540"/>
                    <a:pt x="50" y="230"/>
                  </a:cubicBezTo>
                  <a:cubicBezTo>
                    <a:pt x="50" y="162"/>
                    <a:pt x="50" y="97"/>
                    <a:pt x="54" y="28"/>
                  </a:cubicBezTo>
                  <a:cubicBezTo>
                    <a:pt x="54" y="16"/>
                    <a:pt x="42" y="5"/>
                    <a:pt x="2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058;p46">
              <a:extLst>
                <a:ext uri="{FF2B5EF4-FFF2-40B4-BE49-F238E27FC236}">
                  <a16:creationId xmlns:a16="http://schemas.microsoft.com/office/drawing/2014/main" id="{3361617A-71A1-3678-7A49-403F81D2A17C}"/>
                </a:ext>
              </a:extLst>
            </p:cNvPr>
            <p:cNvSpPr/>
            <p:nvPr/>
          </p:nvSpPr>
          <p:spPr>
            <a:xfrm>
              <a:off x="3462775" y="4978350"/>
              <a:ext cx="1275" cy="86625"/>
            </a:xfrm>
            <a:custGeom>
              <a:avLst/>
              <a:gdLst/>
              <a:ahLst/>
              <a:cxnLst/>
              <a:rect l="l" t="t" r="r" b="b"/>
              <a:pathLst>
                <a:path w="51" h="3465" extrusionOk="0">
                  <a:moveTo>
                    <a:pt x="1" y="0"/>
                  </a:moveTo>
                  <a:lnTo>
                    <a:pt x="1" y="3464"/>
                  </a:lnTo>
                  <a:lnTo>
                    <a:pt x="50" y="3254"/>
                  </a:lnTo>
                  <a:lnTo>
                    <a:pt x="50"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059;p46">
              <a:extLst>
                <a:ext uri="{FF2B5EF4-FFF2-40B4-BE49-F238E27FC236}">
                  <a16:creationId xmlns:a16="http://schemas.microsoft.com/office/drawing/2014/main" id="{7B510D06-87AB-40FB-60E0-016FCDA0154E}"/>
                </a:ext>
              </a:extLst>
            </p:cNvPr>
            <p:cNvSpPr/>
            <p:nvPr/>
          </p:nvSpPr>
          <p:spPr>
            <a:xfrm>
              <a:off x="3462675" y="4833225"/>
              <a:ext cx="1375" cy="145150"/>
            </a:xfrm>
            <a:custGeom>
              <a:avLst/>
              <a:gdLst/>
              <a:ahLst/>
              <a:cxnLst/>
              <a:rect l="l" t="t" r="r" b="b"/>
              <a:pathLst>
                <a:path w="55" h="5806" extrusionOk="0">
                  <a:moveTo>
                    <a:pt x="54" y="1"/>
                  </a:moveTo>
                  <a:cubicBezTo>
                    <a:pt x="39" y="1"/>
                    <a:pt x="20" y="4"/>
                    <a:pt x="1" y="4"/>
                  </a:cubicBezTo>
                  <a:lnTo>
                    <a:pt x="5" y="5805"/>
                  </a:lnTo>
                  <a:lnTo>
                    <a:pt x="54" y="5805"/>
                  </a:lnTo>
                  <a:lnTo>
                    <a:pt x="54"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060;p46">
              <a:extLst>
                <a:ext uri="{FF2B5EF4-FFF2-40B4-BE49-F238E27FC236}">
                  <a16:creationId xmlns:a16="http://schemas.microsoft.com/office/drawing/2014/main" id="{8342345D-C8EA-0E4A-57A7-8FFE776E2DF1}"/>
                </a:ext>
              </a:extLst>
            </p:cNvPr>
            <p:cNvSpPr/>
            <p:nvPr/>
          </p:nvSpPr>
          <p:spPr>
            <a:xfrm>
              <a:off x="3462675" y="4684000"/>
              <a:ext cx="1375" cy="149350"/>
            </a:xfrm>
            <a:custGeom>
              <a:avLst/>
              <a:gdLst/>
              <a:ahLst/>
              <a:cxnLst/>
              <a:rect l="l" t="t" r="r" b="b"/>
              <a:pathLst>
                <a:path w="55" h="5974" extrusionOk="0">
                  <a:moveTo>
                    <a:pt x="28" y="1"/>
                  </a:moveTo>
                  <a:cubicBezTo>
                    <a:pt x="16" y="1"/>
                    <a:pt x="5" y="12"/>
                    <a:pt x="5" y="27"/>
                  </a:cubicBezTo>
                  <a:cubicBezTo>
                    <a:pt x="1" y="234"/>
                    <a:pt x="1" y="731"/>
                    <a:pt x="1" y="1090"/>
                  </a:cubicBezTo>
                  <a:lnTo>
                    <a:pt x="1" y="5973"/>
                  </a:lnTo>
                  <a:cubicBezTo>
                    <a:pt x="20" y="5973"/>
                    <a:pt x="39" y="5970"/>
                    <a:pt x="54" y="5970"/>
                  </a:cubicBezTo>
                  <a:lnTo>
                    <a:pt x="54" y="1442"/>
                  </a:lnTo>
                  <a:lnTo>
                    <a:pt x="54" y="1090"/>
                  </a:lnTo>
                  <a:cubicBezTo>
                    <a:pt x="54" y="731"/>
                    <a:pt x="54" y="234"/>
                    <a:pt x="54" y="27"/>
                  </a:cubicBezTo>
                  <a:cubicBezTo>
                    <a:pt x="54" y="12"/>
                    <a:pt x="43" y="1"/>
                    <a:pt x="2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061;p46">
              <a:extLst>
                <a:ext uri="{FF2B5EF4-FFF2-40B4-BE49-F238E27FC236}">
                  <a16:creationId xmlns:a16="http://schemas.microsoft.com/office/drawing/2014/main" id="{B5853203-3721-A6FB-AB10-6F9D987EBE54}"/>
                </a:ext>
              </a:extLst>
            </p:cNvPr>
            <p:cNvSpPr/>
            <p:nvPr/>
          </p:nvSpPr>
          <p:spPr>
            <a:xfrm>
              <a:off x="3582175" y="4815650"/>
              <a:ext cx="428575" cy="15975"/>
            </a:xfrm>
            <a:custGeom>
              <a:avLst/>
              <a:gdLst/>
              <a:ahLst/>
              <a:cxnLst/>
              <a:rect l="l" t="t" r="r" b="b"/>
              <a:pathLst>
                <a:path w="17143" h="639" extrusionOk="0">
                  <a:moveTo>
                    <a:pt x="6459" y="0"/>
                  </a:moveTo>
                  <a:cubicBezTo>
                    <a:pt x="5537" y="0"/>
                    <a:pt x="4650" y="11"/>
                    <a:pt x="3809" y="31"/>
                  </a:cubicBezTo>
                  <a:cubicBezTo>
                    <a:pt x="2532" y="80"/>
                    <a:pt x="1258" y="149"/>
                    <a:pt x="0" y="245"/>
                  </a:cubicBezTo>
                  <a:cubicBezTo>
                    <a:pt x="1786" y="138"/>
                    <a:pt x="3992" y="50"/>
                    <a:pt x="6459" y="50"/>
                  </a:cubicBezTo>
                  <a:cubicBezTo>
                    <a:pt x="6979" y="50"/>
                    <a:pt x="7510" y="54"/>
                    <a:pt x="8053" y="65"/>
                  </a:cubicBezTo>
                  <a:cubicBezTo>
                    <a:pt x="8053" y="61"/>
                    <a:pt x="8053" y="57"/>
                    <a:pt x="8057" y="57"/>
                  </a:cubicBezTo>
                  <a:cubicBezTo>
                    <a:pt x="9395" y="73"/>
                    <a:pt x="10718" y="119"/>
                    <a:pt x="12019" y="195"/>
                  </a:cubicBezTo>
                  <a:lnTo>
                    <a:pt x="12019" y="203"/>
                  </a:lnTo>
                  <a:cubicBezTo>
                    <a:pt x="13686" y="294"/>
                    <a:pt x="15403" y="436"/>
                    <a:pt x="17142" y="639"/>
                  </a:cubicBezTo>
                  <a:lnTo>
                    <a:pt x="17142" y="612"/>
                  </a:lnTo>
                  <a:cubicBezTo>
                    <a:pt x="16817" y="566"/>
                    <a:pt x="16489" y="520"/>
                    <a:pt x="16156" y="478"/>
                  </a:cubicBezTo>
                  <a:cubicBezTo>
                    <a:pt x="12730" y="122"/>
                    <a:pt x="9407" y="0"/>
                    <a:pt x="645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062;p46">
              <a:extLst>
                <a:ext uri="{FF2B5EF4-FFF2-40B4-BE49-F238E27FC236}">
                  <a16:creationId xmlns:a16="http://schemas.microsoft.com/office/drawing/2014/main" id="{F629AE68-1827-E35C-139D-9667C68BA5E1}"/>
                </a:ext>
              </a:extLst>
            </p:cNvPr>
            <p:cNvSpPr/>
            <p:nvPr/>
          </p:nvSpPr>
          <p:spPr>
            <a:xfrm>
              <a:off x="3464125" y="4816400"/>
              <a:ext cx="546625" cy="15325"/>
            </a:xfrm>
            <a:custGeom>
              <a:avLst/>
              <a:gdLst/>
              <a:ahLst/>
              <a:cxnLst/>
              <a:rect l="l" t="t" r="r" b="b"/>
              <a:pathLst>
                <a:path w="21865" h="613" extrusionOk="0">
                  <a:moveTo>
                    <a:pt x="20878" y="448"/>
                  </a:moveTo>
                  <a:cubicBezTo>
                    <a:pt x="21211" y="490"/>
                    <a:pt x="21539" y="536"/>
                    <a:pt x="21864" y="582"/>
                  </a:cubicBezTo>
                  <a:lnTo>
                    <a:pt x="21864" y="555"/>
                  </a:lnTo>
                  <a:cubicBezTo>
                    <a:pt x="21536" y="517"/>
                    <a:pt x="21207" y="482"/>
                    <a:pt x="20878" y="448"/>
                  </a:cubicBezTo>
                  <a:close/>
                  <a:moveTo>
                    <a:pt x="8531" y="1"/>
                  </a:moveTo>
                  <a:lnTo>
                    <a:pt x="8531" y="1"/>
                  </a:lnTo>
                  <a:cubicBezTo>
                    <a:pt x="3507" y="123"/>
                    <a:pt x="84" y="555"/>
                    <a:pt x="23" y="563"/>
                  </a:cubicBezTo>
                  <a:cubicBezTo>
                    <a:pt x="12" y="563"/>
                    <a:pt x="0" y="574"/>
                    <a:pt x="0" y="589"/>
                  </a:cubicBezTo>
                  <a:cubicBezTo>
                    <a:pt x="4" y="605"/>
                    <a:pt x="15" y="612"/>
                    <a:pt x="27" y="612"/>
                  </a:cubicBezTo>
                  <a:lnTo>
                    <a:pt x="31" y="612"/>
                  </a:lnTo>
                  <a:cubicBezTo>
                    <a:pt x="73" y="609"/>
                    <a:pt x="1855" y="383"/>
                    <a:pt x="4722" y="215"/>
                  </a:cubicBezTo>
                  <a:cubicBezTo>
                    <a:pt x="5980" y="119"/>
                    <a:pt x="7254" y="50"/>
                    <a:pt x="853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063;p46">
              <a:extLst>
                <a:ext uri="{FF2B5EF4-FFF2-40B4-BE49-F238E27FC236}">
                  <a16:creationId xmlns:a16="http://schemas.microsoft.com/office/drawing/2014/main" id="{1956E5AB-68B1-18D1-F508-08C7A2FE0DBB}"/>
                </a:ext>
              </a:extLst>
            </p:cNvPr>
            <p:cNvSpPr/>
            <p:nvPr/>
          </p:nvSpPr>
          <p:spPr>
            <a:xfrm>
              <a:off x="4012050" y="4830550"/>
              <a:ext cx="225" cy="975"/>
            </a:xfrm>
            <a:custGeom>
              <a:avLst/>
              <a:gdLst/>
              <a:ahLst/>
              <a:cxnLst/>
              <a:rect l="l" t="t" r="r" b="b"/>
              <a:pathLst>
                <a:path w="9" h="39" extrusionOk="0">
                  <a:moveTo>
                    <a:pt x="1" y="1"/>
                  </a:moveTo>
                  <a:lnTo>
                    <a:pt x="1" y="39"/>
                  </a:lnTo>
                  <a:cubicBezTo>
                    <a:pt x="5" y="35"/>
                    <a:pt x="9" y="31"/>
                    <a:pt x="9" y="23"/>
                  </a:cubicBezTo>
                  <a:cubicBezTo>
                    <a:pt x="9" y="16"/>
                    <a:pt x="5" y="8"/>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064;p46">
              <a:extLst>
                <a:ext uri="{FF2B5EF4-FFF2-40B4-BE49-F238E27FC236}">
                  <a16:creationId xmlns:a16="http://schemas.microsoft.com/office/drawing/2014/main" id="{A246C1DE-3ED4-210F-104D-D1D3CE12AD09}"/>
                </a:ext>
              </a:extLst>
            </p:cNvPr>
            <p:cNvSpPr/>
            <p:nvPr/>
          </p:nvSpPr>
          <p:spPr>
            <a:xfrm>
              <a:off x="4011575" y="4830350"/>
              <a:ext cx="500" cy="1375"/>
            </a:xfrm>
            <a:custGeom>
              <a:avLst/>
              <a:gdLst/>
              <a:ahLst/>
              <a:cxnLst/>
              <a:rect l="l" t="t" r="r" b="b"/>
              <a:pathLst>
                <a:path w="20" h="55" extrusionOk="0">
                  <a:moveTo>
                    <a:pt x="1" y="1"/>
                  </a:moveTo>
                  <a:lnTo>
                    <a:pt x="1" y="28"/>
                  </a:lnTo>
                  <a:lnTo>
                    <a:pt x="1" y="54"/>
                  </a:lnTo>
                  <a:cubicBezTo>
                    <a:pt x="8" y="54"/>
                    <a:pt x="12" y="51"/>
                    <a:pt x="20" y="47"/>
                  </a:cubicBezTo>
                  <a:lnTo>
                    <a:pt x="20" y="9"/>
                  </a:lnTo>
                  <a:cubicBezTo>
                    <a:pt x="16" y="5"/>
                    <a:pt x="8" y="5"/>
                    <a:pt x="5" y="5"/>
                  </a:cubicBezTo>
                  <a:cubicBezTo>
                    <a:pt x="5" y="5"/>
                    <a:pt x="1" y="1"/>
                    <a:pt x="1"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065;p46">
              <a:extLst>
                <a:ext uri="{FF2B5EF4-FFF2-40B4-BE49-F238E27FC236}">
                  <a16:creationId xmlns:a16="http://schemas.microsoft.com/office/drawing/2014/main" id="{4B9FE155-BA63-0C33-F57D-FAF8E40FF76D}"/>
                </a:ext>
              </a:extLst>
            </p:cNvPr>
            <p:cNvSpPr/>
            <p:nvPr/>
          </p:nvSpPr>
          <p:spPr>
            <a:xfrm>
              <a:off x="4010725" y="4830925"/>
              <a:ext cx="875" cy="800"/>
            </a:xfrm>
            <a:custGeom>
              <a:avLst/>
              <a:gdLst/>
              <a:ahLst/>
              <a:cxnLst/>
              <a:rect l="l" t="t" r="r" b="b"/>
              <a:pathLst>
                <a:path w="35" h="32" extrusionOk="0">
                  <a:moveTo>
                    <a:pt x="0" y="1"/>
                  </a:moveTo>
                  <a:lnTo>
                    <a:pt x="0" y="28"/>
                  </a:lnTo>
                  <a:cubicBezTo>
                    <a:pt x="12" y="28"/>
                    <a:pt x="20" y="31"/>
                    <a:pt x="31" y="31"/>
                  </a:cubicBezTo>
                  <a:lnTo>
                    <a:pt x="35" y="31"/>
                  </a:lnTo>
                  <a:lnTo>
                    <a:pt x="35" y="5"/>
                  </a:lnTo>
                  <a:cubicBezTo>
                    <a:pt x="23" y="5"/>
                    <a:pt x="12" y="1"/>
                    <a:pt x="0"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066;p46">
              <a:extLst>
                <a:ext uri="{FF2B5EF4-FFF2-40B4-BE49-F238E27FC236}">
                  <a16:creationId xmlns:a16="http://schemas.microsoft.com/office/drawing/2014/main" id="{A6CBC2C5-966C-8F7C-9BCE-BA96C2AE119E}"/>
                </a:ext>
              </a:extLst>
            </p:cNvPr>
            <p:cNvSpPr/>
            <p:nvPr/>
          </p:nvSpPr>
          <p:spPr>
            <a:xfrm>
              <a:off x="4010725" y="4830275"/>
              <a:ext cx="875" cy="775"/>
            </a:xfrm>
            <a:custGeom>
              <a:avLst/>
              <a:gdLst/>
              <a:ahLst/>
              <a:cxnLst/>
              <a:rect l="l" t="t" r="r" b="b"/>
              <a:pathLst>
                <a:path w="35" h="31" extrusionOk="0">
                  <a:moveTo>
                    <a:pt x="0" y="0"/>
                  </a:moveTo>
                  <a:lnTo>
                    <a:pt x="0" y="27"/>
                  </a:lnTo>
                  <a:cubicBezTo>
                    <a:pt x="12" y="27"/>
                    <a:pt x="23" y="31"/>
                    <a:pt x="35" y="31"/>
                  </a:cubicBezTo>
                  <a:lnTo>
                    <a:pt x="35" y="4"/>
                  </a:lnTo>
                  <a:cubicBezTo>
                    <a:pt x="23" y="4"/>
                    <a:pt x="12" y="4"/>
                    <a:pt x="0"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067;p46">
              <a:extLst>
                <a:ext uri="{FF2B5EF4-FFF2-40B4-BE49-F238E27FC236}">
                  <a16:creationId xmlns:a16="http://schemas.microsoft.com/office/drawing/2014/main" id="{A492B5DB-C52B-4C22-433B-230455BA1C16}"/>
                </a:ext>
              </a:extLst>
            </p:cNvPr>
            <p:cNvSpPr/>
            <p:nvPr/>
          </p:nvSpPr>
          <p:spPr>
            <a:xfrm>
              <a:off x="3816100" y="4978350"/>
              <a:ext cx="194650" cy="675"/>
            </a:xfrm>
            <a:custGeom>
              <a:avLst/>
              <a:gdLst/>
              <a:ahLst/>
              <a:cxnLst/>
              <a:rect l="l" t="t" r="r" b="b"/>
              <a:pathLst>
                <a:path w="7786" h="27" extrusionOk="0">
                  <a:moveTo>
                    <a:pt x="0" y="0"/>
                  </a:moveTo>
                  <a:cubicBezTo>
                    <a:pt x="4" y="12"/>
                    <a:pt x="4" y="19"/>
                    <a:pt x="4" y="27"/>
                  </a:cubicBezTo>
                  <a:lnTo>
                    <a:pt x="7785" y="27"/>
                  </a:lnTo>
                  <a:lnTo>
                    <a:pt x="7785"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068;p46">
              <a:extLst>
                <a:ext uri="{FF2B5EF4-FFF2-40B4-BE49-F238E27FC236}">
                  <a16:creationId xmlns:a16="http://schemas.microsoft.com/office/drawing/2014/main" id="{13DB53D8-5A6E-7634-B955-55DF856029CB}"/>
                </a:ext>
              </a:extLst>
            </p:cNvPr>
            <p:cNvSpPr/>
            <p:nvPr/>
          </p:nvSpPr>
          <p:spPr>
            <a:xfrm>
              <a:off x="3816000" y="4977675"/>
              <a:ext cx="194750" cy="700"/>
            </a:xfrm>
            <a:custGeom>
              <a:avLst/>
              <a:gdLst/>
              <a:ahLst/>
              <a:cxnLst/>
              <a:rect l="l" t="t" r="r" b="b"/>
              <a:pathLst>
                <a:path w="7790" h="28" extrusionOk="0">
                  <a:moveTo>
                    <a:pt x="0" y="0"/>
                  </a:moveTo>
                  <a:cubicBezTo>
                    <a:pt x="4" y="12"/>
                    <a:pt x="4" y="19"/>
                    <a:pt x="4" y="27"/>
                  </a:cubicBezTo>
                  <a:lnTo>
                    <a:pt x="7789" y="27"/>
                  </a:lnTo>
                  <a:lnTo>
                    <a:pt x="7789"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069;p46">
              <a:extLst>
                <a:ext uri="{FF2B5EF4-FFF2-40B4-BE49-F238E27FC236}">
                  <a16:creationId xmlns:a16="http://schemas.microsoft.com/office/drawing/2014/main" id="{A71B2FE6-B65E-93FA-FBC0-F6E95763CCBB}"/>
                </a:ext>
              </a:extLst>
            </p:cNvPr>
            <p:cNvSpPr/>
            <p:nvPr/>
          </p:nvSpPr>
          <p:spPr>
            <a:xfrm>
              <a:off x="4012050" y="4977850"/>
              <a:ext cx="225" cy="1000"/>
            </a:xfrm>
            <a:custGeom>
              <a:avLst/>
              <a:gdLst/>
              <a:ahLst/>
              <a:cxnLst/>
              <a:rect l="l" t="t" r="r" b="b"/>
              <a:pathLst>
                <a:path w="9" h="40" extrusionOk="0">
                  <a:moveTo>
                    <a:pt x="1" y="1"/>
                  </a:moveTo>
                  <a:lnTo>
                    <a:pt x="1" y="39"/>
                  </a:lnTo>
                  <a:cubicBezTo>
                    <a:pt x="5" y="35"/>
                    <a:pt x="9" y="28"/>
                    <a:pt x="9" y="20"/>
                  </a:cubicBezTo>
                  <a:cubicBezTo>
                    <a:pt x="9" y="12"/>
                    <a:pt x="5" y="5"/>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070;p46">
              <a:extLst>
                <a:ext uri="{FF2B5EF4-FFF2-40B4-BE49-F238E27FC236}">
                  <a16:creationId xmlns:a16="http://schemas.microsoft.com/office/drawing/2014/main" id="{72865C51-3557-99BC-C365-5C445EB1C61E}"/>
                </a:ext>
              </a:extLst>
            </p:cNvPr>
            <p:cNvSpPr/>
            <p:nvPr/>
          </p:nvSpPr>
          <p:spPr>
            <a:xfrm>
              <a:off x="4010725" y="4978350"/>
              <a:ext cx="700" cy="675"/>
            </a:xfrm>
            <a:custGeom>
              <a:avLst/>
              <a:gdLst/>
              <a:ahLst/>
              <a:cxnLst/>
              <a:rect l="l" t="t" r="r" b="b"/>
              <a:pathLst>
                <a:path w="28" h="27" extrusionOk="0">
                  <a:moveTo>
                    <a:pt x="0" y="0"/>
                  </a:moveTo>
                  <a:lnTo>
                    <a:pt x="0" y="27"/>
                  </a:lnTo>
                  <a:lnTo>
                    <a:pt x="27" y="27"/>
                  </a:lnTo>
                  <a:lnTo>
                    <a:pt x="27"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071;p46">
              <a:extLst>
                <a:ext uri="{FF2B5EF4-FFF2-40B4-BE49-F238E27FC236}">
                  <a16:creationId xmlns:a16="http://schemas.microsoft.com/office/drawing/2014/main" id="{C9F31AF7-DE00-0675-9D0C-9B43D8C57E54}"/>
                </a:ext>
              </a:extLst>
            </p:cNvPr>
            <p:cNvSpPr/>
            <p:nvPr/>
          </p:nvSpPr>
          <p:spPr>
            <a:xfrm>
              <a:off x="4011400" y="4977675"/>
              <a:ext cx="675" cy="1350"/>
            </a:xfrm>
            <a:custGeom>
              <a:avLst/>
              <a:gdLst/>
              <a:ahLst/>
              <a:cxnLst/>
              <a:rect l="l" t="t" r="r" b="b"/>
              <a:pathLst>
                <a:path w="27" h="54" extrusionOk="0">
                  <a:moveTo>
                    <a:pt x="8" y="0"/>
                  </a:moveTo>
                  <a:lnTo>
                    <a:pt x="8" y="27"/>
                  </a:lnTo>
                  <a:lnTo>
                    <a:pt x="0" y="27"/>
                  </a:lnTo>
                  <a:lnTo>
                    <a:pt x="0" y="54"/>
                  </a:lnTo>
                  <a:lnTo>
                    <a:pt x="8" y="54"/>
                  </a:lnTo>
                  <a:cubicBezTo>
                    <a:pt x="15" y="54"/>
                    <a:pt x="19" y="50"/>
                    <a:pt x="27" y="46"/>
                  </a:cubicBezTo>
                  <a:lnTo>
                    <a:pt x="27" y="8"/>
                  </a:lnTo>
                  <a:cubicBezTo>
                    <a:pt x="19" y="4"/>
                    <a:pt x="15" y="0"/>
                    <a:pt x="8"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072;p46">
              <a:extLst>
                <a:ext uri="{FF2B5EF4-FFF2-40B4-BE49-F238E27FC236}">
                  <a16:creationId xmlns:a16="http://schemas.microsoft.com/office/drawing/2014/main" id="{B343D505-AC63-1B7B-9C44-BB728DC1340E}"/>
                </a:ext>
              </a:extLst>
            </p:cNvPr>
            <p:cNvSpPr/>
            <p:nvPr/>
          </p:nvSpPr>
          <p:spPr>
            <a:xfrm>
              <a:off x="4010725" y="4977675"/>
              <a:ext cx="875" cy="700"/>
            </a:xfrm>
            <a:custGeom>
              <a:avLst/>
              <a:gdLst/>
              <a:ahLst/>
              <a:cxnLst/>
              <a:rect l="l" t="t" r="r" b="b"/>
              <a:pathLst>
                <a:path w="35" h="28" extrusionOk="0">
                  <a:moveTo>
                    <a:pt x="0" y="0"/>
                  </a:moveTo>
                  <a:lnTo>
                    <a:pt x="0" y="27"/>
                  </a:lnTo>
                  <a:lnTo>
                    <a:pt x="35" y="27"/>
                  </a:lnTo>
                  <a:lnTo>
                    <a:pt x="35"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073;p46">
              <a:extLst>
                <a:ext uri="{FF2B5EF4-FFF2-40B4-BE49-F238E27FC236}">
                  <a16:creationId xmlns:a16="http://schemas.microsoft.com/office/drawing/2014/main" id="{8CFF4CEE-4211-9D4E-BD5D-1B15E5C4F01A}"/>
                </a:ext>
              </a:extLst>
            </p:cNvPr>
            <p:cNvSpPr/>
            <p:nvPr/>
          </p:nvSpPr>
          <p:spPr>
            <a:xfrm>
              <a:off x="3467450" y="4978350"/>
              <a:ext cx="16850" cy="675"/>
            </a:xfrm>
            <a:custGeom>
              <a:avLst/>
              <a:gdLst/>
              <a:ahLst/>
              <a:cxnLst/>
              <a:rect l="l" t="t" r="r" b="b"/>
              <a:pathLst>
                <a:path w="674" h="27" extrusionOk="0">
                  <a:moveTo>
                    <a:pt x="1" y="0"/>
                  </a:moveTo>
                  <a:lnTo>
                    <a:pt x="1" y="27"/>
                  </a:lnTo>
                  <a:lnTo>
                    <a:pt x="666" y="27"/>
                  </a:lnTo>
                  <a:lnTo>
                    <a:pt x="67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074;p46">
              <a:extLst>
                <a:ext uri="{FF2B5EF4-FFF2-40B4-BE49-F238E27FC236}">
                  <a16:creationId xmlns:a16="http://schemas.microsoft.com/office/drawing/2014/main" id="{7CF2C4E9-14B2-589D-4D70-7441B23E9DEA}"/>
                </a:ext>
              </a:extLst>
            </p:cNvPr>
            <p:cNvSpPr/>
            <p:nvPr/>
          </p:nvSpPr>
          <p:spPr>
            <a:xfrm>
              <a:off x="3464125" y="4978350"/>
              <a:ext cx="3350" cy="675"/>
            </a:xfrm>
            <a:custGeom>
              <a:avLst/>
              <a:gdLst/>
              <a:ahLst/>
              <a:cxnLst/>
              <a:rect l="l" t="t" r="r" b="b"/>
              <a:pathLst>
                <a:path w="134" h="27" extrusionOk="0">
                  <a:moveTo>
                    <a:pt x="0" y="0"/>
                  </a:moveTo>
                  <a:cubicBezTo>
                    <a:pt x="0" y="15"/>
                    <a:pt x="12" y="27"/>
                    <a:pt x="27" y="27"/>
                  </a:cubicBezTo>
                  <a:lnTo>
                    <a:pt x="134" y="27"/>
                  </a:lnTo>
                  <a:lnTo>
                    <a:pt x="13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075;p46">
              <a:extLst>
                <a:ext uri="{FF2B5EF4-FFF2-40B4-BE49-F238E27FC236}">
                  <a16:creationId xmlns:a16="http://schemas.microsoft.com/office/drawing/2014/main" id="{34DE5A9C-B69C-66A9-8964-507C5CFFB09B}"/>
                </a:ext>
              </a:extLst>
            </p:cNvPr>
            <p:cNvSpPr/>
            <p:nvPr/>
          </p:nvSpPr>
          <p:spPr>
            <a:xfrm>
              <a:off x="3464125" y="4977675"/>
              <a:ext cx="20275" cy="700"/>
            </a:xfrm>
            <a:custGeom>
              <a:avLst/>
              <a:gdLst/>
              <a:ahLst/>
              <a:cxnLst/>
              <a:rect l="l" t="t" r="r" b="b"/>
              <a:pathLst>
                <a:path w="811" h="28" extrusionOk="0">
                  <a:moveTo>
                    <a:pt x="27" y="0"/>
                  </a:moveTo>
                  <a:cubicBezTo>
                    <a:pt x="12" y="0"/>
                    <a:pt x="0" y="12"/>
                    <a:pt x="0" y="27"/>
                  </a:cubicBezTo>
                  <a:lnTo>
                    <a:pt x="807" y="27"/>
                  </a:lnTo>
                  <a:lnTo>
                    <a:pt x="811"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076;p46">
              <a:extLst>
                <a:ext uri="{FF2B5EF4-FFF2-40B4-BE49-F238E27FC236}">
                  <a16:creationId xmlns:a16="http://schemas.microsoft.com/office/drawing/2014/main" id="{0EAE8EAD-268E-FACC-4BD8-D8299994B9A9}"/>
                </a:ext>
              </a:extLst>
            </p:cNvPr>
            <p:cNvSpPr/>
            <p:nvPr/>
          </p:nvSpPr>
          <p:spPr>
            <a:xfrm>
              <a:off x="3778625" y="4817275"/>
              <a:ext cx="104125" cy="76500"/>
            </a:xfrm>
            <a:custGeom>
              <a:avLst/>
              <a:gdLst/>
              <a:ahLst/>
              <a:cxnLst/>
              <a:rect l="l" t="t" r="r" b="b"/>
              <a:pathLst>
                <a:path w="4165" h="3060" extrusionOk="0">
                  <a:moveTo>
                    <a:pt x="195" y="0"/>
                  </a:moveTo>
                  <a:cubicBezTo>
                    <a:pt x="180" y="19"/>
                    <a:pt x="165" y="42"/>
                    <a:pt x="149" y="69"/>
                  </a:cubicBezTo>
                  <a:cubicBezTo>
                    <a:pt x="0" y="371"/>
                    <a:pt x="39" y="899"/>
                    <a:pt x="35" y="1227"/>
                  </a:cubicBezTo>
                  <a:cubicBezTo>
                    <a:pt x="35" y="1377"/>
                    <a:pt x="39" y="1526"/>
                    <a:pt x="100" y="1663"/>
                  </a:cubicBezTo>
                  <a:cubicBezTo>
                    <a:pt x="241" y="1981"/>
                    <a:pt x="627" y="2095"/>
                    <a:pt x="964" y="2176"/>
                  </a:cubicBezTo>
                  <a:cubicBezTo>
                    <a:pt x="1358" y="2264"/>
                    <a:pt x="1759" y="2355"/>
                    <a:pt x="2115" y="2550"/>
                  </a:cubicBezTo>
                  <a:cubicBezTo>
                    <a:pt x="2474" y="2745"/>
                    <a:pt x="2807" y="3055"/>
                    <a:pt x="3220" y="3059"/>
                  </a:cubicBezTo>
                  <a:lnTo>
                    <a:pt x="3231" y="3059"/>
                  </a:lnTo>
                  <a:cubicBezTo>
                    <a:pt x="3633" y="3059"/>
                    <a:pt x="4004" y="2715"/>
                    <a:pt x="4034" y="2313"/>
                  </a:cubicBezTo>
                  <a:cubicBezTo>
                    <a:pt x="4057" y="1996"/>
                    <a:pt x="3893" y="1690"/>
                    <a:pt x="3889" y="1377"/>
                  </a:cubicBezTo>
                  <a:cubicBezTo>
                    <a:pt x="3885" y="1044"/>
                    <a:pt x="4057" y="738"/>
                    <a:pt x="4134" y="413"/>
                  </a:cubicBezTo>
                  <a:cubicBezTo>
                    <a:pt x="4153" y="325"/>
                    <a:pt x="4164" y="229"/>
                    <a:pt x="4161" y="138"/>
                  </a:cubicBezTo>
                  <a:cubicBezTo>
                    <a:pt x="2795" y="61"/>
                    <a:pt x="1465" y="19"/>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077;p46">
              <a:extLst>
                <a:ext uri="{FF2B5EF4-FFF2-40B4-BE49-F238E27FC236}">
                  <a16:creationId xmlns:a16="http://schemas.microsoft.com/office/drawing/2014/main" id="{41702500-370D-563A-1BEF-4D0D483FB592}"/>
                </a:ext>
              </a:extLst>
            </p:cNvPr>
            <p:cNvSpPr/>
            <p:nvPr/>
          </p:nvSpPr>
          <p:spPr>
            <a:xfrm>
              <a:off x="3783500" y="4817075"/>
              <a:ext cx="99150" cy="3650"/>
            </a:xfrm>
            <a:custGeom>
              <a:avLst/>
              <a:gdLst/>
              <a:ahLst/>
              <a:cxnLst/>
              <a:rect l="l" t="t" r="r" b="b"/>
              <a:pathLst>
                <a:path w="3966" h="146" extrusionOk="0">
                  <a:moveTo>
                    <a:pt x="4" y="0"/>
                  </a:moveTo>
                  <a:cubicBezTo>
                    <a:pt x="0" y="0"/>
                    <a:pt x="0" y="4"/>
                    <a:pt x="0" y="8"/>
                  </a:cubicBezTo>
                  <a:cubicBezTo>
                    <a:pt x="1270" y="27"/>
                    <a:pt x="2600" y="69"/>
                    <a:pt x="3966" y="146"/>
                  </a:cubicBezTo>
                  <a:lnTo>
                    <a:pt x="3966" y="138"/>
                  </a:lnTo>
                  <a:cubicBezTo>
                    <a:pt x="2665" y="62"/>
                    <a:pt x="1342" y="16"/>
                    <a:pt x="4" y="0"/>
                  </a:cubicBezTo>
                  <a:close/>
                </a:path>
              </a:pathLst>
            </a:custGeom>
            <a:solidFill>
              <a:srgbClr val="C69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078;p46">
              <a:extLst>
                <a:ext uri="{FF2B5EF4-FFF2-40B4-BE49-F238E27FC236}">
                  <a16:creationId xmlns:a16="http://schemas.microsoft.com/office/drawing/2014/main" id="{ACCFF5F6-BAE9-4307-05DA-AB995E0880AC}"/>
                </a:ext>
              </a:extLst>
            </p:cNvPr>
            <p:cNvSpPr/>
            <p:nvPr/>
          </p:nvSpPr>
          <p:spPr>
            <a:xfrm>
              <a:off x="3491925" y="4749475"/>
              <a:ext cx="50800" cy="37225"/>
            </a:xfrm>
            <a:custGeom>
              <a:avLst/>
              <a:gdLst/>
              <a:ahLst/>
              <a:cxnLst/>
              <a:rect l="l" t="t" r="r" b="b"/>
              <a:pathLst>
                <a:path w="2032" h="1489" extrusionOk="0">
                  <a:moveTo>
                    <a:pt x="1228" y="1"/>
                  </a:moveTo>
                  <a:cubicBezTo>
                    <a:pt x="827" y="1"/>
                    <a:pt x="444" y="120"/>
                    <a:pt x="177" y="498"/>
                  </a:cubicBezTo>
                  <a:cubicBezTo>
                    <a:pt x="119" y="582"/>
                    <a:pt x="73" y="674"/>
                    <a:pt x="43" y="770"/>
                  </a:cubicBezTo>
                  <a:cubicBezTo>
                    <a:pt x="16" y="854"/>
                    <a:pt x="1" y="942"/>
                    <a:pt x="5" y="1030"/>
                  </a:cubicBezTo>
                  <a:cubicBezTo>
                    <a:pt x="16" y="1194"/>
                    <a:pt x="116" y="1347"/>
                    <a:pt x="257" y="1427"/>
                  </a:cubicBezTo>
                  <a:cubicBezTo>
                    <a:pt x="334" y="1469"/>
                    <a:pt x="414" y="1488"/>
                    <a:pt x="498" y="1488"/>
                  </a:cubicBezTo>
                  <a:cubicBezTo>
                    <a:pt x="578" y="1488"/>
                    <a:pt x="659" y="1469"/>
                    <a:pt x="731" y="1435"/>
                  </a:cubicBezTo>
                  <a:cubicBezTo>
                    <a:pt x="850" y="1370"/>
                    <a:pt x="941" y="1255"/>
                    <a:pt x="1056" y="1183"/>
                  </a:cubicBezTo>
                  <a:cubicBezTo>
                    <a:pt x="1289" y="1033"/>
                    <a:pt x="1603" y="1049"/>
                    <a:pt x="1809" y="869"/>
                  </a:cubicBezTo>
                  <a:cubicBezTo>
                    <a:pt x="1974" y="727"/>
                    <a:pt x="2031" y="498"/>
                    <a:pt x="2031" y="280"/>
                  </a:cubicBezTo>
                  <a:cubicBezTo>
                    <a:pt x="2031" y="223"/>
                    <a:pt x="2024" y="158"/>
                    <a:pt x="1978" y="123"/>
                  </a:cubicBezTo>
                  <a:cubicBezTo>
                    <a:pt x="1951" y="97"/>
                    <a:pt x="1917" y="89"/>
                    <a:pt x="1878" y="81"/>
                  </a:cubicBezTo>
                  <a:cubicBezTo>
                    <a:pt x="1668" y="35"/>
                    <a:pt x="1446" y="1"/>
                    <a:pt x="1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079;p46">
              <a:extLst>
                <a:ext uri="{FF2B5EF4-FFF2-40B4-BE49-F238E27FC236}">
                  <a16:creationId xmlns:a16="http://schemas.microsoft.com/office/drawing/2014/main" id="{16FEDEE1-AB6B-F3E0-79EA-31319D807693}"/>
                </a:ext>
              </a:extLst>
            </p:cNvPr>
            <p:cNvSpPr/>
            <p:nvPr/>
          </p:nvSpPr>
          <p:spPr>
            <a:xfrm>
              <a:off x="3394900" y="4687550"/>
              <a:ext cx="225" cy="100"/>
            </a:xfrm>
            <a:custGeom>
              <a:avLst/>
              <a:gdLst/>
              <a:ahLst/>
              <a:cxnLst/>
              <a:rect l="l" t="t" r="r" b="b"/>
              <a:pathLst>
                <a:path w="9" h="4" extrusionOk="0">
                  <a:moveTo>
                    <a:pt x="1" y="4"/>
                  </a:moveTo>
                  <a:cubicBezTo>
                    <a:pt x="1" y="4"/>
                    <a:pt x="5" y="4"/>
                    <a:pt x="8" y="0"/>
                  </a:cubicBezTo>
                  <a:cubicBezTo>
                    <a:pt x="5" y="4"/>
                    <a:pt x="1" y="4"/>
                    <a:pt x="1" y="4"/>
                  </a:cubicBezTo>
                  <a:close/>
                </a:path>
              </a:pathLst>
            </a:custGeom>
            <a:solidFill>
              <a:srgbClr val="DF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080;p46">
              <a:extLst>
                <a:ext uri="{FF2B5EF4-FFF2-40B4-BE49-F238E27FC236}">
                  <a16:creationId xmlns:a16="http://schemas.microsoft.com/office/drawing/2014/main" id="{01649DBD-39DA-9173-B75A-9DC32B168B9B}"/>
                </a:ext>
              </a:extLst>
            </p:cNvPr>
            <p:cNvSpPr/>
            <p:nvPr/>
          </p:nvSpPr>
          <p:spPr>
            <a:xfrm>
              <a:off x="3376650" y="4681425"/>
              <a:ext cx="40075" cy="104700"/>
            </a:xfrm>
            <a:custGeom>
              <a:avLst/>
              <a:gdLst/>
              <a:ahLst/>
              <a:cxnLst/>
              <a:rect l="l" t="t" r="r" b="b"/>
              <a:pathLst>
                <a:path w="1603" h="4188" extrusionOk="0">
                  <a:moveTo>
                    <a:pt x="1434" y="0"/>
                  </a:moveTo>
                  <a:cubicBezTo>
                    <a:pt x="1197" y="62"/>
                    <a:pt x="964" y="142"/>
                    <a:pt x="738" y="245"/>
                  </a:cubicBezTo>
                  <a:cubicBezTo>
                    <a:pt x="735" y="249"/>
                    <a:pt x="731" y="249"/>
                    <a:pt x="731" y="249"/>
                  </a:cubicBezTo>
                  <a:cubicBezTo>
                    <a:pt x="528" y="345"/>
                    <a:pt x="337" y="452"/>
                    <a:pt x="153" y="574"/>
                  </a:cubicBezTo>
                  <a:cubicBezTo>
                    <a:pt x="123" y="658"/>
                    <a:pt x="107" y="746"/>
                    <a:pt x="104" y="826"/>
                  </a:cubicBezTo>
                  <a:cubicBezTo>
                    <a:pt x="96" y="1339"/>
                    <a:pt x="517" y="1801"/>
                    <a:pt x="455" y="2314"/>
                  </a:cubicBezTo>
                  <a:cubicBezTo>
                    <a:pt x="413" y="2647"/>
                    <a:pt x="172" y="2922"/>
                    <a:pt x="73" y="3243"/>
                  </a:cubicBezTo>
                  <a:cubicBezTo>
                    <a:pt x="0" y="3488"/>
                    <a:pt x="8" y="3752"/>
                    <a:pt x="20" y="4012"/>
                  </a:cubicBezTo>
                  <a:cubicBezTo>
                    <a:pt x="23" y="4050"/>
                    <a:pt x="23" y="4096"/>
                    <a:pt x="46" y="4130"/>
                  </a:cubicBezTo>
                  <a:cubicBezTo>
                    <a:pt x="69" y="4168"/>
                    <a:pt x="111" y="4187"/>
                    <a:pt x="157" y="4187"/>
                  </a:cubicBezTo>
                  <a:cubicBezTo>
                    <a:pt x="218" y="4187"/>
                    <a:pt x="283" y="4153"/>
                    <a:pt x="322" y="4103"/>
                  </a:cubicBezTo>
                  <a:cubicBezTo>
                    <a:pt x="383" y="4015"/>
                    <a:pt x="383" y="3897"/>
                    <a:pt x="390" y="3790"/>
                  </a:cubicBezTo>
                  <a:cubicBezTo>
                    <a:pt x="410" y="3522"/>
                    <a:pt x="482" y="3258"/>
                    <a:pt x="608" y="3021"/>
                  </a:cubicBezTo>
                  <a:cubicBezTo>
                    <a:pt x="731" y="2788"/>
                    <a:pt x="903" y="2578"/>
                    <a:pt x="991" y="2329"/>
                  </a:cubicBezTo>
                  <a:cubicBezTo>
                    <a:pt x="1102" y="2008"/>
                    <a:pt x="1060" y="1648"/>
                    <a:pt x="1174" y="1327"/>
                  </a:cubicBezTo>
                  <a:cubicBezTo>
                    <a:pt x="1274" y="1052"/>
                    <a:pt x="1484" y="823"/>
                    <a:pt x="1553" y="540"/>
                  </a:cubicBezTo>
                  <a:cubicBezTo>
                    <a:pt x="1603" y="341"/>
                    <a:pt x="1549" y="142"/>
                    <a:pt x="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081;p46">
              <a:extLst>
                <a:ext uri="{FF2B5EF4-FFF2-40B4-BE49-F238E27FC236}">
                  <a16:creationId xmlns:a16="http://schemas.microsoft.com/office/drawing/2014/main" id="{681A58FA-1C0B-9B3D-89B0-938C16121744}"/>
                </a:ext>
              </a:extLst>
            </p:cNvPr>
            <p:cNvSpPr/>
            <p:nvPr/>
          </p:nvSpPr>
          <p:spPr>
            <a:xfrm>
              <a:off x="3519850" y="4536800"/>
              <a:ext cx="221900" cy="120550"/>
            </a:xfrm>
            <a:custGeom>
              <a:avLst/>
              <a:gdLst/>
              <a:ahLst/>
              <a:cxnLst/>
              <a:rect l="l" t="t" r="r" b="b"/>
              <a:pathLst>
                <a:path w="8876" h="4822" extrusionOk="0">
                  <a:moveTo>
                    <a:pt x="2126" y="1713"/>
                  </a:moveTo>
                  <a:cubicBezTo>
                    <a:pt x="2318" y="1713"/>
                    <a:pt x="2471" y="1870"/>
                    <a:pt x="2471" y="2057"/>
                  </a:cubicBezTo>
                  <a:cubicBezTo>
                    <a:pt x="2471" y="2248"/>
                    <a:pt x="2318" y="2405"/>
                    <a:pt x="2126" y="2405"/>
                  </a:cubicBezTo>
                  <a:cubicBezTo>
                    <a:pt x="1935" y="2405"/>
                    <a:pt x="1782" y="2248"/>
                    <a:pt x="1782" y="2057"/>
                  </a:cubicBezTo>
                  <a:cubicBezTo>
                    <a:pt x="1782" y="1870"/>
                    <a:pt x="1935" y="1713"/>
                    <a:pt x="2126" y="1713"/>
                  </a:cubicBezTo>
                  <a:close/>
                  <a:moveTo>
                    <a:pt x="754" y="0"/>
                  </a:moveTo>
                  <a:cubicBezTo>
                    <a:pt x="593" y="0"/>
                    <a:pt x="455" y="119"/>
                    <a:pt x="436" y="283"/>
                  </a:cubicBezTo>
                  <a:lnTo>
                    <a:pt x="23" y="3923"/>
                  </a:lnTo>
                  <a:cubicBezTo>
                    <a:pt x="0" y="4103"/>
                    <a:pt x="138" y="4264"/>
                    <a:pt x="318" y="4275"/>
                  </a:cubicBezTo>
                  <a:lnTo>
                    <a:pt x="8244" y="4822"/>
                  </a:lnTo>
                  <a:lnTo>
                    <a:pt x="8267" y="4822"/>
                  </a:lnTo>
                  <a:cubicBezTo>
                    <a:pt x="8432" y="4822"/>
                    <a:pt x="8569" y="4696"/>
                    <a:pt x="8585" y="4527"/>
                  </a:cubicBezTo>
                  <a:lnTo>
                    <a:pt x="8772" y="2138"/>
                  </a:lnTo>
                  <a:cubicBezTo>
                    <a:pt x="8768" y="2111"/>
                    <a:pt x="8764" y="2088"/>
                    <a:pt x="8764" y="2057"/>
                  </a:cubicBezTo>
                  <a:cubicBezTo>
                    <a:pt x="8764" y="2011"/>
                    <a:pt x="8776" y="1969"/>
                    <a:pt x="8791" y="1927"/>
                  </a:cubicBezTo>
                  <a:lnTo>
                    <a:pt x="8864" y="1013"/>
                  </a:lnTo>
                  <a:cubicBezTo>
                    <a:pt x="8875" y="838"/>
                    <a:pt x="8745" y="685"/>
                    <a:pt x="8573" y="669"/>
                  </a:cubicBezTo>
                  <a:lnTo>
                    <a:pt x="780" y="0"/>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082;p46">
              <a:extLst>
                <a:ext uri="{FF2B5EF4-FFF2-40B4-BE49-F238E27FC236}">
                  <a16:creationId xmlns:a16="http://schemas.microsoft.com/office/drawing/2014/main" id="{70BA198F-C33D-092F-A9FE-45D1FE3001E5}"/>
                </a:ext>
              </a:extLst>
            </p:cNvPr>
            <p:cNvSpPr/>
            <p:nvPr/>
          </p:nvSpPr>
          <p:spPr>
            <a:xfrm>
              <a:off x="3564400" y="4579625"/>
              <a:ext cx="17225" cy="17325"/>
            </a:xfrm>
            <a:custGeom>
              <a:avLst/>
              <a:gdLst/>
              <a:ahLst/>
              <a:cxnLst/>
              <a:rect l="l" t="t" r="r" b="b"/>
              <a:pathLst>
                <a:path w="689" h="693" extrusionOk="0">
                  <a:moveTo>
                    <a:pt x="344" y="0"/>
                  </a:moveTo>
                  <a:cubicBezTo>
                    <a:pt x="153" y="0"/>
                    <a:pt x="0" y="157"/>
                    <a:pt x="0" y="344"/>
                  </a:cubicBezTo>
                  <a:cubicBezTo>
                    <a:pt x="0" y="535"/>
                    <a:pt x="153" y="692"/>
                    <a:pt x="344" y="692"/>
                  </a:cubicBezTo>
                  <a:cubicBezTo>
                    <a:pt x="536" y="692"/>
                    <a:pt x="689" y="535"/>
                    <a:pt x="689" y="344"/>
                  </a:cubicBezTo>
                  <a:cubicBezTo>
                    <a:pt x="689" y="157"/>
                    <a:pt x="536" y="0"/>
                    <a:pt x="34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083;p46">
              <a:extLst>
                <a:ext uri="{FF2B5EF4-FFF2-40B4-BE49-F238E27FC236}">
                  <a16:creationId xmlns:a16="http://schemas.microsoft.com/office/drawing/2014/main" id="{99FACB95-4AF7-9A49-8560-C28EDC8BD11E}"/>
                </a:ext>
              </a:extLst>
            </p:cNvPr>
            <p:cNvSpPr/>
            <p:nvPr/>
          </p:nvSpPr>
          <p:spPr>
            <a:xfrm>
              <a:off x="3738950" y="4584975"/>
              <a:ext cx="700" cy="5275"/>
            </a:xfrm>
            <a:custGeom>
              <a:avLst/>
              <a:gdLst/>
              <a:ahLst/>
              <a:cxnLst/>
              <a:rect l="l" t="t" r="r" b="b"/>
              <a:pathLst>
                <a:path w="28" h="211" extrusionOk="0">
                  <a:moveTo>
                    <a:pt x="27" y="0"/>
                  </a:moveTo>
                  <a:cubicBezTo>
                    <a:pt x="12" y="42"/>
                    <a:pt x="0" y="84"/>
                    <a:pt x="0" y="130"/>
                  </a:cubicBezTo>
                  <a:cubicBezTo>
                    <a:pt x="0" y="161"/>
                    <a:pt x="4" y="184"/>
                    <a:pt x="8" y="211"/>
                  </a:cubicBezTo>
                  <a:lnTo>
                    <a:pt x="27" y="0"/>
                  </a:lnTo>
                  <a:close/>
                </a:path>
              </a:pathLst>
            </a:custGeom>
            <a:solidFill>
              <a:srgbClr val="D7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084;p46">
              <a:extLst>
                <a:ext uri="{FF2B5EF4-FFF2-40B4-BE49-F238E27FC236}">
                  <a16:creationId xmlns:a16="http://schemas.microsoft.com/office/drawing/2014/main" id="{24B89BE2-5356-A4A8-E3E2-1FC726E0A276}"/>
                </a:ext>
              </a:extLst>
            </p:cNvPr>
            <p:cNvSpPr/>
            <p:nvPr/>
          </p:nvSpPr>
          <p:spPr>
            <a:xfrm>
              <a:off x="3722000" y="4551650"/>
              <a:ext cx="60950" cy="108125"/>
            </a:xfrm>
            <a:custGeom>
              <a:avLst/>
              <a:gdLst/>
              <a:ahLst/>
              <a:cxnLst/>
              <a:rect l="l" t="t" r="r" b="b"/>
              <a:pathLst>
                <a:path w="2438" h="4325" extrusionOk="0">
                  <a:moveTo>
                    <a:pt x="592" y="1"/>
                  </a:moveTo>
                  <a:cubicBezTo>
                    <a:pt x="460" y="1"/>
                    <a:pt x="331" y="96"/>
                    <a:pt x="319" y="251"/>
                  </a:cubicBezTo>
                  <a:lnTo>
                    <a:pt x="17" y="4029"/>
                  </a:lnTo>
                  <a:cubicBezTo>
                    <a:pt x="1" y="4203"/>
                    <a:pt x="142" y="4324"/>
                    <a:pt x="289" y="4324"/>
                  </a:cubicBezTo>
                  <a:cubicBezTo>
                    <a:pt x="353" y="4324"/>
                    <a:pt x="418" y="4302"/>
                    <a:pt x="472" y="4251"/>
                  </a:cubicBezTo>
                  <a:lnTo>
                    <a:pt x="2219" y="2626"/>
                  </a:lnTo>
                  <a:cubicBezTo>
                    <a:pt x="2414" y="2446"/>
                    <a:pt x="2437" y="2144"/>
                    <a:pt x="2269" y="1937"/>
                  </a:cubicBezTo>
                  <a:lnTo>
                    <a:pt x="801" y="102"/>
                  </a:lnTo>
                  <a:cubicBezTo>
                    <a:pt x="745" y="32"/>
                    <a:pt x="66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085;p46">
              <a:extLst>
                <a:ext uri="{FF2B5EF4-FFF2-40B4-BE49-F238E27FC236}">
                  <a16:creationId xmlns:a16="http://schemas.microsoft.com/office/drawing/2014/main" id="{5BF7736A-5153-520F-BAB1-ED4CD8AFF910}"/>
                </a:ext>
              </a:extLst>
            </p:cNvPr>
            <p:cNvSpPr/>
            <p:nvPr/>
          </p:nvSpPr>
          <p:spPr>
            <a:xfrm>
              <a:off x="4056225" y="4339875"/>
              <a:ext cx="72100" cy="59750"/>
            </a:xfrm>
            <a:custGeom>
              <a:avLst/>
              <a:gdLst/>
              <a:ahLst/>
              <a:cxnLst/>
              <a:rect l="l" t="t" r="r" b="b"/>
              <a:pathLst>
                <a:path w="2884" h="2390" extrusionOk="0">
                  <a:moveTo>
                    <a:pt x="1878" y="0"/>
                  </a:moveTo>
                  <a:lnTo>
                    <a:pt x="1" y="845"/>
                  </a:lnTo>
                  <a:lnTo>
                    <a:pt x="838" y="2390"/>
                  </a:lnTo>
                  <a:lnTo>
                    <a:pt x="2884" y="1671"/>
                  </a:lnTo>
                  <a:cubicBezTo>
                    <a:pt x="1626" y="788"/>
                    <a:pt x="1878" y="0"/>
                    <a:pt x="1878"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086;p46">
              <a:extLst>
                <a:ext uri="{FF2B5EF4-FFF2-40B4-BE49-F238E27FC236}">
                  <a16:creationId xmlns:a16="http://schemas.microsoft.com/office/drawing/2014/main" id="{BD623361-DD9F-4F98-6E7D-D7AAE4D766EB}"/>
                </a:ext>
              </a:extLst>
            </p:cNvPr>
            <p:cNvSpPr/>
            <p:nvPr/>
          </p:nvSpPr>
          <p:spPr>
            <a:xfrm>
              <a:off x="4025625" y="4265025"/>
              <a:ext cx="90075" cy="110900"/>
            </a:xfrm>
            <a:custGeom>
              <a:avLst/>
              <a:gdLst/>
              <a:ahLst/>
              <a:cxnLst/>
              <a:rect l="l" t="t" r="r" b="b"/>
              <a:pathLst>
                <a:path w="3603" h="4436" extrusionOk="0">
                  <a:moveTo>
                    <a:pt x="1922" y="0"/>
                  </a:moveTo>
                  <a:cubicBezTo>
                    <a:pt x="1775" y="0"/>
                    <a:pt x="1623" y="15"/>
                    <a:pt x="1469" y="42"/>
                  </a:cubicBezTo>
                  <a:cubicBezTo>
                    <a:pt x="812" y="157"/>
                    <a:pt x="574" y="413"/>
                    <a:pt x="402" y="845"/>
                  </a:cubicBezTo>
                  <a:cubicBezTo>
                    <a:pt x="238" y="1258"/>
                    <a:pt x="169" y="1679"/>
                    <a:pt x="215" y="1935"/>
                  </a:cubicBezTo>
                  <a:cubicBezTo>
                    <a:pt x="257" y="2180"/>
                    <a:pt x="276" y="2539"/>
                    <a:pt x="223" y="2665"/>
                  </a:cubicBezTo>
                  <a:cubicBezTo>
                    <a:pt x="108" y="2921"/>
                    <a:pt x="1" y="3266"/>
                    <a:pt x="108" y="3350"/>
                  </a:cubicBezTo>
                  <a:cubicBezTo>
                    <a:pt x="215" y="3438"/>
                    <a:pt x="376" y="3384"/>
                    <a:pt x="441" y="3464"/>
                  </a:cubicBezTo>
                  <a:cubicBezTo>
                    <a:pt x="506" y="3541"/>
                    <a:pt x="502" y="4248"/>
                    <a:pt x="678" y="4375"/>
                  </a:cubicBezTo>
                  <a:cubicBezTo>
                    <a:pt x="735" y="4414"/>
                    <a:pt x="823" y="4435"/>
                    <a:pt x="934" y="4435"/>
                  </a:cubicBezTo>
                  <a:cubicBezTo>
                    <a:pt x="1429" y="4435"/>
                    <a:pt x="2383" y="4016"/>
                    <a:pt x="3102" y="2994"/>
                  </a:cubicBezTo>
                  <a:cubicBezTo>
                    <a:pt x="3603" y="2279"/>
                    <a:pt x="3477" y="1205"/>
                    <a:pt x="3113" y="616"/>
                  </a:cubicBezTo>
                  <a:cubicBezTo>
                    <a:pt x="2832" y="164"/>
                    <a:pt x="2404" y="0"/>
                    <a:pt x="1922"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087;p46">
              <a:extLst>
                <a:ext uri="{FF2B5EF4-FFF2-40B4-BE49-F238E27FC236}">
                  <a16:creationId xmlns:a16="http://schemas.microsoft.com/office/drawing/2014/main" id="{2528ED9D-1891-08A2-2890-CFDC5620442A}"/>
                </a:ext>
              </a:extLst>
            </p:cNvPr>
            <p:cNvSpPr/>
            <p:nvPr/>
          </p:nvSpPr>
          <p:spPr>
            <a:xfrm>
              <a:off x="4060525" y="4365300"/>
              <a:ext cx="16750" cy="8900"/>
            </a:xfrm>
            <a:custGeom>
              <a:avLst/>
              <a:gdLst/>
              <a:ahLst/>
              <a:cxnLst/>
              <a:rect l="l" t="t" r="r" b="b"/>
              <a:pathLst>
                <a:path w="670" h="356" extrusionOk="0">
                  <a:moveTo>
                    <a:pt x="637" y="0"/>
                  </a:moveTo>
                  <a:cubicBezTo>
                    <a:pt x="632" y="0"/>
                    <a:pt x="628" y="1"/>
                    <a:pt x="624" y="4"/>
                  </a:cubicBezTo>
                  <a:cubicBezTo>
                    <a:pt x="421" y="134"/>
                    <a:pt x="219" y="234"/>
                    <a:pt x="20" y="302"/>
                  </a:cubicBezTo>
                  <a:cubicBezTo>
                    <a:pt x="8" y="306"/>
                    <a:pt x="1" y="321"/>
                    <a:pt x="4" y="337"/>
                  </a:cubicBezTo>
                  <a:cubicBezTo>
                    <a:pt x="8" y="348"/>
                    <a:pt x="20" y="356"/>
                    <a:pt x="31" y="356"/>
                  </a:cubicBezTo>
                  <a:lnTo>
                    <a:pt x="39" y="356"/>
                  </a:lnTo>
                  <a:cubicBezTo>
                    <a:pt x="241" y="283"/>
                    <a:pt x="448" y="180"/>
                    <a:pt x="651" y="50"/>
                  </a:cubicBezTo>
                  <a:cubicBezTo>
                    <a:pt x="666" y="42"/>
                    <a:pt x="670" y="23"/>
                    <a:pt x="658" y="12"/>
                  </a:cubicBezTo>
                  <a:cubicBezTo>
                    <a:pt x="653" y="4"/>
                    <a:pt x="645" y="0"/>
                    <a:pt x="637"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088;p46">
              <a:extLst>
                <a:ext uri="{FF2B5EF4-FFF2-40B4-BE49-F238E27FC236}">
                  <a16:creationId xmlns:a16="http://schemas.microsoft.com/office/drawing/2014/main" id="{F49EBC2E-9D22-DADF-C1A1-7D260AB937E5}"/>
                </a:ext>
              </a:extLst>
            </p:cNvPr>
            <p:cNvSpPr/>
            <p:nvPr/>
          </p:nvSpPr>
          <p:spPr>
            <a:xfrm>
              <a:off x="4034900" y="4321475"/>
              <a:ext cx="6050" cy="8500"/>
            </a:xfrm>
            <a:custGeom>
              <a:avLst/>
              <a:gdLst/>
              <a:ahLst/>
              <a:cxnLst/>
              <a:rect l="l" t="t" r="r" b="b"/>
              <a:pathLst>
                <a:path w="242" h="340" extrusionOk="0">
                  <a:moveTo>
                    <a:pt x="106" y="1"/>
                  </a:moveTo>
                  <a:cubicBezTo>
                    <a:pt x="102" y="1"/>
                    <a:pt x="97" y="1"/>
                    <a:pt x="93" y="2"/>
                  </a:cubicBezTo>
                  <a:cubicBezTo>
                    <a:pt x="35" y="10"/>
                    <a:pt x="1" y="94"/>
                    <a:pt x="16" y="189"/>
                  </a:cubicBezTo>
                  <a:cubicBezTo>
                    <a:pt x="30" y="274"/>
                    <a:pt x="84" y="340"/>
                    <a:pt x="137" y="340"/>
                  </a:cubicBezTo>
                  <a:cubicBezTo>
                    <a:pt x="142" y="340"/>
                    <a:pt x="146" y="339"/>
                    <a:pt x="150" y="338"/>
                  </a:cubicBezTo>
                  <a:cubicBezTo>
                    <a:pt x="207" y="331"/>
                    <a:pt x="242" y="247"/>
                    <a:pt x="226" y="151"/>
                  </a:cubicBezTo>
                  <a:cubicBezTo>
                    <a:pt x="212" y="66"/>
                    <a:pt x="162"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089;p46">
              <a:extLst>
                <a:ext uri="{FF2B5EF4-FFF2-40B4-BE49-F238E27FC236}">
                  <a16:creationId xmlns:a16="http://schemas.microsoft.com/office/drawing/2014/main" id="{8715396B-108B-3D92-9F14-00AE17C8C9CF}"/>
                </a:ext>
              </a:extLst>
            </p:cNvPr>
            <p:cNvSpPr/>
            <p:nvPr/>
          </p:nvSpPr>
          <p:spPr>
            <a:xfrm>
              <a:off x="4031175" y="4311950"/>
              <a:ext cx="16175" cy="5100"/>
            </a:xfrm>
            <a:custGeom>
              <a:avLst/>
              <a:gdLst/>
              <a:ahLst/>
              <a:cxnLst/>
              <a:rect l="l" t="t" r="r" b="b"/>
              <a:pathLst>
                <a:path w="647" h="204" extrusionOk="0">
                  <a:moveTo>
                    <a:pt x="326" y="1"/>
                  </a:moveTo>
                  <a:cubicBezTo>
                    <a:pt x="276" y="1"/>
                    <a:pt x="226" y="4"/>
                    <a:pt x="180" y="16"/>
                  </a:cubicBezTo>
                  <a:cubicBezTo>
                    <a:pt x="131" y="27"/>
                    <a:pt x="85" y="46"/>
                    <a:pt x="43" y="69"/>
                  </a:cubicBezTo>
                  <a:cubicBezTo>
                    <a:pt x="16" y="81"/>
                    <a:pt x="1" y="111"/>
                    <a:pt x="5" y="142"/>
                  </a:cubicBezTo>
                  <a:cubicBezTo>
                    <a:pt x="12" y="180"/>
                    <a:pt x="47" y="203"/>
                    <a:pt x="81" y="203"/>
                  </a:cubicBezTo>
                  <a:cubicBezTo>
                    <a:pt x="127" y="203"/>
                    <a:pt x="165" y="196"/>
                    <a:pt x="207" y="196"/>
                  </a:cubicBezTo>
                  <a:cubicBezTo>
                    <a:pt x="245" y="192"/>
                    <a:pt x="287" y="192"/>
                    <a:pt x="326" y="188"/>
                  </a:cubicBezTo>
                  <a:lnTo>
                    <a:pt x="444" y="188"/>
                  </a:lnTo>
                  <a:cubicBezTo>
                    <a:pt x="467" y="192"/>
                    <a:pt x="486" y="192"/>
                    <a:pt x="505" y="192"/>
                  </a:cubicBezTo>
                  <a:lnTo>
                    <a:pt x="536" y="196"/>
                  </a:lnTo>
                  <a:lnTo>
                    <a:pt x="563" y="196"/>
                  </a:lnTo>
                  <a:lnTo>
                    <a:pt x="586" y="192"/>
                  </a:lnTo>
                  <a:cubicBezTo>
                    <a:pt x="605" y="192"/>
                    <a:pt x="624" y="180"/>
                    <a:pt x="635" y="157"/>
                  </a:cubicBezTo>
                  <a:cubicBezTo>
                    <a:pt x="647" y="127"/>
                    <a:pt x="635" y="96"/>
                    <a:pt x="609" y="77"/>
                  </a:cubicBezTo>
                  <a:cubicBezTo>
                    <a:pt x="597" y="69"/>
                    <a:pt x="586" y="66"/>
                    <a:pt x="578" y="58"/>
                  </a:cubicBezTo>
                  <a:cubicBezTo>
                    <a:pt x="567" y="54"/>
                    <a:pt x="555" y="50"/>
                    <a:pt x="544" y="43"/>
                  </a:cubicBezTo>
                  <a:cubicBezTo>
                    <a:pt x="517" y="35"/>
                    <a:pt x="494" y="27"/>
                    <a:pt x="471" y="20"/>
                  </a:cubicBezTo>
                  <a:cubicBezTo>
                    <a:pt x="425" y="8"/>
                    <a:pt x="375" y="4"/>
                    <a:pt x="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090;p46">
              <a:extLst>
                <a:ext uri="{FF2B5EF4-FFF2-40B4-BE49-F238E27FC236}">
                  <a16:creationId xmlns:a16="http://schemas.microsoft.com/office/drawing/2014/main" id="{9E4A045B-00C7-EFB5-3B14-5C8DDAE3C919}"/>
                </a:ext>
              </a:extLst>
            </p:cNvPr>
            <p:cNvSpPr/>
            <p:nvPr/>
          </p:nvSpPr>
          <p:spPr>
            <a:xfrm>
              <a:off x="4021900" y="4253550"/>
              <a:ext cx="95050" cy="91500"/>
            </a:xfrm>
            <a:custGeom>
              <a:avLst/>
              <a:gdLst/>
              <a:ahLst/>
              <a:cxnLst/>
              <a:rect l="l" t="t" r="r" b="b"/>
              <a:pathLst>
                <a:path w="3802" h="3660" extrusionOk="0">
                  <a:moveTo>
                    <a:pt x="1798" y="0"/>
                  </a:moveTo>
                  <a:cubicBezTo>
                    <a:pt x="1468" y="0"/>
                    <a:pt x="1185" y="250"/>
                    <a:pt x="857" y="302"/>
                  </a:cubicBezTo>
                  <a:cubicBezTo>
                    <a:pt x="731" y="321"/>
                    <a:pt x="597" y="314"/>
                    <a:pt x="483" y="364"/>
                  </a:cubicBezTo>
                  <a:cubicBezTo>
                    <a:pt x="360" y="413"/>
                    <a:pt x="268" y="524"/>
                    <a:pt x="215" y="643"/>
                  </a:cubicBezTo>
                  <a:cubicBezTo>
                    <a:pt x="66" y="972"/>
                    <a:pt x="1" y="1507"/>
                    <a:pt x="333" y="1748"/>
                  </a:cubicBezTo>
                  <a:cubicBezTo>
                    <a:pt x="351" y="1761"/>
                    <a:pt x="369" y="1766"/>
                    <a:pt x="388" y="1766"/>
                  </a:cubicBezTo>
                  <a:cubicBezTo>
                    <a:pt x="523" y="1766"/>
                    <a:pt x="697" y="1492"/>
                    <a:pt x="885" y="1492"/>
                  </a:cubicBezTo>
                  <a:cubicBezTo>
                    <a:pt x="935" y="1492"/>
                    <a:pt x="986" y="1511"/>
                    <a:pt x="1037" y="1560"/>
                  </a:cubicBezTo>
                  <a:cubicBezTo>
                    <a:pt x="1125" y="1644"/>
                    <a:pt x="1003" y="2111"/>
                    <a:pt x="1442" y="2535"/>
                  </a:cubicBezTo>
                  <a:cubicBezTo>
                    <a:pt x="1642" y="2728"/>
                    <a:pt x="1595" y="3175"/>
                    <a:pt x="1745" y="3175"/>
                  </a:cubicBezTo>
                  <a:cubicBezTo>
                    <a:pt x="1749" y="3175"/>
                    <a:pt x="1754" y="3175"/>
                    <a:pt x="1760" y="3174"/>
                  </a:cubicBezTo>
                  <a:cubicBezTo>
                    <a:pt x="1970" y="3136"/>
                    <a:pt x="2410" y="2577"/>
                    <a:pt x="2410" y="2577"/>
                  </a:cubicBezTo>
                  <a:cubicBezTo>
                    <a:pt x="2410" y="2577"/>
                    <a:pt x="2601" y="2616"/>
                    <a:pt x="2681" y="2750"/>
                  </a:cubicBezTo>
                  <a:cubicBezTo>
                    <a:pt x="2742" y="2849"/>
                    <a:pt x="2616" y="2990"/>
                    <a:pt x="2632" y="3132"/>
                  </a:cubicBezTo>
                  <a:cubicBezTo>
                    <a:pt x="2647" y="3300"/>
                    <a:pt x="3037" y="3629"/>
                    <a:pt x="3220" y="3660"/>
                  </a:cubicBezTo>
                  <a:cubicBezTo>
                    <a:pt x="3243" y="3461"/>
                    <a:pt x="3477" y="3254"/>
                    <a:pt x="3614" y="2891"/>
                  </a:cubicBezTo>
                  <a:cubicBezTo>
                    <a:pt x="3756" y="2524"/>
                    <a:pt x="3802" y="1992"/>
                    <a:pt x="3756" y="1656"/>
                  </a:cubicBezTo>
                  <a:cubicBezTo>
                    <a:pt x="3683" y="1113"/>
                    <a:pt x="3465" y="509"/>
                    <a:pt x="2895" y="321"/>
                  </a:cubicBezTo>
                  <a:cubicBezTo>
                    <a:pt x="2773" y="283"/>
                    <a:pt x="2643" y="268"/>
                    <a:pt x="2521" y="230"/>
                  </a:cubicBezTo>
                  <a:cubicBezTo>
                    <a:pt x="2280" y="161"/>
                    <a:pt x="2062" y="8"/>
                    <a:pt x="1813" y="0"/>
                  </a:cubicBezTo>
                  <a:cubicBezTo>
                    <a:pt x="1808" y="0"/>
                    <a:pt x="1803" y="0"/>
                    <a:pt x="1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091;p46">
              <a:extLst>
                <a:ext uri="{FF2B5EF4-FFF2-40B4-BE49-F238E27FC236}">
                  <a16:creationId xmlns:a16="http://schemas.microsoft.com/office/drawing/2014/main" id="{443640F2-4CFE-1CA4-14C0-4091D4AF50D5}"/>
                </a:ext>
              </a:extLst>
            </p:cNvPr>
            <p:cNvSpPr/>
            <p:nvPr/>
          </p:nvSpPr>
          <p:spPr>
            <a:xfrm>
              <a:off x="4073050" y="4313450"/>
              <a:ext cx="17125" cy="25550"/>
            </a:xfrm>
            <a:custGeom>
              <a:avLst/>
              <a:gdLst/>
              <a:ahLst/>
              <a:cxnLst/>
              <a:rect l="l" t="t" r="r" b="b"/>
              <a:pathLst>
                <a:path w="685" h="1022" extrusionOk="0">
                  <a:moveTo>
                    <a:pt x="309" y="0"/>
                  </a:moveTo>
                  <a:cubicBezTo>
                    <a:pt x="160" y="0"/>
                    <a:pt x="79" y="207"/>
                    <a:pt x="43" y="472"/>
                  </a:cubicBezTo>
                  <a:cubicBezTo>
                    <a:pt x="1" y="751"/>
                    <a:pt x="104" y="996"/>
                    <a:pt x="268" y="1019"/>
                  </a:cubicBezTo>
                  <a:cubicBezTo>
                    <a:pt x="278" y="1020"/>
                    <a:pt x="288" y="1021"/>
                    <a:pt x="297" y="1021"/>
                  </a:cubicBezTo>
                  <a:cubicBezTo>
                    <a:pt x="455" y="1021"/>
                    <a:pt x="607" y="819"/>
                    <a:pt x="643" y="556"/>
                  </a:cubicBezTo>
                  <a:cubicBezTo>
                    <a:pt x="685" y="281"/>
                    <a:pt x="498" y="29"/>
                    <a:pt x="333" y="2"/>
                  </a:cubicBezTo>
                  <a:cubicBezTo>
                    <a:pt x="325" y="1"/>
                    <a:pt x="317" y="0"/>
                    <a:pt x="3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092;p46">
              <a:extLst>
                <a:ext uri="{FF2B5EF4-FFF2-40B4-BE49-F238E27FC236}">
                  <a16:creationId xmlns:a16="http://schemas.microsoft.com/office/drawing/2014/main" id="{7BDFA806-E4F4-E95E-18C5-5D84C38DA85F}"/>
                </a:ext>
              </a:extLst>
            </p:cNvPr>
            <p:cNvSpPr/>
            <p:nvPr/>
          </p:nvSpPr>
          <p:spPr>
            <a:xfrm>
              <a:off x="4037675" y="4352400"/>
              <a:ext cx="8250" cy="4600"/>
            </a:xfrm>
            <a:custGeom>
              <a:avLst/>
              <a:gdLst/>
              <a:ahLst/>
              <a:cxnLst/>
              <a:rect l="l" t="t" r="r" b="b"/>
              <a:pathLst>
                <a:path w="330" h="184" extrusionOk="0">
                  <a:moveTo>
                    <a:pt x="297" y="1"/>
                  </a:moveTo>
                  <a:cubicBezTo>
                    <a:pt x="291" y="1"/>
                    <a:pt x="285" y="3"/>
                    <a:pt x="280" y="8"/>
                  </a:cubicBezTo>
                  <a:cubicBezTo>
                    <a:pt x="203" y="73"/>
                    <a:pt x="73" y="115"/>
                    <a:pt x="24" y="130"/>
                  </a:cubicBezTo>
                  <a:cubicBezTo>
                    <a:pt x="8" y="134"/>
                    <a:pt x="1" y="149"/>
                    <a:pt x="5" y="161"/>
                  </a:cubicBezTo>
                  <a:cubicBezTo>
                    <a:pt x="8" y="176"/>
                    <a:pt x="20" y="184"/>
                    <a:pt x="31" y="184"/>
                  </a:cubicBezTo>
                  <a:lnTo>
                    <a:pt x="39" y="180"/>
                  </a:lnTo>
                  <a:cubicBezTo>
                    <a:pt x="108" y="161"/>
                    <a:pt x="234" y="119"/>
                    <a:pt x="314" y="50"/>
                  </a:cubicBezTo>
                  <a:cubicBezTo>
                    <a:pt x="326" y="38"/>
                    <a:pt x="330" y="23"/>
                    <a:pt x="318" y="12"/>
                  </a:cubicBezTo>
                  <a:cubicBezTo>
                    <a:pt x="314" y="5"/>
                    <a:pt x="305" y="1"/>
                    <a:pt x="29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093;p46">
              <a:extLst>
                <a:ext uri="{FF2B5EF4-FFF2-40B4-BE49-F238E27FC236}">
                  <a16:creationId xmlns:a16="http://schemas.microsoft.com/office/drawing/2014/main" id="{053DBAC9-4459-9F69-AD26-A510F18CD42F}"/>
                </a:ext>
              </a:extLst>
            </p:cNvPr>
            <p:cNvSpPr/>
            <p:nvPr/>
          </p:nvSpPr>
          <p:spPr>
            <a:xfrm>
              <a:off x="4096375" y="4678450"/>
              <a:ext cx="500" cy="125"/>
            </a:xfrm>
            <a:custGeom>
              <a:avLst/>
              <a:gdLst/>
              <a:ahLst/>
              <a:cxnLst/>
              <a:rect l="l" t="t" r="r" b="b"/>
              <a:pathLst>
                <a:path w="20" h="5" extrusionOk="0">
                  <a:moveTo>
                    <a:pt x="1" y="5"/>
                  </a:moveTo>
                  <a:cubicBezTo>
                    <a:pt x="8" y="5"/>
                    <a:pt x="12" y="1"/>
                    <a:pt x="20" y="1"/>
                  </a:cubicBezTo>
                  <a:cubicBezTo>
                    <a:pt x="12" y="1"/>
                    <a:pt x="8" y="5"/>
                    <a:pt x="1" y="5"/>
                  </a:cubicBezTo>
                  <a:close/>
                </a:path>
              </a:pathLst>
            </a:custGeom>
            <a:solidFill>
              <a:srgbClr val="F3E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094;p46">
              <a:extLst>
                <a:ext uri="{FF2B5EF4-FFF2-40B4-BE49-F238E27FC236}">
                  <a16:creationId xmlns:a16="http://schemas.microsoft.com/office/drawing/2014/main" id="{31C9623F-262A-05BE-A8CE-E4B2E4DE5507}"/>
                </a:ext>
              </a:extLst>
            </p:cNvPr>
            <p:cNvSpPr/>
            <p:nvPr/>
          </p:nvSpPr>
          <p:spPr>
            <a:xfrm>
              <a:off x="3456000" y="4896825"/>
              <a:ext cx="369400" cy="209350"/>
            </a:xfrm>
            <a:custGeom>
              <a:avLst/>
              <a:gdLst/>
              <a:ahLst/>
              <a:cxnLst/>
              <a:rect l="l" t="t" r="r" b="b"/>
              <a:pathLst>
                <a:path w="14776" h="8374" extrusionOk="0">
                  <a:moveTo>
                    <a:pt x="10623" y="1"/>
                  </a:moveTo>
                  <a:cubicBezTo>
                    <a:pt x="10489" y="1"/>
                    <a:pt x="10354" y="8"/>
                    <a:pt x="10217" y="22"/>
                  </a:cubicBezTo>
                  <a:lnTo>
                    <a:pt x="3717" y="711"/>
                  </a:lnTo>
                  <a:cubicBezTo>
                    <a:pt x="2512" y="837"/>
                    <a:pt x="1518" y="1701"/>
                    <a:pt x="1228" y="2875"/>
                  </a:cubicBezTo>
                  <a:lnTo>
                    <a:pt x="142" y="7245"/>
                  </a:lnTo>
                  <a:cubicBezTo>
                    <a:pt x="0" y="7819"/>
                    <a:pt x="432" y="8373"/>
                    <a:pt x="1021" y="8373"/>
                  </a:cubicBezTo>
                  <a:lnTo>
                    <a:pt x="13827" y="8373"/>
                  </a:lnTo>
                  <a:cubicBezTo>
                    <a:pt x="14358" y="8373"/>
                    <a:pt x="14775" y="7922"/>
                    <a:pt x="14733" y="7395"/>
                  </a:cubicBezTo>
                  <a:lnTo>
                    <a:pt x="14435" y="3533"/>
                  </a:lnTo>
                  <a:cubicBezTo>
                    <a:pt x="14281" y="1520"/>
                    <a:pt x="12598" y="1"/>
                    <a:pt x="106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095;p46">
              <a:extLst>
                <a:ext uri="{FF2B5EF4-FFF2-40B4-BE49-F238E27FC236}">
                  <a16:creationId xmlns:a16="http://schemas.microsoft.com/office/drawing/2014/main" id="{AE609F57-4331-C4F9-AD0D-0BC348CE8AFA}"/>
                </a:ext>
              </a:extLst>
            </p:cNvPr>
            <p:cNvSpPr/>
            <p:nvPr/>
          </p:nvSpPr>
          <p:spPr>
            <a:xfrm>
              <a:off x="3639425" y="4901100"/>
              <a:ext cx="153650" cy="59200"/>
            </a:xfrm>
            <a:custGeom>
              <a:avLst/>
              <a:gdLst/>
              <a:ahLst/>
              <a:cxnLst/>
              <a:rect l="l" t="t" r="r" b="b"/>
              <a:pathLst>
                <a:path w="6146" h="2368" extrusionOk="0">
                  <a:moveTo>
                    <a:pt x="3714" y="0"/>
                  </a:moveTo>
                  <a:lnTo>
                    <a:pt x="108" y="440"/>
                  </a:lnTo>
                  <a:lnTo>
                    <a:pt x="1" y="849"/>
                  </a:lnTo>
                  <a:lnTo>
                    <a:pt x="659" y="1021"/>
                  </a:lnTo>
                  <a:lnTo>
                    <a:pt x="4953" y="2367"/>
                  </a:lnTo>
                  <a:lnTo>
                    <a:pt x="6146" y="1993"/>
                  </a:lnTo>
                  <a:cubicBezTo>
                    <a:pt x="6146" y="1993"/>
                    <a:pt x="5721" y="773"/>
                    <a:pt x="5706" y="727"/>
                  </a:cubicBezTo>
                  <a:cubicBezTo>
                    <a:pt x="5691" y="677"/>
                    <a:pt x="3714" y="0"/>
                    <a:pt x="3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096;p46">
              <a:extLst>
                <a:ext uri="{FF2B5EF4-FFF2-40B4-BE49-F238E27FC236}">
                  <a16:creationId xmlns:a16="http://schemas.microsoft.com/office/drawing/2014/main" id="{D32D3571-53AA-FE73-8AE1-4941CB916D61}"/>
                </a:ext>
              </a:extLst>
            </p:cNvPr>
            <p:cNvSpPr/>
            <p:nvPr/>
          </p:nvSpPr>
          <p:spPr>
            <a:xfrm>
              <a:off x="3461050" y="4896825"/>
              <a:ext cx="360900" cy="183825"/>
            </a:xfrm>
            <a:custGeom>
              <a:avLst/>
              <a:gdLst/>
              <a:ahLst/>
              <a:cxnLst/>
              <a:rect l="l" t="t" r="r" b="b"/>
              <a:pathLst>
                <a:path w="14436" h="7353" extrusionOk="0">
                  <a:moveTo>
                    <a:pt x="10221" y="368"/>
                  </a:moveTo>
                  <a:cubicBezTo>
                    <a:pt x="10450" y="368"/>
                    <a:pt x="10673" y="379"/>
                    <a:pt x="10879" y="405"/>
                  </a:cubicBezTo>
                  <a:cubicBezTo>
                    <a:pt x="11770" y="512"/>
                    <a:pt x="12218" y="848"/>
                    <a:pt x="12543" y="1181"/>
                  </a:cubicBezTo>
                  <a:cubicBezTo>
                    <a:pt x="12727" y="1372"/>
                    <a:pt x="12577" y="1673"/>
                    <a:pt x="12336" y="1673"/>
                  </a:cubicBezTo>
                  <a:cubicBezTo>
                    <a:pt x="12312" y="1673"/>
                    <a:pt x="12286" y="1669"/>
                    <a:pt x="12260" y="1663"/>
                  </a:cubicBezTo>
                  <a:cubicBezTo>
                    <a:pt x="10795" y="1269"/>
                    <a:pt x="9025" y="974"/>
                    <a:pt x="8096" y="837"/>
                  </a:cubicBezTo>
                  <a:cubicBezTo>
                    <a:pt x="7962" y="814"/>
                    <a:pt x="7958" y="626"/>
                    <a:pt x="8092" y="600"/>
                  </a:cubicBezTo>
                  <a:cubicBezTo>
                    <a:pt x="8619" y="491"/>
                    <a:pt x="9454" y="368"/>
                    <a:pt x="10221" y="368"/>
                  </a:cubicBezTo>
                  <a:close/>
                  <a:moveTo>
                    <a:pt x="10421" y="1"/>
                  </a:moveTo>
                  <a:cubicBezTo>
                    <a:pt x="10287" y="1"/>
                    <a:pt x="10152" y="8"/>
                    <a:pt x="10015" y="22"/>
                  </a:cubicBezTo>
                  <a:lnTo>
                    <a:pt x="3767" y="684"/>
                  </a:lnTo>
                  <a:cubicBezTo>
                    <a:pt x="5274" y="860"/>
                    <a:pt x="6176" y="1441"/>
                    <a:pt x="7293" y="3074"/>
                  </a:cubicBezTo>
                  <a:cubicBezTo>
                    <a:pt x="7293" y="3074"/>
                    <a:pt x="2723" y="3540"/>
                    <a:pt x="249" y="5995"/>
                  </a:cubicBezTo>
                  <a:lnTo>
                    <a:pt x="1" y="6997"/>
                  </a:lnTo>
                  <a:lnTo>
                    <a:pt x="8264" y="7352"/>
                  </a:lnTo>
                  <a:lnTo>
                    <a:pt x="14435" y="6159"/>
                  </a:lnTo>
                  <a:lnTo>
                    <a:pt x="14233" y="3533"/>
                  </a:lnTo>
                  <a:cubicBezTo>
                    <a:pt x="14079" y="1520"/>
                    <a:pt x="12396" y="1"/>
                    <a:pt x="1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097;p46">
              <a:extLst>
                <a:ext uri="{FF2B5EF4-FFF2-40B4-BE49-F238E27FC236}">
                  <a16:creationId xmlns:a16="http://schemas.microsoft.com/office/drawing/2014/main" id="{AACE6501-2798-7A72-BC57-98692692E3D4}"/>
                </a:ext>
              </a:extLst>
            </p:cNvPr>
            <p:cNvSpPr/>
            <p:nvPr/>
          </p:nvSpPr>
          <p:spPr>
            <a:xfrm>
              <a:off x="3482750" y="5087700"/>
              <a:ext cx="35125" cy="35100"/>
            </a:xfrm>
            <a:custGeom>
              <a:avLst/>
              <a:gdLst/>
              <a:ahLst/>
              <a:cxnLst/>
              <a:rect l="l" t="t" r="r" b="b"/>
              <a:pathLst>
                <a:path w="1405" h="1404" extrusionOk="0">
                  <a:moveTo>
                    <a:pt x="704" y="0"/>
                  </a:moveTo>
                  <a:cubicBezTo>
                    <a:pt x="314" y="0"/>
                    <a:pt x="1" y="314"/>
                    <a:pt x="1" y="704"/>
                  </a:cubicBezTo>
                  <a:cubicBezTo>
                    <a:pt x="1" y="1090"/>
                    <a:pt x="314" y="1404"/>
                    <a:pt x="704" y="1404"/>
                  </a:cubicBezTo>
                  <a:cubicBezTo>
                    <a:pt x="1091" y="1404"/>
                    <a:pt x="1404" y="1090"/>
                    <a:pt x="1404" y="704"/>
                  </a:cubicBezTo>
                  <a:cubicBezTo>
                    <a:pt x="1404" y="314"/>
                    <a:pt x="1091"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098;p46">
              <a:extLst>
                <a:ext uri="{FF2B5EF4-FFF2-40B4-BE49-F238E27FC236}">
                  <a16:creationId xmlns:a16="http://schemas.microsoft.com/office/drawing/2014/main" id="{C25DE667-1447-91BA-0ADC-B7AF2CC2F3E5}"/>
                </a:ext>
              </a:extLst>
            </p:cNvPr>
            <p:cNvSpPr/>
            <p:nvPr/>
          </p:nvSpPr>
          <p:spPr>
            <a:xfrm>
              <a:off x="3456000" y="4982175"/>
              <a:ext cx="369400" cy="124000"/>
            </a:xfrm>
            <a:custGeom>
              <a:avLst/>
              <a:gdLst/>
              <a:ahLst/>
              <a:cxnLst/>
              <a:rect l="l" t="t" r="r" b="b"/>
              <a:pathLst>
                <a:path w="14776" h="4960" extrusionOk="0">
                  <a:moveTo>
                    <a:pt x="14423" y="0"/>
                  </a:moveTo>
                  <a:cubicBezTo>
                    <a:pt x="10198" y="2111"/>
                    <a:pt x="3147" y="2508"/>
                    <a:pt x="451" y="2581"/>
                  </a:cubicBezTo>
                  <a:lnTo>
                    <a:pt x="142" y="3831"/>
                  </a:lnTo>
                  <a:cubicBezTo>
                    <a:pt x="0" y="4405"/>
                    <a:pt x="432" y="4959"/>
                    <a:pt x="1021" y="4959"/>
                  </a:cubicBezTo>
                  <a:lnTo>
                    <a:pt x="13827" y="4959"/>
                  </a:lnTo>
                  <a:cubicBezTo>
                    <a:pt x="14358" y="4959"/>
                    <a:pt x="14775" y="4508"/>
                    <a:pt x="14733" y="3981"/>
                  </a:cubicBezTo>
                  <a:lnTo>
                    <a:pt x="14435" y="119"/>
                  </a:lnTo>
                  <a:cubicBezTo>
                    <a:pt x="14431" y="80"/>
                    <a:pt x="14427" y="38"/>
                    <a:pt x="14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099;p46">
              <a:extLst>
                <a:ext uri="{FF2B5EF4-FFF2-40B4-BE49-F238E27FC236}">
                  <a16:creationId xmlns:a16="http://schemas.microsoft.com/office/drawing/2014/main" id="{F34C22DC-BB98-E971-2264-AC35BBD3F61F}"/>
                </a:ext>
              </a:extLst>
            </p:cNvPr>
            <p:cNvSpPr/>
            <p:nvPr/>
          </p:nvSpPr>
          <p:spPr>
            <a:xfrm>
              <a:off x="3748325" y="5013125"/>
              <a:ext cx="87475" cy="43725"/>
            </a:xfrm>
            <a:custGeom>
              <a:avLst/>
              <a:gdLst/>
              <a:ahLst/>
              <a:cxnLst/>
              <a:rect l="l" t="t" r="r" b="b"/>
              <a:pathLst>
                <a:path w="3499" h="1749" extrusionOk="0">
                  <a:moveTo>
                    <a:pt x="1751" y="1"/>
                  </a:moveTo>
                  <a:cubicBezTo>
                    <a:pt x="922" y="1"/>
                    <a:pt x="226" y="578"/>
                    <a:pt x="46" y="1355"/>
                  </a:cubicBezTo>
                  <a:cubicBezTo>
                    <a:pt x="0" y="1557"/>
                    <a:pt x="153" y="1748"/>
                    <a:pt x="363" y="1748"/>
                  </a:cubicBezTo>
                  <a:lnTo>
                    <a:pt x="3139" y="1748"/>
                  </a:lnTo>
                  <a:cubicBezTo>
                    <a:pt x="3346" y="1748"/>
                    <a:pt x="3499" y="1557"/>
                    <a:pt x="3453" y="1355"/>
                  </a:cubicBezTo>
                  <a:cubicBezTo>
                    <a:pt x="3273" y="578"/>
                    <a:pt x="2581"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100;p46">
              <a:extLst>
                <a:ext uri="{FF2B5EF4-FFF2-40B4-BE49-F238E27FC236}">
                  <a16:creationId xmlns:a16="http://schemas.microsoft.com/office/drawing/2014/main" id="{F974CAAA-A857-09AB-018D-91D179D48947}"/>
                </a:ext>
              </a:extLst>
            </p:cNvPr>
            <p:cNvSpPr/>
            <p:nvPr/>
          </p:nvSpPr>
          <p:spPr>
            <a:xfrm>
              <a:off x="3820575" y="4588500"/>
              <a:ext cx="180525" cy="458600"/>
            </a:xfrm>
            <a:custGeom>
              <a:avLst/>
              <a:gdLst/>
              <a:ahLst/>
              <a:cxnLst/>
              <a:rect l="l" t="t" r="r" b="b"/>
              <a:pathLst>
                <a:path w="7221" h="18344" extrusionOk="0">
                  <a:moveTo>
                    <a:pt x="4601" y="1"/>
                  </a:moveTo>
                  <a:lnTo>
                    <a:pt x="4234" y="903"/>
                  </a:lnTo>
                  <a:cubicBezTo>
                    <a:pt x="4356" y="964"/>
                    <a:pt x="5079" y="1542"/>
                    <a:pt x="5511" y="2857"/>
                  </a:cubicBezTo>
                  <a:cubicBezTo>
                    <a:pt x="6199" y="4949"/>
                    <a:pt x="5652" y="7342"/>
                    <a:pt x="5071" y="8979"/>
                  </a:cubicBezTo>
                  <a:cubicBezTo>
                    <a:pt x="4922" y="9396"/>
                    <a:pt x="4784" y="9855"/>
                    <a:pt x="4643" y="10344"/>
                  </a:cubicBezTo>
                  <a:cubicBezTo>
                    <a:pt x="3951" y="12680"/>
                    <a:pt x="3091" y="15590"/>
                    <a:pt x="1" y="17517"/>
                  </a:cubicBezTo>
                  <a:lnTo>
                    <a:pt x="517" y="18343"/>
                  </a:lnTo>
                  <a:cubicBezTo>
                    <a:pt x="3916" y="16221"/>
                    <a:pt x="4876" y="12982"/>
                    <a:pt x="5576" y="10619"/>
                  </a:cubicBezTo>
                  <a:cubicBezTo>
                    <a:pt x="5717" y="10145"/>
                    <a:pt x="5847" y="9698"/>
                    <a:pt x="5989" y="9304"/>
                  </a:cubicBezTo>
                  <a:cubicBezTo>
                    <a:pt x="6628" y="7499"/>
                    <a:pt x="7220" y="4849"/>
                    <a:pt x="6413" y="2482"/>
                  </a:cubicBezTo>
                  <a:cubicBezTo>
                    <a:pt x="5909" y="1003"/>
                    <a:pt x="5033" y="177"/>
                    <a:pt x="4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101;p46">
              <a:extLst>
                <a:ext uri="{FF2B5EF4-FFF2-40B4-BE49-F238E27FC236}">
                  <a16:creationId xmlns:a16="http://schemas.microsoft.com/office/drawing/2014/main" id="{BB8DB4E8-75E6-351A-F06C-73C4C770EEA1}"/>
                </a:ext>
              </a:extLst>
            </p:cNvPr>
            <p:cNvSpPr/>
            <p:nvPr/>
          </p:nvSpPr>
          <p:spPr>
            <a:xfrm>
              <a:off x="3748225" y="5035400"/>
              <a:ext cx="87400" cy="87400"/>
            </a:xfrm>
            <a:custGeom>
              <a:avLst/>
              <a:gdLst/>
              <a:ahLst/>
              <a:cxnLst/>
              <a:rect l="l" t="t" r="r" b="b"/>
              <a:pathLst>
                <a:path w="3496" h="3496" extrusionOk="0">
                  <a:moveTo>
                    <a:pt x="1748" y="1"/>
                  </a:moveTo>
                  <a:cubicBezTo>
                    <a:pt x="780" y="1"/>
                    <a:pt x="0" y="781"/>
                    <a:pt x="0" y="1748"/>
                  </a:cubicBezTo>
                  <a:cubicBezTo>
                    <a:pt x="0" y="2712"/>
                    <a:pt x="780" y="3496"/>
                    <a:pt x="1748" y="3496"/>
                  </a:cubicBezTo>
                  <a:cubicBezTo>
                    <a:pt x="2711" y="3496"/>
                    <a:pt x="3495" y="2712"/>
                    <a:pt x="3495" y="1748"/>
                  </a:cubicBezTo>
                  <a:cubicBezTo>
                    <a:pt x="3495" y="781"/>
                    <a:pt x="2711"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102;p46">
              <a:extLst>
                <a:ext uri="{FF2B5EF4-FFF2-40B4-BE49-F238E27FC236}">
                  <a16:creationId xmlns:a16="http://schemas.microsoft.com/office/drawing/2014/main" id="{33115BAA-FED9-A66B-2D04-7DAA7D3AA35C}"/>
                </a:ext>
              </a:extLst>
            </p:cNvPr>
            <p:cNvSpPr/>
            <p:nvPr/>
          </p:nvSpPr>
          <p:spPr>
            <a:xfrm>
              <a:off x="3643725" y="4974525"/>
              <a:ext cx="28625" cy="50500"/>
            </a:xfrm>
            <a:custGeom>
              <a:avLst/>
              <a:gdLst/>
              <a:ahLst/>
              <a:cxnLst/>
              <a:rect l="l" t="t" r="r" b="b"/>
              <a:pathLst>
                <a:path w="1145" h="2020" extrusionOk="0">
                  <a:moveTo>
                    <a:pt x="32" y="0"/>
                  </a:moveTo>
                  <a:cubicBezTo>
                    <a:pt x="24" y="0"/>
                    <a:pt x="20" y="0"/>
                    <a:pt x="16" y="4"/>
                  </a:cubicBezTo>
                  <a:cubicBezTo>
                    <a:pt x="5" y="12"/>
                    <a:pt x="1" y="31"/>
                    <a:pt x="9" y="42"/>
                  </a:cubicBezTo>
                  <a:cubicBezTo>
                    <a:pt x="196" y="287"/>
                    <a:pt x="819" y="1147"/>
                    <a:pt x="1091" y="2000"/>
                  </a:cubicBezTo>
                  <a:cubicBezTo>
                    <a:pt x="1095" y="2011"/>
                    <a:pt x="1106" y="2019"/>
                    <a:pt x="1114" y="2019"/>
                  </a:cubicBezTo>
                  <a:lnTo>
                    <a:pt x="1121" y="2015"/>
                  </a:lnTo>
                  <a:cubicBezTo>
                    <a:pt x="1137" y="2011"/>
                    <a:pt x="1144" y="2000"/>
                    <a:pt x="1140" y="1985"/>
                  </a:cubicBezTo>
                  <a:cubicBezTo>
                    <a:pt x="865" y="1124"/>
                    <a:pt x="238" y="256"/>
                    <a:pt x="51" y="8"/>
                  </a:cubicBezTo>
                  <a:cubicBezTo>
                    <a:pt x="47" y="4"/>
                    <a:pt x="39"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103;p46">
              <a:extLst>
                <a:ext uri="{FF2B5EF4-FFF2-40B4-BE49-F238E27FC236}">
                  <a16:creationId xmlns:a16="http://schemas.microsoft.com/office/drawing/2014/main" id="{CB7E8B98-3316-4E8D-B5CA-7D7DA97B3A30}"/>
                </a:ext>
              </a:extLst>
            </p:cNvPr>
            <p:cNvSpPr/>
            <p:nvPr/>
          </p:nvSpPr>
          <p:spPr>
            <a:xfrm>
              <a:off x="3777475" y="4573700"/>
              <a:ext cx="158525" cy="46000"/>
            </a:xfrm>
            <a:custGeom>
              <a:avLst/>
              <a:gdLst/>
              <a:ahLst/>
              <a:cxnLst/>
              <a:rect l="l" t="t" r="r" b="b"/>
              <a:pathLst>
                <a:path w="6341" h="1840" extrusionOk="0">
                  <a:moveTo>
                    <a:pt x="3809" y="27"/>
                  </a:moveTo>
                  <a:cubicBezTo>
                    <a:pt x="3510" y="27"/>
                    <a:pt x="2992" y="44"/>
                    <a:pt x="2765" y="149"/>
                  </a:cubicBezTo>
                  <a:cubicBezTo>
                    <a:pt x="2436" y="302"/>
                    <a:pt x="2222" y="807"/>
                    <a:pt x="2222" y="807"/>
                  </a:cubicBezTo>
                  <a:lnTo>
                    <a:pt x="50" y="1055"/>
                  </a:lnTo>
                  <a:lnTo>
                    <a:pt x="0" y="1744"/>
                  </a:lnTo>
                  <a:lnTo>
                    <a:pt x="2176" y="1839"/>
                  </a:lnTo>
                  <a:cubicBezTo>
                    <a:pt x="2176" y="1839"/>
                    <a:pt x="2601" y="1243"/>
                    <a:pt x="3021" y="1063"/>
                  </a:cubicBezTo>
                  <a:cubicBezTo>
                    <a:pt x="3338" y="932"/>
                    <a:pt x="3612" y="856"/>
                    <a:pt x="3979" y="856"/>
                  </a:cubicBezTo>
                  <a:cubicBezTo>
                    <a:pt x="4105" y="856"/>
                    <a:pt x="4241" y="865"/>
                    <a:pt x="4394" y="883"/>
                  </a:cubicBezTo>
                  <a:cubicBezTo>
                    <a:pt x="4994" y="952"/>
                    <a:pt x="5962" y="1495"/>
                    <a:pt x="5962" y="1495"/>
                  </a:cubicBezTo>
                  <a:lnTo>
                    <a:pt x="6340" y="558"/>
                  </a:lnTo>
                  <a:cubicBezTo>
                    <a:pt x="4841" y="0"/>
                    <a:pt x="4574" y="54"/>
                    <a:pt x="4034" y="31"/>
                  </a:cubicBezTo>
                  <a:cubicBezTo>
                    <a:pt x="4034" y="31"/>
                    <a:pt x="3944" y="27"/>
                    <a:pt x="3809" y="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104;p46">
              <a:extLst>
                <a:ext uri="{FF2B5EF4-FFF2-40B4-BE49-F238E27FC236}">
                  <a16:creationId xmlns:a16="http://schemas.microsoft.com/office/drawing/2014/main" id="{28DB0FB8-FA65-65FA-38D1-36F60816FFB2}"/>
                </a:ext>
              </a:extLst>
            </p:cNvPr>
            <p:cNvSpPr/>
            <p:nvPr/>
          </p:nvSpPr>
          <p:spPr>
            <a:xfrm>
              <a:off x="3829000" y="4479825"/>
              <a:ext cx="65400" cy="36475"/>
            </a:xfrm>
            <a:custGeom>
              <a:avLst/>
              <a:gdLst/>
              <a:ahLst/>
              <a:cxnLst/>
              <a:rect l="l" t="t" r="r" b="b"/>
              <a:pathLst>
                <a:path w="2616" h="1459" extrusionOk="0">
                  <a:moveTo>
                    <a:pt x="2551" y="0"/>
                  </a:moveTo>
                  <a:cubicBezTo>
                    <a:pt x="2551" y="0"/>
                    <a:pt x="1935" y="91"/>
                    <a:pt x="1661" y="91"/>
                  </a:cubicBezTo>
                  <a:cubicBezTo>
                    <a:pt x="1632" y="91"/>
                    <a:pt x="1607" y="90"/>
                    <a:pt x="1587" y="88"/>
                  </a:cubicBezTo>
                  <a:cubicBezTo>
                    <a:pt x="1508" y="79"/>
                    <a:pt x="1382" y="76"/>
                    <a:pt x="1249" y="76"/>
                  </a:cubicBezTo>
                  <a:cubicBezTo>
                    <a:pt x="1031" y="76"/>
                    <a:pt x="793" y="85"/>
                    <a:pt x="700" y="92"/>
                  </a:cubicBezTo>
                  <a:cubicBezTo>
                    <a:pt x="551" y="103"/>
                    <a:pt x="180" y="172"/>
                    <a:pt x="96" y="241"/>
                  </a:cubicBezTo>
                  <a:cubicBezTo>
                    <a:pt x="8" y="314"/>
                    <a:pt x="20" y="417"/>
                    <a:pt x="20" y="417"/>
                  </a:cubicBezTo>
                  <a:cubicBezTo>
                    <a:pt x="20" y="417"/>
                    <a:pt x="826" y="650"/>
                    <a:pt x="811" y="776"/>
                  </a:cubicBezTo>
                  <a:cubicBezTo>
                    <a:pt x="800" y="903"/>
                    <a:pt x="371" y="1071"/>
                    <a:pt x="257" y="1117"/>
                  </a:cubicBezTo>
                  <a:cubicBezTo>
                    <a:pt x="142" y="1166"/>
                    <a:pt x="0" y="1327"/>
                    <a:pt x="77" y="1423"/>
                  </a:cubicBezTo>
                  <a:cubicBezTo>
                    <a:pt x="96" y="1448"/>
                    <a:pt x="132" y="1458"/>
                    <a:pt x="179" y="1458"/>
                  </a:cubicBezTo>
                  <a:cubicBezTo>
                    <a:pt x="314" y="1458"/>
                    <a:pt x="534" y="1373"/>
                    <a:pt x="650" y="1331"/>
                  </a:cubicBezTo>
                  <a:cubicBezTo>
                    <a:pt x="807" y="1273"/>
                    <a:pt x="1358" y="1231"/>
                    <a:pt x="1480" y="1166"/>
                  </a:cubicBezTo>
                  <a:cubicBezTo>
                    <a:pt x="1597" y="1102"/>
                    <a:pt x="1854" y="872"/>
                    <a:pt x="1983" y="872"/>
                  </a:cubicBezTo>
                  <a:cubicBezTo>
                    <a:pt x="1985" y="872"/>
                    <a:pt x="1987" y="872"/>
                    <a:pt x="1989" y="872"/>
                  </a:cubicBezTo>
                  <a:cubicBezTo>
                    <a:pt x="1990" y="872"/>
                    <a:pt x="1991" y="872"/>
                    <a:pt x="1993" y="872"/>
                  </a:cubicBezTo>
                  <a:cubicBezTo>
                    <a:pt x="2097" y="872"/>
                    <a:pt x="2431" y="730"/>
                    <a:pt x="2616" y="719"/>
                  </a:cubicBezTo>
                  <a:lnTo>
                    <a:pt x="255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105;p46">
              <a:extLst>
                <a:ext uri="{FF2B5EF4-FFF2-40B4-BE49-F238E27FC236}">
                  <a16:creationId xmlns:a16="http://schemas.microsoft.com/office/drawing/2014/main" id="{E845B468-8330-7541-6587-E521AA4AFAE5}"/>
                </a:ext>
              </a:extLst>
            </p:cNvPr>
            <p:cNvSpPr/>
            <p:nvPr/>
          </p:nvSpPr>
          <p:spPr>
            <a:xfrm>
              <a:off x="4224750" y="5053100"/>
              <a:ext cx="29950" cy="45150"/>
            </a:xfrm>
            <a:custGeom>
              <a:avLst/>
              <a:gdLst/>
              <a:ahLst/>
              <a:cxnLst/>
              <a:rect l="l" t="t" r="r" b="b"/>
              <a:pathLst>
                <a:path w="1198" h="1806" extrusionOk="0">
                  <a:moveTo>
                    <a:pt x="1" y="0"/>
                  </a:moveTo>
                  <a:lnTo>
                    <a:pt x="96" y="1384"/>
                  </a:lnTo>
                  <a:lnTo>
                    <a:pt x="467" y="1805"/>
                  </a:lnTo>
                  <a:lnTo>
                    <a:pt x="949" y="1675"/>
                  </a:lnTo>
                  <a:lnTo>
                    <a:pt x="1198" y="1404"/>
                  </a:lnTo>
                  <a:lnTo>
                    <a:pt x="1133" y="115"/>
                  </a:lnTo>
                  <a:lnTo>
                    <a:pt x="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106;p46">
              <a:extLst>
                <a:ext uri="{FF2B5EF4-FFF2-40B4-BE49-F238E27FC236}">
                  <a16:creationId xmlns:a16="http://schemas.microsoft.com/office/drawing/2014/main" id="{51B66C23-E11C-5C85-2D1F-A127ABE88B6D}"/>
                </a:ext>
              </a:extLst>
            </p:cNvPr>
            <p:cNvSpPr/>
            <p:nvPr/>
          </p:nvSpPr>
          <p:spPr>
            <a:xfrm>
              <a:off x="4219500" y="5084925"/>
              <a:ext cx="60625" cy="37475"/>
            </a:xfrm>
            <a:custGeom>
              <a:avLst/>
              <a:gdLst/>
              <a:ahLst/>
              <a:cxnLst/>
              <a:rect l="l" t="t" r="r" b="b"/>
              <a:pathLst>
                <a:path w="2425" h="1499" extrusionOk="0">
                  <a:moveTo>
                    <a:pt x="865" y="1"/>
                  </a:moveTo>
                  <a:cubicBezTo>
                    <a:pt x="505" y="1"/>
                    <a:pt x="356" y="77"/>
                    <a:pt x="314" y="77"/>
                  </a:cubicBezTo>
                  <a:cubicBezTo>
                    <a:pt x="245" y="77"/>
                    <a:pt x="1" y="1389"/>
                    <a:pt x="138" y="1461"/>
                  </a:cubicBezTo>
                  <a:cubicBezTo>
                    <a:pt x="194" y="1489"/>
                    <a:pt x="556" y="1499"/>
                    <a:pt x="972" y="1499"/>
                  </a:cubicBezTo>
                  <a:cubicBezTo>
                    <a:pt x="1591" y="1499"/>
                    <a:pt x="2329" y="1477"/>
                    <a:pt x="2364" y="1461"/>
                  </a:cubicBezTo>
                  <a:cubicBezTo>
                    <a:pt x="2417" y="1431"/>
                    <a:pt x="2425" y="987"/>
                    <a:pt x="2157" y="876"/>
                  </a:cubicBezTo>
                  <a:cubicBezTo>
                    <a:pt x="2054" y="830"/>
                    <a:pt x="1832" y="651"/>
                    <a:pt x="1736" y="540"/>
                  </a:cubicBezTo>
                  <a:cubicBezTo>
                    <a:pt x="1637" y="429"/>
                    <a:pt x="1549" y="219"/>
                    <a:pt x="1415" y="89"/>
                  </a:cubicBezTo>
                  <a:cubicBezTo>
                    <a:pt x="1335" y="8"/>
                    <a:pt x="121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107;p46">
              <a:extLst>
                <a:ext uri="{FF2B5EF4-FFF2-40B4-BE49-F238E27FC236}">
                  <a16:creationId xmlns:a16="http://schemas.microsoft.com/office/drawing/2014/main" id="{2046131E-55E0-67FC-5507-56A4CADA0A92}"/>
                </a:ext>
              </a:extLst>
            </p:cNvPr>
            <p:cNvSpPr/>
            <p:nvPr/>
          </p:nvSpPr>
          <p:spPr>
            <a:xfrm>
              <a:off x="4037000" y="5058725"/>
              <a:ext cx="29300" cy="34450"/>
            </a:xfrm>
            <a:custGeom>
              <a:avLst/>
              <a:gdLst/>
              <a:ahLst/>
              <a:cxnLst/>
              <a:rect l="l" t="t" r="r" b="b"/>
              <a:pathLst>
                <a:path w="1172" h="1378" extrusionOk="0">
                  <a:moveTo>
                    <a:pt x="1121" y="1"/>
                  </a:moveTo>
                  <a:lnTo>
                    <a:pt x="16" y="28"/>
                  </a:lnTo>
                  <a:lnTo>
                    <a:pt x="1" y="1289"/>
                  </a:lnTo>
                  <a:lnTo>
                    <a:pt x="1171" y="1377"/>
                  </a:lnTo>
                  <a:lnTo>
                    <a:pt x="112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108;p46">
              <a:extLst>
                <a:ext uri="{FF2B5EF4-FFF2-40B4-BE49-F238E27FC236}">
                  <a16:creationId xmlns:a16="http://schemas.microsoft.com/office/drawing/2014/main" id="{57458BB2-CE4F-F466-E8D2-0DFA437F4A5D}"/>
                </a:ext>
              </a:extLst>
            </p:cNvPr>
            <p:cNvSpPr/>
            <p:nvPr/>
          </p:nvSpPr>
          <p:spPr>
            <a:xfrm>
              <a:off x="3979275" y="5087400"/>
              <a:ext cx="91225" cy="35375"/>
            </a:xfrm>
            <a:custGeom>
              <a:avLst/>
              <a:gdLst/>
              <a:ahLst/>
              <a:cxnLst/>
              <a:rect l="l" t="t" r="r" b="b"/>
              <a:pathLst>
                <a:path w="3649" h="1415" extrusionOk="0">
                  <a:moveTo>
                    <a:pt x="2310" y="1"/>
                  </a:moveTo>
                  <a:cubicBezTo>
                    <a:pt x="2023" y="1"/>
                    <a:pt x="1866" y="448"/>
                    <a:pt x="1606" y="536"/>
                  </a:cubicBezTo>
                  <a:cubicBezTo>
                    <a:pt x="1346" y="624"/>
                    <a:pt x="735" y="731"/>
                    <a:pt x="432" y="896"/>
                  </a:cubicBezTo>
                  <a:cubicBezTo>
                    <a:pt x="184" y="1030"/>
                    <a:pt x="0" y="1351"/>
                    <a:pt x="54" y="1378"/>
                  </a:cubicBezTo>
                  <a:cubicBezTo>
                    <a:pt x="86" y="1394"/>
                    <a:pt x="1267" y="1415"/>
                    <a:pt x="2242" y="1415"/>
                  </a:cubicBezTo>
                  <a:cubicBezTo>
                    <a:pt x="2898" y="1415"/>
                    <a:pt x="3461" y="1405"/>
                    <a:pt x="3514" y="1378"/>
                  </a:cubicBezTo>
                  <a:cubicBezTo>
                    <a:pt x="3648" y="1305"/>
                    <a:pt x="3545" y="12"/>
                    <a:pt x="3480" y="12"/>
                  </a:cubicBezTo>
                  <a:cubicBezTo>
                    <a:pt x="3438" y="12"/>
                    <a:pt x="3293" y="89"/>
                    <a:pt x="2937" y="89"/>
                  </a:cubicBezTo>
                  <a:cubicBezTo>
                    <a:pt x="2589" y="89"/>
                    <a:pt x="2421" y="5"/>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109;p46">
              <a:extLst>
                <a:ext uri="{FF2B5EF4-FFF2-40B4-BE49-F238E27FC236}">
                  <a16:creationId xmlns:a16="http://schemas.microsoft.com/office/drawing/2014/main" id="{7E1407B2-D208-FE4B-4899-108A0DCB0F73}"/>
                </a:ext>
              </a:extLst>
            </p:cNvPr>
            <p:cNvSpPr/>
            <p:nvPr/>
          </p:nvSpPr>
          <p:spPr>
            <a:xfrm>
              <a:off x="3892750" y="4395400"/>
              <a:ext cx="236450" cy="102900"/>
            </a:xfrm>
            <a:custGeom>
              <a:avLst/>
              <a:gdLst/>
              <a:ahLst/>
              <a:cxnLst/>
              <a:rect l="l" t="t" r="r" b="b"/>
              <a:pathLst>
                <a:path w="9458" h="4116" extrusionOk="0">
                  <a:moveTo>
                    <a:pt x="7633" y="1"/>
                  </a:moveTo>
                  <a:lnTo>
                    <a:pt x="4574" y="2681"/>
                  </a:lnTo>
                  <a:lnTo>
                    <a:pt x="1" y="3377"/>
                  </a:lnTo>
                  <a:lnTo>
                    <a:pt x="66" y="4096"/>
                  </a:lnTo>
                  <a:cubicBezTo>
                    <a:pt x="98" y="4095"/>
                    <a:pt x="142" y="4095"/>
                    <a:pt x="194" y="4095"/>
                  </a:cubicBezTo>
                  <a:cubicBezTo>
                    <a:pt x="572" y="4095"/>
                    <a:pt x="1437" y="4115"/>
                    <a:pt x="2337" y="4115"/>
                  </a:cubicBezTo>
                  <a:cubicBezTo>
                    <a:pt x="3430" y="4115"/>
                    <a:pt x="4575" y="4085"/>
                    <a:pt x="4960" y="3951"/>
                  </a:cubicBezTo>
                  <a:cubicBezTo>
                    <a:pt x="5775" y="3668"/>
                    <a:pt x="9457" y="1546"/>
                    <a:pt x="9457" y="1546"/>
                  </a:cubicBezTo>
                  <a:lnTo>
                    <a:pt x="7633"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110;p46">
              <a:extLst>
                <a:ext uri="{FF2B5EF4-FFF2-40B4-BE49-F238E27FC236}">
                  <a16:creationId xmlns:a16="http://schemas.microsoft.com/office/drawing/2014/main" id="{F0C47B37-B0DD-3CE5-6C86-5CC33122CDE1}"/>
                </a:ext>
              </a:extLst>
            </p:cNvPr>
            <p:cNvSpPr/>
            <p:nvPr/>
          </p:nvSpPr>
          <p:spPr>
            <a:xfrm>
              <a:off x="4011200" y="4365200"/>
              <a:ext cx="259175" cy="703850"/>
            </a:xfrm>
            <a:custGeom>
              <a:avLst/>
              <a:gdLst/>
              <a:ahLst/>
              <a:cxnLst/>
              <a:rect l="l" t="t" r="r" b="b"/>
              <a:pathLst>
                <a:path w="10367" h="28154" extrusionOk="0">
                  <a:moveTo>
                    <a:pt x="4080" y="0"/>
                  </a:moveTo>
                  <a:cubicBezTo>
                    <a:pt x="4080" y="0"/>
                    <a:pt x="4058" y="23"/>
                    <a:pt x="4019" y="62"/>
                  </a:cubicBezTo>
                  <a:cubicBezTo>
                    <a:pt x="3962" y="123"/>
                    <a:pt x="3866" y="218"/>
                    <a:pt x="3748" y="329"/>
                  </a:cubicBezTo>
                  <a:cubicBezTo>
                    <a:pt x="3729" y="348"/>
                    <a:pt x="3706" y="368"/>
                    <a:pt x="3687" y="387"/>
                  </a:cubicBezTo>
                  <a:cubicBezTo>
                    <a:pt x="3580" y="482"/>
                    <a:pt x="3461" y="585"/>
                    <a:pt x="3339" y="681"/>
                  </a:cubicBezTo>
                  <a:cubicBezTo>
                    <a:pt x="2972" y="960"/>
                    <a:pt x="2497" y="1224"/>
                    <a:pt x="2478" y="1710"/>
                  </a:cubicBezTo>
                  <a:cubicBezTo>
                    <a:pt x="2475" y="1744"/>
                    <a:pt x="2475" y="1775"/>
                    <a:pt x="2478" y="1809"/>
                  </a:cubicBezTo>
                  <a:cubicBezTo>
                    <a:pt x="2490" y="1966"/>
                    <a:pt x="2494" y="2123"/>
                    <a:pt x="2490" y="2279"/>
                  </a:cubicBezTo>
                  <a:lnTo>
                    <a:pt x="2490" y="2287"/>
                  </a:lnTo>
                  <a:cubicBezTo>
                    <a:pt x="2475" y="2972"/>
                    <a:pt x="2341" y="3671"/>
                    <a:pt x="2364" y="4352"/>
                  </a:cubicBezTo>
                  <a:cubicBezTo>
                    <a:pt x="2402" y="5713"/>
                    <a:pt x="2562" y="7040"/>
                    <a:pt x="2689" y="8577"/>
                  </a:cubicBezTo>
                  <a:cubicBezTo>
                    <a:pt x="2815" y="10114"/>
                    <a:pt x="3102" y="11850"/>
                    <a:pt x="3121" y="11942"/>
                  </a:cubicBezTo>
                  <a:cubicBezTo>
                    <a:pt x="2333" y="13946"/>
                    <a:pt x="203" y="17800"/>
                    <a:pt x="123" y="18901"/>
                  </a:cubicBezTo>
                  <a:cubicBezTo>
                    <a:pt x="1" y="20595"/>
                    <a:pt x="486" y="27631"/>
                    <a:pt x="681" y="27933"/>
                  </a:cubicBezTo>
                  <a:cubicBezTo>
                    <a:pt x="778" y="28081"/>
                    <a:pt x="1167" y="28154"/>
                    <a:pt x="1564" y="28154"/>
                  </a:cubicBezTo>
                  <a:cubicBezTo>
                    <a:pt x="1965" y="28154"/>
                    <a:pt x="2374" y="28079"/>
                    <a:pt x="2494" y="27933"/>
                  </a:cubicBezTo>
                  <a:cubicBezTo>
                    <a:pt x="2731" y="27639"/>
                    <a:pt x="2995" y="20312"/>
                    <a:pt x="2995" y="20312"/>
                  </a:cubicBezTo>
                  <a:lnTo>
                    <a:pt x="5423" y="15135"/>
                  </a:lnTo>
                  <a:cubicBezTo>
                    <a:pt x="5423" y="15135"/>
                    <a:pt x="8030" y="27815"/>
                    <a:pt x="8180" y="27933"/>
                  </a:cubicBezTo>
                  <a:cubicBezTo>
                    <a:pt x="8317" y="28036"/>
                    <a:pt x="8868" y="28124"/>
                    <a:pt x="9362" y="28124"/>
                  </a:cubicBezTo>
                  <a:cubicBezTo>
                    <a:pt x="9744" y="28124"/>
                    <a:pt x="10092" y="28072"/>
                    <a:pt x="10187" y="27933"/>
                  </a:cubicBezTo>
                  <a:cubicBezTo>
                    <a:pt x="10367" y="27673"/>
                    <a:pt x="8864" y="13491"/>
                    <a:pt x="8703" y="11510"/>
                  </a:cubicBezTo>
                  <a:cubicBezTo>
                    <a:pt x="8539" y="9525"/>
                    <a:pt x="7036" y="5839"/>
                    <a:pt x="6772" y="4815"/>
                  </a:cubicBezTo>
                  <a:cubicBezTo>
                    <a:pt x="6547" y="3935"/>
                    <a:pt x="6302" y="3017"/>
                    <a:pt x="6076" y="2314"/>
                  </a:cubicBezTo>
                  <a:cubicBezTo>
                    <a:pt x="5859" y="1645"/>
                    <a:pt x="5449" y="1117"/>
                    <a:pt x="5059" y="738"/>
                  </a:cubicBezTo>
                  <a:cubicBezTo>
                    <a:pt x="5029" y="708"/>
                    <a:pt x="4998" y="677"/>
                    <a:pt x="4968" y="650"/>
                  </a:cubicBezTo>
                  <a:cubicBezTo>
                    <a:pt x="4830" y="524"/>
                    <a:pt x="4700" y="417"/>
                    <a:pt x="4581" y="329"/>
                  </a:cubicBezTo>
                  <a:cubicBezTo>
                    <a:pt x="4558" y="310"/>
                    <a:pt x="4532" y="291"/>
                    <a:pt x="4509" y="276"/>
                  </a:cubicBezTo>
                  <a:cubicBezTo>
                    <a:pt x="4440" y="226"/>
                    <a:pt x="4379" y="184"/>
                    <a:pt x="4321" y="146"/>
                  </a:cubicBezTo>
                  <a:cubicBezTo>
                    <a:pt x="4287" y="123"/>
                    <a:pt x="4253" y="100"/>
                    <a:pt x="4222" y="81"/>
                  </a:cubicBezTo>
                  <a:cubicBezTo>
                    <a:pt x="4191" y="65"/>
                    <a:pt x="4165" y="50"/>
                    <a:pt x="4145" y="35"/>
                  </a:cubicBezTo>
                  <a:cubicBezTo>
                    <a:pt x="4103" y="12"/>
                    <a:pt x="4080"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111;p46">
              <a:extLst>
                <a:ext uri="{FF2B5EF4-FFF2-40B4-BE49-F238E27FC236}">
                  <a16:creationId xmlns:a16="http://schemas.microsoft.com/office/drawing/2014/main" id="{500A4550-5853-A01A-FA13-E93E6F3A7051}"/>
                </a:ext>
              </a:extLst>
            </p:cNvPr>
            <p:cNvSpPr/>
            <p:nvPr/>
          </p:nvSpPr>
          <p:spPr>
            <a:xfrm>
              <a:off x="4069700" y="4365200"/>
              <a:ext cx="133100" cy="199625"/>
            </a:xfrm>
            <a:custGeom>
              <a:avLst/>
              <a:gdLst/>
              <a:ahLst/>
              <a:cxnLst/>
              <a:rect l="l" t="t" r="r" b="b"/>
              <a:pathLst>
                <a:path w="5324" h="7985" extrusionOk="0">
                  <a:moveTo>
                    <a:pt x="1740" y="0"/>
                  </a:moveTo>
                  <a:cubicBezTo>
                    <a:pt x="1740" y="0"/>
                    <a:pt x="1718" y="23"/>
                    <a:pt x="1679" y="62"/>
                  </a:cubicBezTo>
                  <a:cubicBezTo>
                    <a:pt x="1622" y="123"/>
                    <a:pt x="1526" y="218"/>
                    <a:pt x="1408" y="329"/>
                  </a:cubicBezTo>
                  <a:cubicBezTo>
                    <a:pt x="1389" y="348"/>
                    <a:pt x="1366" y="368"/>
                    <a:pt x="1347" y="387"/>
                  </a:cubicBezTo>
                  <a:cubicBezTo>
                    <a:pt x="1240" y="482"/>
                    <a:pt x="1121" y="585"/>
                    <a:pt x="999" y="681"/>
                  </a:cubicBezTo>
                  <a:cubicBezTo>
                    <a:pt x="632" y="960"/>
                    <a:pt x="157" y="1224"/>
                    <a:pt x="138" y="1710"/>
                  </a:cubicBezTo>
                  <a:cubicBezTo>
                    <a:pt x="135" y="1744"/>
                    <a:pt x="135" y="1775"/>
                    <a:pt x="138" y="1809"/>
                  </a:cubicBezTo>
                  <a:cubicBezTo>
                    <a:pt x="150" y="1966"/>
                    <a:pt x="154" y="2123"/>
                    <a:pt x="150" y="2279"/>
                  </a:cubicBezTo>
                  <a:lnTo>
                    <a:pt x="150" y="2287"/>
                  </a:lnTo>
                  <a:cubicBezTo>
                    <a:pt x="135" y="2972"/>
                    <a:pt x="1" y="3671"/>
                    <a:pt x="24" y="4352"/>
                  </a:cubicBezTo>
                  <a:cubicBezTo>
                    <a:pt x="31" y="4623"/>
                    <a:pt x="35" y="4891"/>
                    <a:pt x="43" y="5163"/>
                  </a:cubicBezTo>
                  <a:lnTo>
                    <a:pt x="1102" y="5224"/>
                  </a:lnTo>
                  <a:cubicBezTo>
                    <a:pt x="1102" y="5224"/>
                    <a:pt x="884" y="6948"/>
                    <a:pt x="1886" y="7510"/>
                  </a:cubicBezTo>
                  <a:cubicBezTo>
                    <a:pt x="2399" y="7799"/>
                    <a:pt x="3009" y="7985"/>
                    <a:pt x="3624" y="7985"/>
                  </a:cubicBezTo>
                  <a:cubicBezTo>
                    <a:pt x="4212" y="7985"/>
                    <a:pt x="4805" y="7815"/>
                    <a:pt x="5323" y="7403"/>
                  </a:cubicBezTo>
                  <a:cubicBezTo>
                    <a:pt x="4922" y="6252"/>
                    <a:pt x="4547" y="5254"/>
                    <a:pt x="4432" y="4815"/>
                  </a:cubicBezTo>
                  <a:cubicBezTo>
                    <a:pt x="4207" y="3935"/>
                    <a:pt x="3962" y="3017"/>
                    <a:pt x="3736" y="2314"/>
                  </a:cubicBezTo>
                  <a:cubicBezTo>
                    <a:pt x="3519" y="1645"/>
                    <a:pt x="3109" y="1117"/>
                    <a:pt x="2719" y="738"/>
                  </a:cubicBezTo>
                  <a:cubicBezTo>
                    <a:pt x="2689" y="708"/>
                    <a:pt x="2658" y="677"/>
                    <a:pt x="2628" y="650"/>
                  </a:cubicBezTo>
                  <a:cubicBezTo>
                    <a:pt x="2490" y="524"/>
                    <a:pt x="2360" y="417"/>
                    <a:pt x="2241" y="329"/>
                  </a:cubicBezTo>
                  <a:cubicBezTo>
                    <a:pt x="2218" y="310"/>
                    <a:pt x="2192" y="291"/>
                    <a:pt x="2169" y="276"/>
                  </a:cubicBezTo>
                  <a:cubicBezTo>
                    <a:pt x="2100" y="226"/>
                    <a:pt x="2039" y="184"/>
                    <a:pt x="1981" y="146"/>
                  </a:cubicBezTo>
                  <a:cubicBezTo>
                    <a:pt x="1947" y="123"/>
                    <a:pt x="1913" y="100"/>
                    <a:pt x="1882" y="81"/>
                  </a:cubicBezTo>
                  <a:cubicBezTo>
                    <a:pt x="1851" y="65"/>
                    <a:pt x="1825" y="50"/>
                    <a:pt x="1805" y="35"/>
                  </a:cubicBezTo>
                  <a:cubicBezTo>
                    <a:pt x="1763" y="12"/>
                    <a:pt x="1740" y="0"/>
                    <a:pt x="1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112;p46">
              <a:extLst>
                <a:ext uri="{FF2B5EF4-FFF2-40B4-BE49-F238E27FC236}">
                  <a16:creationId xmlns:a16="http://schemas.microsoft.com/office/drawing/2014/main" id="{817731EB-B8F1-AD37-BCCE-68EB1262925D}"/>
                </a:ext>
              </a:extLst>
            </p:cNvPr>
            <p:cNvSpPr/>
            <p:nvPr/>
          </p:nvSpPr>
          <p:spPr>
            <a:xfrm>
              <a:off x="4081550" y="4376025"/>
              <a:ext cx="121250" cy="177425"/>
            </a:xfrm>
            <a:custGeom>
              <a:avLst/>
              <a:gdLst/>
              <a:ahLst/>
              <a:cxnLst/>
              <a:rect l="l" t="t" r="r" b="b"/>
              <a:pathLst>
                <a:path w="4850" h="7097" extrusionOk="0">
                  <a:moveTo>
                    <a:pt x="1456" y="0"/>
                  </a:moveTo>
                  <a:cubicBezTo>
                    <a:pt x="1352" y="0"/>
                    <a:pt x="1251" y="20"/>
                    <a:pt x="1152" y="53"/>
                  </a:cubicBezTo>
                  <a:cubicBezTo>
                    <a:pt x="785" y="179"/>
                    <a:pt x="544" y="424"/>
                    <a:pt x="314" y="852"/>
                  </a:cubicBezTo>
                  <a:cubicBezTo>
                    <a:pt x="138" y="1185"/>
                    <a:pt x="1" y="2091"/>
                    <a:pt x="173" y="2516"/>
                  </a:cubicBezTo>
                  <a:lnTo>
                    <a:pt x="360" y="2439"/>
                  </a:lnTo>
                  <a:cubicBezTo>
                    <a:pt x="360" y="2439"/>
                    <a:pt x="203" y="837"/>
                    <a:pt x="1037" y="336"/>
                  </a:cubicBezTo>
                  <a:cubicBezTo>
                    <a:pt x="1181" y="249"/>
                    <a:pt x="1319" y="212"/>
                    <a:pt x="1449" y="212"/>
                  </a:cubicBezTo>
                  <a:cubicBezTo>
                    <a:pt x="2071" y="212"/>
                    <a:pt x="2524" y="1050"/>
                    <a:pt x="2666" y="1300"/>
                  </a:cubicBezTo>
                  <a:cubicBezTo>
                    <a:pt x="2853" y="1628"/>
                    <a:pt x="4390" y="6228"/>
                    <a:pt x="4673" y="7096"/>
                  </a:cubicBezTo>
                  <a:cubicBezTo>
                    <a:pt x="4735" y="7058"/>
                    <a:pt x="4792" y="7016"/>
                    <a:pt x="4849" y="6970"/>
                  </a:cubicBezTo>
                  <a:cubicBezTo>
                    <a:pt x="4448" y="5819"/>
                    <a:pt x="4085" y="4798"/>
                    <a:pt x="3924" y="4278"/>
                  </a:cubicBezTo>
                  <a:cubicBezTo>
                    <a:pt x="3821" y="3946"/>
                    <a:pt x="3572" y="3257"/>
                    <a:pt x="3408" y="2722"/>
                  </a:cubicBezTo>
                  <a:cubicBezTo>
                    <a:pt x="3243" y="2187"/>
                    <a:pt x="2804" y="1036"/>
                    <a:pt x="2433" y="600"/>
                  </a:cubicBezTo>
                  <a:cubicBezTo>
                    <a:pt x="2047" y="150"/>
                    <a:pt x="1739" y="0"/>
                    <a:pt x="1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113;p46">
              <a:extLst>
                <a:ext uri="{FF2B5EF4-FFF2-40B4-BE49-F238E27FC236}">
                  <a16:creationId xmlns:a16="http://schemas.microsoft.com/office/drawing/2014/main" id="{B2CB62E7-78D4-D482-5052-B7C6C6081CE2}"/>
                </a:ext>
              </a:extLst>
            </p:cNvPr>
            <p:cNvSpPr/>
            <p:nvPr/>
          </p:nvSpPr>
          <p:spPr>
            <a:xfrm>
              <a:off x="3912925" y="4461275"/>
              <a:ext cx="184325" cy="118375"/>
            </a:xfrm>
            <a:custGeom>
              <a:avLst/>
              <a:gdLst/>
              <a:ahLst/>
              <a:cxnLst/>
              <a:rect l="l" t="t" r="r" b="b"/>
              <a:pathLst>
                <a:path w="7373" h="4735" extrusionOk="0">
                  <a:moveTo>
                    <a:pt x="6149" y="0"/>
                  </a:moveTo>
                  <a:cubicBezTo>
                    <a:pt x="5710" y="746"/>
                    <a:pt x="4582" y="1817"/>
                    <a:pt x="4582" y="1817"/>
                  </a:cubicBezTo>
                  <a:cubicBezTo>
                    <a:pt x="4582" y="1817"/>
                    <a:pt x="467" y="3759"/>
                    <a:pt x="1" y="3966"/>
                  </a:cubicBezTo>
                  <a:lnTo>
                    <a:pt x="372" y="4734"/>
                  </a:lnTo>
                  <a:cubicBezTo>
                    <a:pt x="372" y="4734"/>
                    <a:pt x="5247" y="3388"/>
                    <a:pt x="5694" y="3010"/>
                  </a:cubicBezTo>
                  <a:cubicBezTo>
                    <a:pt x="6142" y="2635"/>
                    <a:pt x="6677" y="2210"/>
                    <a:pt x="7373" y="1381"/>
                  </a:cubicBezTo>
                  <a:cubicBezTo>
                    <a:pt x="6723" y="1048"/>
                    <a:pt x="6536" y="608"/>
                    <a:pt x="614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114;p46">
              <a:extLst>
                <a:ext uri="{FF2B5EF4-FFF2-40B4-BE49-F238E27FC236}">
                  <a16:creationId xmlns:a16="http://schemas.microsoft.com/office/drawing/2014/main" id="{9F9F7FF2-2D23-7132-2F48-E9929054B46D}"/>
                </a:ext>
              </a:extLst>
            </p:cNvPr>
            <p:cNvSpPr/>
            <p:nvPr/>
          </p:nvSpPr>
          <p:spPr>
            <a:xfrm>
              <a:off x="4048875" y="4402575"/>
              <a:ext cx="96475" cy="103375"/>
            </a:xfrm>
            <a:custGeom>
              <a:avLst/>
              <a:gdLst/>
              <a:ahLst/>
              <a:cxnLst/>
              <a:rect l="l" t="t" r="r" b="b"/>
              <a:pathLst>
                <a:path w="3859" h="4135" extrusionOk="0">
                  <a:moveTo>
                    <a:pt x="2697" y="1"/>
                  </a:moveTo>
                  <a:cubicBezTo>
                    <a:pt x="2473" y="1"/>
                    <a:pt x="2239" y="66"/>
                    <a:pt x="2015" y="215"/>
                  </a:cubicBezTo>
                  <a:cubicBezTo>
                    <a:pt x="1598" y="494"/>
                    <a:pt x="562" y="1626"/>
                    <a:pt x="0" y="2585"/>
                  </a:cubicBezTo>
                  <a:cubicBezTo>
                    <a:pt x="382" y="3193"/>
                    <a:pt x="1254" y="3805"/>
                    <a:pt x="1904" y="4134"/>
                  </a:cubicBezTo>
                  <a:cubicBezTo>
                    <a:pt x="2807" y="3060"/>
                    <a:pt x="3839" y="1626"/>
                    <a:pt x="3847" y="1140"/>
                  </a:cubicBezTo>
                  <a:cubicBezTo>
                    <a:pt x="3858" y="507"/>
                    <a:pt x="3319" y="1"/>
                    <a:pt x="2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115;p46">
              <a:extLst>
                <a:ext uri="{FF2B5EF4-FFF2-40B4-BE49-F238E27FC236}">
                  <a16:creationId xmlns:a16="http://schemas.microsoft.com/office/drawing/2014/main" id="{154BB044-EE08-6BE6-8D50-29B5045D5FAA}"/>
                </a:ext>
              </a:extLst>
            </p:cNvPr>
            <p:cNvSpPr/>
            <p:nvPr/>
          </p:nvSpPr>
          <p:spPr>
            <a:xfrm>
              <a:off x="4130300" y="4447225"/>
              <a:ext cx="8825" cy="13975"/>
            </a:xfrm>
            <a:custGeom>
              <a:avLst/>
              <a:gdLst/>
              <a:ahLst/>
              <a:cxnLst/>
              <a:rect l="l" t="t" r="r" b="b"/>
              <a:pathLst>
                <a:path w="353" h="559" extrusionOk="0">
                  <a:moveTo>
                    <a:pt x="345" y="0"/>
                  </a:moveTo>
                  <a:cubicBezTo>
                    <a:pt x="249" y="168"/>
                    <a:pt x="135" y="360"/>
                    <a:pt x="1" y="558"/>
                  </a:cubicBezTo>
                  <a:cubicBezTo>
                    <a:pt x="139" y="363"/>
                    <a:pt x="253" y="184"/>
                    <a:pt x="345" y="27"/>
                  </a:cubicBezTo>
                  <a:cubicBezTo>
                    <a:pt x="353" y="19"/>
                    <a:pt x="349" y="8"/>
                    <a:pt x="345"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116;p46">
              <a:extLst>
                <a:ext uri="{FF2B5EF4-FFF2-40B4-BE49-F238E27FC236}">
                  <a16:creationId xmlns:a16="http://schemas.microsoft.com/office/drawing/2014/main" id="{2457279E-C916-DF8B-5D24-9E6CD08DBE76}"/>
                </a:ext>
              </a:extLst>
            </p:cNvPr>
            <p:cNvSpPr/>
            <p:nvPr/>
          </p:nvSpPr>
          <p:spPr>
            <a:xfrm>
              <a:off x="4095700" y="4446925"/>
              <a:ext cx="43250" cy="57300"/>
            </a:xfrm>
            <a:custGeom>
              <a:avLst/>
              <a:gdLst/>
              <a:ahLst/>
              <a:cxnLst/>
              <a:rect l="l" t="t" r="r" b="b"/>
              <a:pathLst>
                <a:path w="1730" h="2292" extrusionOk="0">
                  <a:moveTo>
                    <a:pt x="1706" y="1"/>
                  </a:moveTo>
                  <a:cubicBezTo>
                    <a:pt x="1698" y="1"/>
                    <a:pt x="1691" y="5"/>
                    <a:pt x="1687" y="12"/>
                  </a:cubicBezTo>
                  <a:cubicBezTo>
                    <a:pt x="1377" y="536"/>
                    <a:pt x="815" y="1289"/>
                    <a:pt x="8" y="2249"/>
                  </a:cubicBezTo>
                  <a:cubicBezTo>
                    <a:pt x="1" y="2261"/>
                    <a:pt x="1" y="2276"/>
                    <a:pt x="12" y="2287"/>
                  </a:cubicBezTo>
                  <a:cubicBezTo>
                    <a:pt x="16" y="2291"/>
                    <a:pt x="24" y="2291"/>
                    <a:pt x="31" y="2291"/>
                  </a:cubicBezTo>
                  <a:cubicBezTo>
                    <a:pt x="35" y="2291"/>
                    <a:pt x="43" y="2287"/>
                    <a:pt x="50" y="2284"/>
                  </a:cubicBezTo>
                  <a:cubicBezTo>
                    <a:pt x="616" y="1607"/>
                    <a:pt x="1064" y="1033"/>
                    <a:pt x="1385" y="570"/>
                  </a:cubicBezTo>
                  <a:cubicBezTo>
                    <a:pt x="1519" y="372"/>
                    <a:pt x="1633" y="180"/>
                    <a:pt x="1729" y="12"/>
                  </a:cubicBezTo>
                  <a:cubicBezTo>
                    <a:pt x="1725" y="8"/>
                    <a:pt x="1725" y="8"/>
                    <a:pt x="1721" y="5"/>
                  </a:cubicBezTo>
                  <a:cubicBezTo>
                    <a:pt x="1718" y="1"/>
                    <a:pt x="1714" y="1"/>
                    <a:pt x="1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117;p46">
              <a:extLst>
                <a:ext uri="{FF2B5EF4-FFF2-40B4-BE49-F238E27FC236}">
                  <a16:creationId xmlns:a16="http://schemas.microsoft.com/office/drawing/2014/main" id="{CDF64F27-FE49-7E29-E9FB-08FA4DE31F20}"/>
                </a:ext>
              </a:extLst>
            </p:cNvPr>
            <p:cNvSpPr/>
            <p:nvPr/>
          </p:nvSpPr>
          <p:spPr>
            <a:xfrm>
              <a:off x="3864475" y="4560200"/>
              <a:ext cx="57750" cy="43450"/>
            </a:xfrm>
            <a:custGeom>
              <a:avLst/>
              <a:gdLst/>
              <a:ahLst/>
              <a:cxnLst/>
              <a:rect l="l" t="t" r="r" b="b"/>
              <a:pathLst>
                <a:path w="2310" h="1738" extrusionOk="0">
                  <a:moveTo>
                    <a:pt x="1965" y="1"/>
                  </a:moveTo>
                  <a:cubicBezTo>
                    <a:pt x="1740" y="70"/>
                    <a:pt x="1457" y="116"/>
                    <a:pt x="1357" y="177"/>
                  </a:cubicBezTo>
                  <a:cubicBezTo>
                    <a:pt x="1254" y="234"/>
                    <a:pt x="719" y="257"/>
                    <a:pt x="665" y="292"/>
                  </a:cubicBezTo>
                  <a:cubicBezTo>
                    <a:pt x="627" y="322"/>
                    <a:pt x="417" y="456"/>
                    <a:pt x="329" y="555"/>
                  </a:cubicBezTo>
                  <a:lnTo>
                    <a:pt x="554" y="571"/>
                  </a:lnTo>
                  <a:cubicBezTo>
                    <a:pt x="455" y="578"/>
                    <a:pt x="0" y="1465"/>
                    <a:pt x="184" y="1561"/>
                  </a:cubicBezTo>
                  <a:cubicBezTo>
                    <a:pt x="280" y="1608"/>
                    <a:pt x="327" y="1652"/>
                    <a:pt x="379" y="1652"/>
                  </a:cubicBezTo>
                  <a:cubicBezTo>
                    <a:pt x="396" y="1652"/>
                    <a:pt x="413" y="1648"/>
                    <a:pt x="432" y="1637"/>
                  </a:cubicBezTo>
                  <a:cubicBezTo>
                    <a:pt x="483" y="1613"/>
                    <a:pt x="496" y="1600"/>
                    <a:pt x="498" y="1593"/>
                  </a:cubicBezTo>
                  <a:lnTo>
                    <a:pt x="498" y="1593"/>
                  </a:lnTo>
                  <a:cubicBezTo>
                    <a:pt x="502" y="1619"/>
                    <a:pt x="527" y="1738"/>
                    <a:pt x="623" y="1738"/>
                  </a:cubicBezTo>
                  <a:cubicBezTo>
                    <a:pt x="628" y="1738"/>
                    <a:pt x="633" y="1738"/>
                    <a:pt x="639" y="1737"/>
                  </a:cubicBezTo>
                  <a:cubicBezTo>
                    <a:pt x="761" y="1722"/>
                    <a:pt x="834" y="1542"/>
                    <a:pt x="834" y="1542"/>
                  </a:cubicBezTo>
                  <a:cubicBezTo>
                    <a:pt x="834" y="1542"/>
                    <a:pt x="851" y="1688"/>
                    <a:pt x="973" y="1688"/>
                  </a:cubicBezTo>
                  <a:cubicBezTo>
                    <a:pt x="977" y="1688"/>
                    <a:pt x="982" y="1688"/>
                    <a:pt x="987" y="1687"/>
                  </a:cubicBezTo>
                  <a:cubicBezTo>
                    <a:pt x="1117" y="1676"/>
                    <a:pt x="1128" y="1572"/>
                    <a:pt x="1128" y="1572"/>
                  </a:cubicBezTo>
                  <a:cubicBezTo>
                    <a:pt x="1128" y="1572"/>
                    <a:pt x="1188" y="1597"/>
                    <a:pt x="1257" y="1597"/>
                  </a:cubicBezTo>
                  <a:cubicBezTo>
                    <a:pt x="1309" y="1597"/>
                    <a:pt x="1366" y="1583"/>
                    <a:pt x="1407" y="1534"/>
                  </a:cubicBezTo>
                  <a:cubicBezTo>
                    <a:pt x="1503" y="1423"/>
                    <a:pt x="1763" y="999"/>
                    <a:pt x="1889" y="953"/>
                  </a:cubicBezTo>
                  <a:cubicBezTo>
                    <a:pt x="2011" y="903"/>
                    <a:pt x="2310" y="777"/>
                    <a:pt x="2310" y="777"/>
                  </a:cubicBezTo>
                  <a:lnTo>
                    <a:pt x="1965"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118;p46">
              <a:extLst>
                <a:ext uri="{FF2B5EF4-FFF2-40B4-BE49-F238E27FC236}">
                  <a16:creationId xmlns:a16="http://schemas.microsoft.com/office/drawing/2014/main" id="{AC9C8626-9A56-EFAC-9DB8-F4E426C4501E}"/>
                </a:ext>
              </a:extLst>
            </p:cNvPr>
            <p:cNvSpPr/>
            <p:nvPr/>
          </p:nvSpPr>
          <p:spPr>
            <a:xfrm>
              <a:off x="3877850" y="4569675"/>
              <a:ext cx="6225" cy="5100"/>
            </a:xfrm>
            <a:custGeom>
              <a:avLst/>
              <a:gdLst/>
              <a:ahLst/>
              <a:cxnLst/>
              <a:rect l="l" t="t" r="r" b="b"/>
              <a:pathLst>
                <a:path w="249" h="204" extrusionOk="0">
                  <a:moveTo>
                    <a:pt x="231" y="0"/>
                  </a:moveTo>
                  <a:cubicBezTo>
                    <a:pt x="228" y="0"/>
                    <a:pt x="225" y="1"/>
                    <a:pt x="222" y="4"/>
                  </a:cubicBezTo>
                  <a:cubicBezTo>
                    <a:pt x="222" y="4"/>
                    <a:pt x="107" y="77"/>
                    <a:pt x="8" y="180"/>
                  </a:cubicBezTo>
                  <a:cubicBezTo>
                    <a:pt x="0" y="184"/>
                    <a:pt x="0" y="195"/>
                    <a:pt x="8" y="199"/>
                  </a:cubicBezTo>
                  <a:lnTo>
                    <a:pt x="19" y="203"/>
                  </a:lnTo>
                  <a:lnTo>
                    <a:pt x="27" y="199"/>
                  </a:lnTo>
                  <a:cubicBezTo>
                    <a:pt x="127" y="104"/>
                    <a:pt x="237" y="27"/>
                    <a:pt x="237" y="27"/>
                  </a:cubicBezTo>
                  <a:cubicBezTo>
                    <a:pt x="245" y="23"/>
                    <a:pt x="249" y="16"/>
                    <a:pt x="241" y="8"/>
                  </a:cubicBezTo>
                  <a:cubicBezTo>
                    <a:pt x="239" y="3"/>
                    <a:pt x="235" y="0"/>
                    <a:pt x="231"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119;p46">
              <a:extLst>
                <a:ext uri="{FF2B5EF4-FFF2-40B4-BE49-F238E27FC236}">
                  <a16:creationId xmlns:a16="http://schemas.microsoft.com/office/drawing/2014/main" id="{CC746A22-8CA5-7F35-F5F1-F5E03CDAE545}"/>
                </a:ext>
              </a:extLst>
            </p:cNvPr>
            <p:cNvSpPr/>
            <p:nvPr/>
          </p:nvSpPr>
          <p:spPr>
            <a:xfrm>
              <a:off x="3876500" y="4593375"/>
              <a:ext cx="1650" cy="6925"/>
            </a:xfrm>
            <a:custGeom>
              <a:avLst/>
              <a:gdLst/>
              <a:ahLst/>
              <a:cxnLst/>
              <a:rect l="l" t="t" r="r" b="b"/>
              <a:pathLst>
                <a:path w="66" h="277" extrusionOk="0">
                  <a:moveTo>
                    <a:pt x="51" y="1"/>
                  </a:moveTo>
                  <a:cubicBezTo>
                    <a:pt x="43" y="1"/>
                    <a:pt x="35" y="5"/>
                    <a:pt x="31" y="16"/>
                  </a:cubicBezTo>
                  <a:lnTo>
                    <a:pt x="1" y="257"/>
                  </a:lnTo>
                  <a:cubicBezTo>
                    <a:pt x="1" y="265"/>
                    <a:pt x="5" y="272"/>
                    <a:pt x="12" y="276"/>
                  </a:cubicBezTo>
                  <a:lnTo>
                    <a:pt x="16" y="276"/>
                  </a:lnTo>
                  <a:cubicBezTo>
                    <a:pt x="24" y="276"/>
                    <a:pt x="28" y="268"/>
                    <a:pt x="31" y="261"/>
                  </a:cubicBezTo>
                  <a:lnTo>
                    <a:pt x="62" y="20"/>
                  </a:lnTo>
                  <a:cubicBezTo>
                    <a:pt x="66" y="8"/>
                    <a:pt x="58" y="1"/>
                    <a:pt x="5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120;p46">
              <a:extLst>
                <a:ext uri="{FF2B5EF4-FFF2-40B4-BE49-F238E27FC236}">
                  <a16:creationId xmlns:a16="http://schemas.microsoft.com/office/drawing/2014/main" id="{5A379133-C043-D9D3-79BF-80E5FFCAD40D}"/>
                </a:ext>
              </a:extLst>
            </p:cNvPr>
            <p:cNvSpPr/>
            <p:nvPr/>
          </p:nvSpPr>
          <p:spPr>
            <a:xfrm>
              <a:off x="4146475" y="4743550"/>
              <a:ext cx="500" cy="600"/>
            </a:xfrm>
            <a:custGeom>
              <a:avLst/>
              <a:gdLst/>
              <a:ahLst/>
              <a:cxnLst/>
              <a:rect l="l" t="t" r="r" b="b"/>
              <a:pathLst>
                <a:path w="20" h="24" extrusionOk="0">
                  <a:moveTo>
                    <a:pt x="12" y="1"/>
                  </a:moveTo>
                  <a:lnTo>
                    <a:pt x="0" y="24"/>
                  </a:lnTo>
                  <a:lnTo>
                    <a:pt x="19" y="24"/>
                  </a:lnTo>
                  <a:cubicBezTo>
                    <a:pt x="15" y="9"/>
                    <a:pt x="12" y="1"/>
                    <a:pt x="12"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121;p46">
              <a:extLst>
                <a:ext uri="{FF2B5EF4-FFF2-40B4-BE49-F238E27FC236}">
                  <a16:creationId xmlns:a16="http://schemas.microsoft.com/office/drawing/2014/main" id="{B078D761-3401-79D0-ECAC-4E47420D63AB}"/>
                </a:ext>
              </a:extLst>
            </p:cNvPr>
            <p:cNvSpPr/>
            <p:nvPr/>
          </p:nvSpPr>
          <p:spPr>
            <a:xfrm>
              <a:off x="4138825" y="4713075"/>
              <a:ext cx="8725" cy="31075"/>
            </a:xfrm>
            <a:custGeom>
              <a:avLst/>
              <a:gdLst/>
              <a:ahLst/>
              <a:cxnLst/>
              <a:rect l="l" t="t" r="r" b="b"/>
              <a:pathLst>
                <a:path w="349" h="1243" extrusionOk="0">
                  <a:moveTo>
                    <a:pt x="23" y="0"/>
                  </a:moveTo>
                  <a:cubicBezTo>
                    <a:pt x="12" y="4"/>
                    <a:pt x="0" y="15"/>
                    <a:pt x="4" y="31"/>
                  </a:cubicBezTo>
                  <a:lnTo>
                    <a:pt x="295" y="1224"/>
                  </a:lnTo>
                  <a:cubicBezTo>
                    <a:pt x="295" y="1231"/>
                    <a:pt x="302" y="1239"/>
                    <a:pt x="306" y="1243"/>
                  </a:cubicBezTo>
                  <a:lnTo>
                    <a:pt x="318" y="1220"/>
                  </a:lnTo>
                  <a:cubicBezTo>
                    <a:pt x="318" y="1220"/>
                    <a:pt x="321" y="1228"/>
                    <a:pt x="325" y="1243"/>
                  </a:cubicBezTo>
                  <a:cubicBezTo>
                    <a:pt x="341" y="1239"/>
                    <a:pt x="348" y="1228"/>
                    <a:pt x="344" y="1212"/>
                  </a:cubicBezTo>
                  <a:lnTo>
                    <a:pt x="58" y="19"/>
                  </a:lnTo>
                  <a:cubicBezTo>
                    <a:pt x="54" y="8"/>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122;p46">
              <a:extLst>
                <a:ext uri="{FF2B5EF4-FFF2-40B4-BE49-F238E27FC236}">
                  <a16:creationId xmlns:a16="http://schemas.microsoft.com/office/drawing/2014/main" id="{7B229176-D5F4-117D-8B8B-96E2A6AC983F}"/>
                </a:ext>
              </a:extLst>
            </p:cNvPr>
            <p:cNvSpPr/>
            <p:nvPr/>
          </p:nvSpPr>
          <p:spPr>
            <a:xfrm>
              <a:off x="4088525" y="4663075"/>
              <a:ext cx="700" cy="1250"/>
            </a:xfrm>
            <a:custGeom>
              <a:avLst/>
              <a:gdLst/>
              <a:ahLst/>
              <a:cxnLst/>
              <a:rect l="l" t="t" r="r" b="b"/>
              <a:pathLst>
                <a:path w="28" h="50" extrusionOk="0">
                  <a:moveTo>
                    <a:pt x="24" y="0"/>
                  </a:moveTo>
                  <a:cubicBezTo>
                    <a:pt x="12" y="4"/>
                    <a:pt x="5" y="12"/>
                    <a:pt x="1" y="23"/>
                  </a:cubicBezTo>
                  <a:cubicBezTo>
                    <a:pt x="1" y="35"/>
                    <a:pt x="9" y="46"/>
                    <a:pt x="20" y="50"/>
                  </a:cubicBezTo>
                  <a:cubicBezTo>
                    <a:pt x="24" y="42"/>
                    <a:pt x="24" y="35"/>
                    <a:pt x="28" y="27"/>
                  </a:cubicBezTo>
                  <a:cubicBezTo>
                    <a:pt x="28" y="23"/>
                    <a:pt x="24" y="12"/>
                    <a:pt x="2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123;p46">
              <a:extLst>
                <a:ext uri="{FF2B5EF4-FFF2-40B4-BE49-F238E27FC236}">
                  <a16:creationId xmlns:a16="http://schemas.microsoft.com/office/drawing/2014/main" id="{DDE26836-0D60-D0CB-86E0-2E08D16A999D}"/>
                </a:ext>
              </a:extLst>
            </p:cNvPr>
            <p:cNvSpPr/>
            <p:nvPr/>
          </p:nvSpPr>
          <p:spPr>
            <a:xfrm>
              <a:off x="4089025" y="4640225"/>
              <a:ext cx="137950" cy="24400"/>
            </a:xfrm>
            <a:custGeom>
              <a:avLst/>
              <a:gdLst/>
              <a:ahLst/>
              <a:cxnLst/>
              <a:rect l="l" t="t" r="r" b="b"/>
              <a:pathLst>
                <a:path w="5518" h="976" extrusionOk="0">
                  <a:moveTo>
                    <a:pt x="5483" y="0"/>
                  </a:moveTo>
                  <a:cubicBezTo>
                    <a:pt x="2990" y="826"/>
                    <a:pt x="1097" y="922"/>
                    <a:pt x="352" y="922"/>
                  </a:cubicBezTo>
                  <a:cubicBezTo>
                    <a:pt x="134" y="922"/>
                    <a:pt x="15" y="914"/>
                    <a:pt x="12" y="914"/>
                  </a:cubicBezTo>
                  <a:lnTo>
                    <a:pt x="4" y="914"/>
                  </a:lnTo>
                  <a:cubicBezTo>
                    <a:pt x="4" y="926"/>
                    <a:pt x="8" y="937"/>
                    <a:pt x="8" y="941"/>
                  </a:cubicBezTo>
                  <a:cubicBezTo>
                    <a:pt x="4" y="949"/>
                    <a:pt x="4" y="956"/>
                    <a:pt x="0" y="964"/>
                  </a:cubicBezTo>
                  <a:cubicBezTo>
                    <a:pt x="0" y="964"/>
                    <a:pt x="4" y="968"/>
                    <a:pt x="8" y="968"/>
                  </a:cubicBezTo>
                  <a:cubicBezTo>
                    <a:pt x="12" y="968"/>
                    <a:pt x="130" y="975"/>
                    <a:pt x="352" y="975"/>
                  </a:cubicBezTo>
                  <a:cubicBezTo>
                    <a:pt x="1101" y="975"/>
                    <a:pt x="3002" y="880"/>
                    <a:pt x="5499" y="50"/>
                  </a:cubicBezTo>
                  <a:cubicBezTo>
                    <a:pt x="5510" y="46"/>
                    <a:pt x="5518" y="31"/>
                    <a:pt x="5514" y="20"/>
                  </a:cubicBezTo>
                  <a:cubicBezTo>
                    <a:pt x="5510" y="8"/>
                    <a:pt x="5499" y="0"/>
                    <a:pt x="5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124;p46">
              <a:extLst>
                <a:ext uri="{FF2B5EF4-FFF2-40B4-BE49-F238E27FC236}">
                  <a16:creationId xmlns:a16="http://schemas.microsoft.com/office/drawing/2014/main" id="{0ED3EDCE-1841-D133-AF89-6F34BE1DB839}"/>
                </a:ext>
              </a:extLst>
            </p:cNvPr>
            <p:cNvSpPr/>
            <p:nvPr/>
          </p:nvSpPr>
          <p:spPr>
            <a:xfrm>
              <a:off x="4087975" y="4625975"/>
              <a:ext cx="136050" cy="25750"/>
            </a:xfrm>
            <a:custGeom>
              <a:avLst/>
              <a:gdLst/>
              <a:ahLst/>
              <a:cxnLst/>
              <a:rect l="l" t="t" r="r" b="b"/>
              <a:pathLst>
                <a:path w="5442" h="1030" extrusionOk="0">
                  <a:moveTo>
                    <a:pt x="5411" y="1"/>
                  </a:moveTo>
                  <a:cubicBezTo>
                    <a:pt x="5407" y="1"/>
                    <a:pt x="5403" y="4"/>
                    <a:pt x="5403" y="4"/>
                  </a:cubicBezTo>
                  <a:cubicBezTo>
                    <a:pt x="3476" y="869"/>
                    <a:pt x="61" y="976"/>
                    <a:pt x="27" y="976"/>
                  </a:cubicBezTo>
                  <a:cubicBezTo>
                    <a:pt x="11" y="976"/>
                    <a:pt x="0" y="987"/>
                    <a:pt x="0" y="1002"/>
                  </a:cubicBezTo>
                  <a:cubicBezTo>
                    <a:pt x="0" y="1018"/>
                    <a:pt x="11" y="1029"/>
                    <a:pt x="27" y="1029"/>
                  </a:cubicBezTo>
                  <a:cubicBezTo>
                    <a:pt x="61" y="1025"/>
                    <a:pt x="3487" y="922"/>
                    <a:pt x="5422" y="50"/>
                  </a:cubicBezTo>
                  <a:cubicBezTo>
                    <a:pt x="5437" y="47"/>
                    <a:pt x="5441" y="31"/>
                    <a:pt x="5437" y="16"/>
                  </a:cubicBezTo>
                  <a:cubicBezTo>
                    <a:pt x="5430" y="8"/>
                    <a:pt x="5422"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125;p46">
              <a:extLst>
                <a:ext uri="{FF2B5EF4-FFF2-40B4-BE49-F238E27FC236}">
                  <a16:creationId xmlns:a16="http://schemas.microsoft.com/office/drawing/2014/main" id="{E4224594-921C-ED44-66CD-BE77D8DD7C98}"/>
                </a:ext>
              </a:extLst>
            </p:cNvPr>
            <p:cNvSpPr/>
            <p:nvPr/>
          </p:nvSpPr>
          <p:spPr>
            <a:xfrm>
              <a:off x="4181650" y="4656100"/>
              <a:ext cx="36450" cy="39400"/>
            </a:xfrm>
            <a:custGeom>
              <a:avLst/>
              <a:gdLst/>
              <a:ahLst/>
              <a:cxnLst/>
              <a:rect l="l" t="t" r="r" b="b"/>
              <a:pathLst>
                <a:path w="1458" h="1576" extrusionOk="0">
                  <a:moveTo>
                    <a:pt x="23" y="0"/>
                  </a:moveTo>
                  <a:cubicBezTo>
                    <a:pt x="8" y="4"/>
                    <a:pt x="0" y="19"/>
                    <a:pt x="4" y="31"/>
                  </a:cubicBezTo>
                  <a:cubicBezTo>
                    <a:pt x="126" y="409"/>
                    <a:pt x="513" y="1316"/>
                    <a:pt x="1423" y="1572"/>
                  </a:cubicBezTo>
                  <a:lnTo>
                    <a:pt x="1430" y="1576"/>
                  </a:lnTo>
                  <a:cubicBezTo>
                    <a:pt x="1442" y="1576"/>
                    <a:pt x="1450" y="1568"/>
                    <a:pt x="1453" y="1556"/>
                  </a:cubicBezTo>
                  <a:cubicBezTo>
                    <a:pt x="1457" y="1541"/>
                    <a:pt x="1450" y="1526"/>
                    <a:pt x="1434" y="1522"/>
                  </a:cubicBezTo>
                  <a:cubicBezTo>
                    <a:pt x="551" y="1273"/>
                    <a:pt x="176" y="386"/>
                    <a:pt x="54" y="15"/>
                  </a:cubicBezTo>
                  <a:cubicBezTo>
                    <a:pt x="50" y="4"/>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3686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02</a:t>
            </a:r>
            <a:endParaRPr sz="2400" dirty="0"/>
          </a:p>
        </p:txBody>
      </p:sp>
      <p:sp>
        <p:nvSpPr>
          <p:cNvPr id="325" name="Google Shape;325;p30"/>
          <p:cNvSpPr txBox="1">
            <a:spLocks noGrp="1"/>
          </p:cNvSpPr>
          <p:nvPr>
            <p:ph type="title"/>
          </p:nvPr>
        </p:nvSpPr>
        <p:spPr>
          <a:xfrm>
            <a:off x="5516137" y="115081"/>
            <a:ext cx="2241507"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t>Activity Diagram</a:t>
            </a:r>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pic>
        <p:nvPicPr>
          <p:cNvPr id="488" name="Content Placeholder 3" descr="A diagram of a work process&#10;&#10;Description automatically generated">
            <a:extLst>
              <a:ext uri="{FF2B5EF4-FFF2-40B4-BE49-F238E27FC236}">
                <a16:creationId xmlns:a16="http://schemas.microsoft.com/office/drawing/2014/main" id="{EB0374A9-B4D3-D598-8A25-2DD6E55D7ED0}"/>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11200"/>
                    </a14:imgEffect>
                    <a14:imgEffect>
                      <a14:saturation sat="400000"/>
                    </a14:imgEffect>
                    <a14:imgEffect>
                      <a14:sharpenSoften amount="50000"/>
                    </a14:imgEffect>
                  </a14:imgLayer>
                </a14:imgProps>
              </a:ext>
            </a:extLst>
          </a:blip>
          <a:stretch>
            <a:fillRect/>
          </a:stretch>
        </p:blipFill>
        <p:spPr>
          <a:xfrm>
            <a:off x="4466592" y="912973"/>
            <a:ext cx="4239971" cy="3823071"/>
          </a:xfrm>
          <a:prstGeom prst="rect">
            <a:avLst/>
          </a:prstGeom>
          <a:ln>
            <a:noFill/>
          </a:ln>
          <a:effectLst>
            <a:outerShdw blurRad="292100" dist="139700" dir="2700000" algn="tl" rotWithShape="0">
              <a:srgbClr val="333333">
                <a:alpha val="65000"/>
              </a:srgbClr>
            </a:outerShdw>
          </a:effectLst>
        </p:spPr>
      </p:pic>
      <p:grpSp>
        <p:nvGrpSpPr>
          <p:cNvPr id="489" name="Google Shape;1038;p46">
            <a:extLst>
              <a:ext uri="{FF2B5EF4-FFF2-40B4-BE49-F238E27FC236}">
                <a16:creationId xmlns:a16="http://schemas.microsoft.com/office/drawing/2014/main" id="{0CE5E12F-1CC9-3547-C6E6-FDD72FCF95FD}"/>
              </a:ext>
            </a:extLst>
          </p:cNvPr>
          <p:cNvGrpSpPr/>
          <p:nvPr/>
        </p:nvGrpSpPr>
        <p:grpSpPr>
          <a:xfrm>
            <a:off x="913296" y="1307008"/>
            <a:ext cx="3293079" cy="3183216"/>
            <a:chOff x="3342700" y="4253550"/>
            <a:chExt cx="937425" cy="869250"/>
          </a:xfrm>
        </p:grpSpPr>
        <p:sp>
          <p:nvSpPr>
            <p:cNvPr id="490" name="Google Shape;1039;p46">
              <a:extLst>
                <a:ext uri="{FF2B5EF4-FFF2-40B4-BE49-F238E27FC236}">
                  <a16:creationId xmlns:a16="http://schemas.microsoft.com/office/drawing/2014/main" id="{9D7B5F93-C80B-3B62-BFFC-6379EBB55F3C}"/>
                </a:ext>
              </a:extLst>
            </p:cNvPr>
            <p:cNvSpPr/>
            <p:nvPr/>
          </p:nvSpPr>
          <p:spPr>
            <a:xfrm>
              <a:off x="3428075" y="4978350"/>
              <a:ext cx="583525" cy="101625"/>
            </a:xfrm>
            <a:custGeom>
              <a:avLst/>
              <a:gdLst/>
              <a:ahLst/>
              <a:cxnLst/>
              <a:rect l="l" t="t" r="r" b="b"/>
              <a:pathLst>
                <a:path w="23341" h="4065" extrusionOk="0">
                  <a:moveTo>
                    <a:pt x="1" y="0"/>
                  </a:moveTo>
                  <a:lnTo>
                    <a:pt x="1" y="4065"/>
                  </a:lnTo>
                  <a:lnTo>
                    <a:pt x="23341" y="4065"/>
                  </a:lnTo>
                  <a:lnTo>
                    <a:pt x="23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040;p46">
              <a:extLst>
                <a:ext uri="{FF2B5EF4-FFF2-40B4-BE49-F238E27FC236}">
                  <a16:creationId xmlns:a16="http://schemas.microsoft.com/office/drawing/2014/main" id="{6A9CB98E-A256-FACB-7A96-8F73B17D7BC8}"/>
                </a:ext>
              </a:extLst>
            </p:cNvPr>
            <p:cNvSpPr/>
            <p:nvPr/>
          </p:nvSpPr>
          <p:spPr>
            <a:xfrm>
              <a:off x="4011300" y="4678700"/>
              <a:ext cx="124775" cy="401275"/>
            </a:xfrm>
            <a:custGeom>
              <a:avLst/>
              <a:gdLst/>
              <a:ahLst/>
              <a:cxnLst/>
              <a:rect l="l" t="t" r="r" b="b"/>
              <a:pathLst>
                <a:path w="4991" h="16051" extrusionOk="0">
                  <a:moveTo>
                    <a:pt x="1348" y="0"/>
                  </a:moveTo>
                  <a:cubicBezTo>
                    <a:pt x="1090" y="0"/>
                    <a:pt x="831" y="31"/>
                    <a:pt x="578" y="98"/>
                  </a:cubicBezTo>
                  <a:cubicBezTo>
                    <a:pt x="69" y="232"/>
                    <a:pt x="8" y="335"/>
                    <a:pt x="4" y="798"/>
                  </a:cubicBezTo>
                  <a:cubicBezTo>
                    <a:pt x="0" y="1085"/>
                    <a:pt x="4" y="1367"/>
                    <a:pt x="4" y="1654"/>
                  </a:cubicBezTo>
                  <a:lnTo>
                    <a:pt x="4" y="6862"/>
                  </a:lnTo>
                  <a:lnTo>
                    <a:pt x="4" y="15955"/>
                  </a:lnTo>
                  <a:lnTo>
                    <a:pt x="4" y="16051"/>
                  </a:lnTo>
                  <a:lnTo>
                    <a:pt x="3465" y="16051"/>
                  </a:lnTo>
                  <a:cubicBezTo>
                    <a:pt x="4076" y="16051"/>
                    <a:pt x="4577" y="15550"/>
                    <a:pt x="4577" y="14938"/>
                  </a:cubicBezTo>
                  <a:lnTo>
                    <a:pt x="4577" y="11718"/>
                  </a:lnTo>
                  <a:lnTo>
                    <a:pt x="4577" y="7898"/>
                  </a:lnTo>
                  <a:cubicBezTo>
                    <a:pt x="4577" y="6545"/>
                    <a:pt x="4688" y="5260"/>
                    <a:pt x="4849" y="3903"/>
                  </a:cubicBezTo>
                  <a:cubicBezTo>
                    <a:pt x="4922" y="3279"/>
                    <a:pt x="4990" y="2622"/>
                    <a:pt x="4742" y="2040"/>
                  </a:cubicBezTo>
                  <a:cubicBezTo>
                    <a:pt x="4612" y="1742"/>
                    <a:pt x="4402" y="1482"/>
                    <a:pt x="4172" y="1249"/>
                  </a:cubicBezTo>
                  <a:cubicBezTo>
                    <a:pt x="3813" y="882"/>
                    <a:pt x="3373" y="576"/>
                    <a:pt x="2895" y="354"/>
                  </a:cubicBezTo>
                  <a:cubicBezTo>
                    <a:pt x="2407" y="131"/>
                    <a:pt x="1877" y="0"/>
                    <a:pt x="1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041;p46">
              <a:extLst>
                <a:ext uri="{FF2B5EF4-FFF2-40B4-BE49-F238E27FC236}">
                  <a16:creationId xmlns:a16="http://schemas.microsoft.com/office/drawing/2014/main" id="{B84D8225-3F23-BFCF-EBE8-D255F214C092}"/>
                </a:ext>
              </a:extLst>
            </p:cNvPr>
            <p:cNvSpPr/>
            <p:nvPr/>
          </p:nvSpPr>
          <p:spPr>
            <a:xfrm>
              <a:off x="3342700" y="4678700"/>
              <a:ext cx="124775" cy="401275"/>
            </a:xfrm>
            <a:custGeom>
              <a:avLst/>
              <a:gdLst/>
              <a:ahLst/>
              <a:cxnLst/>
              <a:rect l="l" t="t" r="r" b="b"/>
              <a:pathLst>
                <a:path w="4991" h="16051" extrusionOk="0">
                  <a:moveTo>
                    <a:pt x="3646" y="0"/>
                  </a:moveTo>
                  <a:cubicBezTo>
                    <a:pt x="3116" y="0"/>
                    <a:pt x="2584" y="131"/>
                    <a:pt x="2096" y="354"/>
                  </a:cubicBezTo>
                  <a:cubicBezTo>
                    <a:pt x="1618" y="576"/>
                    <a:pt x="1179" y="882"/>
                    <a:pt x="819" y="1249"/>
                  </a:cubicBezTo>
                  <a:cubicBezTo>
                    <a:pt x="590" y="1482"/>
                    <a:pt x="380" y="1742"/>
                    <a:pt x="249" y="2040"/>
                  </a:cubicBezTo>
                  <a:cubicBezTo>
                    <a:pt x="1" y="2622"/>
                    <a:pt x="70" y="3279"/>
                    <a:pt x="146" y="3903"/>
                  </a:cubicBezTo>
                  <a:cubicBezTo>
                    <a:pt x="307" y="5260"/>
                    <a:pt x="418" y="6545"/>
                    <a:pt x="418" y="7898"/>
                  </a:cubicBezTo>
                  <a:lnTo>
                    <a:pt x="418" y="11718"/>
                  </a:lnTo>
                  <a:lnTo>
                    <a:pt x="418" y="14938"/>
                  </a:lnTo>
                  <a:cubicBezTo>
                    <a:pt x="418" y="15550"/>
                    <a:pt x="915" y="16051"/>
                    <a:pt x="1530" y="16051"/>
                  </a:cubicBezTo>
                  <a:lnTo>
                    <a:pt x="4991" y="16051"/>
                  </a:lnTo>
                  <a:lnTo>
                    <a:pt x="4991" y="15955"/>
                  </a:lnTo>
                  <a:lnTo>
                    <a:pt x="4991" y="6862"/>
                  </a:lnTo>
                  <a:lnTo>
                    <a:pt x="4991" y="1654"/>
                  </a:lnTo>
                  <a:cubicBezTo>
                    <a:pt x="4991" y="1367"/>
                    <a:pt x="4991" y="1085"/>
                    <a:pt x="4991" y="798"/>
                  </a:cubicBezTo>
                  <a:cubicBezTo>
                    <a:pt x="4987" y="335"/>
                    <a:pt x="4926" y="232"/>
                    <a:pt x="4417" y="98"/>
                  </a:cubicBezTo>
                  <a:cubicBezTo>
                    <a:pt x="4164" y="31"/>
                    <a:pt x="3905" y="0"/>
                    <a:pt x="3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042;p46">
              <a:extLst>
                <a:ext uri="{FF2B5EF4-FFF2-40B4-BE49-F238E27FC236}">
                  <a16:creationId xmlns:a16="http://schemas.microsoft.com/office/drawing/2014/main" id="{D5CA17EA-A705-A58E-5EC7-1CAA6D70F57F}"/>
                </a:ext>
              </a:extLst>
            </p:cNvPr>
            <p:cNvSpPr/>
            <p:nvPr/>
          </p:nvSpPr>
          <p:spPr>
            <a:xfrm>
              <a:off x="4059575" y="5078800"/>
              <a:ext cx="41425" cy="33300"/>
            </a:xfrm>
            <a:custGeom>
              <a:avLst/>
              <a:gdLst/>
              <a:ahLst/>
              <a:cxnLst/>
              <a:rect l="l" t="t" r="r" b="b"/>
              <a:pathLst>
                <a:path w="1657" h="1332" extrusionOk="0">
                  <a:moveTo>
                    <a:pt x="0" y="1"/>
                  </a:moveTo>
                  <a:lnTo>
                    <a:pt x="1017" y="1332"/>
                  </a:lnTo>
                  <a:lnTo>
                    <a:pt x="1656" y="1332"/>
                  </a:lnTo>
                  <a:lnTo>
                    <a:pt x="1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043;p46">
              <a:extLst>
                <a:ext uri="{FF2B5EF4-FFF2-40B4-BE49-F238E27FC236}">
                  <a16:creationId xmlns:a16="http://schemas.microsoft.com/office/drawing/2014/main" id="{B85637D3-FAE1-EC58-E783-65A8C4B56C76}"/>
                </a:ext>
              </a:extLst>
            </p:cNvPr>
            <p:cNvSpPr/>
            <p:nvPr/>
          </p:nvSpPr>
          <p:spPr>
            <a:xfrm>
              <a:off x="3378850" y="5078800"/>
              <a:ext cx="41325" cy="33300"/>
            </a:xfrm>
            <a:custGeom>
              <a:avLst/>
              <a:gdLst/>
              <a:ahLst/>
              <a:cxnLst/>
              <a:rect l="l" t="t" r="r" b="b"/>
              <a:pathLst>
                <a:path w="1653" h="1332" extrusionOk="0">
                  <a:moveTo>
                    <a:pt x="0" y="1"/>
                  </a:moveTo>
                  <a:lnTo>
                    <a:pt x="0" y="1332"/>
                  </a:lnTo>
                  <a:lnTo>
                    <a:pt x="639" y="1332"/>
                  </a:lnTo>
                  <a:lnTo>
                    <a:pt x="16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044;p46">
              <a:extLst>
                <a:ext uri="{FF2B5EF4-FFF2-40B4-BE49-F238E27FC236}">
                  <a16:creationId xmlns:a16="http://schemas.microsoft.com/office/drawing/2014/main" id="{004A3FF2-48B4-0F70-1EB2-5A12716B6D01}"/>
                </a:ext>
              </a:extLst>
            </p:cNvPr>
            <p:cNvSpPr/>
            <p:nvPr/>
          </p:nvSpPr>
          <p:spPr>
            <a:xfrm>
              <a:off x="3407800" y="4811025"/>
              <a:ext cx="603800" cy="167350"/>
            </a:xfrm>
            <a:custGeom>
              <a:avLst/>
              <a:gdLst/>
              <a:ahLst/>
              <a:cxnLst/>
              <a:rect l="l" t="t" r="r" b="b"/>
              <a:pathLst>
                <a:path w="24152" h="6694" extrusionOk="0">
                  <a:moveTo>
                    <a:pt x="12494" y="1"/>
                  </a:moveTo>
                  <a:cubicBezTo>
                    <a:pt x="8501" y="1"/>
                    <a:pt x="4484" y="264"/>
                    <a:pt x="812" y="801"/>
                  </a:cubicBezTo>
                  <a:cubicBezTo>
                    <a:pt x="39" y="2609"/>
                    <a:pt x="1" y="4747"/>
                    <a:pt x="812" y="6693"/>
                  </a:cubicBezTo>
                  <a:lnTo>
                    <a:pt x="24152" y="6693"/>
                  </a:lnTo>
                  <a:lnTo>
                    <a:pt x="24152" y="801"/>
                  </a:lnTo>
                  <a:cubicBezTo>
                    <a:pt x="20544" y="270"/>
                    <a:pt x="16531" y="1"/>
                    <a:pt x="12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045;p46">
              <a:extLst>
                <a:ext uri="{FF2B5EF4-FFF2-40B4-BE49-F238E27FC236}">
                  <a16:creationId xmlns:a16="http://schemas.microsoft.com/office/drawing/2014/main" id="{C09E9BC5-8000-43DC-97AE-41735277317F}"/>
                </a:ext>
              </a:extLst>
            </p:cNvPr>
            <p:cNvSpPr/>
            <p:nvPr/>
          </p:nvSpPr>
          <p:spPr>
            <a:xfrm>
              <a:off x="3428075" y="4489175"/>
              <a:ext cx="597675" cy="348675"/>
            </a:xfrm>
            <a:custGeom>
              <a:avLst/>
              <a:gdLst/>
              <a:ahLst/>
              <a:cxnLst/>
              <a:rect l="l" t="t" r="r" b="b"/>
              <a:pathLst>
                <a:path w="23907" h="13947" extrusionOk="0">
                  <a:moveTo>
                    <a:pt x="13399" y="1"/>
                  </a:moveTo>
                  <a:cubicBezTo>
                    <a:pt x="9447" y="1"/>
                    <a:pt x="5335" y="265"/>
                    <a:pt x="3870" y="670"/>
                  </a:cubicBezTo>
                  <a:cubicBezTo>
                    <a:pt x="1882" y="1221"/>
                    <a:pt x="1270" y="3997"/>
                    <a:pt x="1297" y="6390"/>
                  </a:cubicBezTo>
                  <a:cubicBezTo>
                    <a:pt x="1308" y="7461"/>
                    <a:pt x="1427" y="8497"/>
                    <a:pt x="1350" y="9549"/>
                  </a:cubicBezTo>
                  <a:cubicBezTo>
                    <a:pt x="1247" y="11013"/>
                    <a:pt x="1" y="13946"/>
                    <a:pt x="1" y="13946"/>
                  </a:cubicBezTo>
                  <a:cubicBezTo>
                    <a:pt x="4211" y="13375"/>
                    <a:pt x="8878" y="13026"/>
                    <a:pt x="13441" y="13026"/>
                  </a:cubicBezTo>
                  <a:cubicBezTo>
                    <a:pt x="16881" y="13026"/>
                    <a:pt x="20261" y="13224"/>
                    <a:pt x="23341" y="13675"/>
                  </a:cubicBezTo>
                  <a:lnTo>
                    <a:pt x="23341" y="9400"/>
                  </a:lnTo>
                  <a:cubicBezTo>
                    <a:pt x="23341" y="7304"/>
                    <a:pt x="23907" y="1519"/>
                    <a:pt x="21460" y="670"/>
                  </a:cubicBezTo>
                  <a:cubicBezTo>
                    <a:pt x="20091" y="197"/>
                    <a:pt x="16805" y="1"/>
                    <a:pt x="13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046;p46">
              <a:extLst>
                <a:ext uri="{FF2B5EF4-FFF2-40B4-BE49-F238E27FC236}">
                  <a16:creationId xmlns:a16="http://schemas.microsoft.com/office/drawing/2014/main" id="{96F28507-6605-70A6-51FC-EF20AAFA9272}"/>
                </a:ext>
              </a:extLst>
            </p:cNvPr>
            <p:cNvSpPr/>
            <p:nvPr/>
          </p:nvSpPr>
          <p:spPr>
            <a:xfrm>
              <a:off x="3667250" y="4489175"/>
              <a:ext cx="91500" cy="32250"/>
            </a:xfrm>
            <a:custGeom>
              <a:avLst/>
              <a:gdLst/>
              <a:ahLst/>
              <a:cxnLst/>
              <a:rect l="l" t="t" r="r" b="b"/>
              <a:pathLst>
                <a:path w="3660" h="1290" extrusionOk="0">
                  <a:moveTo>
                    <a:pt x="3629" y="1"/>
                  </a:moveTo>
                  <a:cubicBezTo>
                    <a:pt x="2402" y="5"/>
                    <a:pt x="1163" y="31"/>
                    <a:pt x="1" y="81"/>
                  </a:cubicBezTo>
                  <a:cubicBezTo>
                    <a:pt x="1" y="184"/>
                    <a:pt x="12" y="284"/>
                    <a:pt x="35" y="376"/>
                  </a:cubicBezTo>
                  <a:cubicBezTo>
                    <a:pt x="157" y="926"/>
                    <a:pt x="593" y="1083"/>
                    <a:pt x="1102" y="1148"/>
                  </a:cubicBezTo>
                  <a:cubicBezTo>
                    <a:pt x="1695" y="1224"/>
                    <a:pt x="2291" y="1270"/>
                    <a:pt x="2891" y="1289"/>
                  </a:cubicBezTo>
                  <a:lnTo>
                    <a:pt x="2953" y="1289"/>
                  </a:lnTo>
                  <a:cubicBezTo>
                    <a:pt x="3044" y="1289"/>
                    <a:pt x="3136" y="1278"/>
                    <a:pt x="3209" y="1228"/>
                  </a:cubicBezTo>
                  <a:cubicBezTo>
                    <a:pt x="3308" y="1163"/>
                    <a:pt x="3350" y="1045"/>
                    <a:pt x="3388" y="930"/>
                  </a:cubicBezTo>
                  <a:cubicBezTo>
                    <a:pt x="3461" y="712"/>
                    <a:pt x="3534" y="498"/>
                    <a:pt x="3606" y="280"/>
                  </a:cubicBezTo>
                  <a:cubicBezTo>
                    <a:pt x="3633" y="200"/>
                    <a:pt x="3660" y="112"/>
                    <a:pt x="3641" y="31"/>
                  </a:cubicBezTo>
                  <a:cubicBezTo>
                    <a:pt x="3637" y="20"/>
                    <a:pt x="3633" y="12"/>
                    <a:pt x="36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047;p46">
              <a:extLst>
                <a:ext uri="{FF2B5EF4-FFF2-40B4-BE49-F238E27FC236}">
                  <a16:creationId xmlns:a16="http://schemas.microsoft.com/office/drawing/2014/main" id="{61FD074E-D3A5-2DA4-109D-E332DE5B28C0}"/>
                </a:ext>
              </a:extLst>
            </p:cNvPr>
            <p:cNvSpPr/>
            <p:nvPr/>
          </p:nvSpPr>
          <p:spPr>
            <a:xfrm>
              <a:off x="3739150" y="4579625"/>
              <a:ext cx="17125" cy="17325"/>
            </a:xfrm>
            <a:custGeom>
              <a:avLst/>
              <a:gdLst/>
              <a:ahLst/>
              <a:cxnLst/>
              <a:rect l="l" t="t" r="r" b="b"/>
              <a:pathLst>
                <a:path w="685" h="693" extrusionOk="0">
                  <a:moveTo>
                    <a:pt x="337" y="0"/>
                  </a:moveTo>
                  <a:cubicBezTo>
                    <a:pt x="195" y="0"/>
                    <a:pt x="69" y="88"/>
                    <a:pt x="19" y="214"/>
                  </a:cubicBezTo>
                  <a:lnTo>
                    <a:pt x="0" y="425"/>
                  </a:lnTo>
                  <a:cubicBezTo>
                    <a:pt x="38" y="578"/>
                    <a:pt x="176" y="692"/>
                    <a:pt x="337" y="692"/>
                  </a:cubicBezTo>
                  <a:cubicBezTo>
                    <a:pt x="528" y="692"/>
                    <a:pt x="685" y="535"/>
                    <a:pt x="685" y="344"/>
                  </a:cubicBezTo>
                  <a:cubicBezTo>
                    <a:pt x="685" y="157"/>
                    <a:pt x="528" y="0"/>
                    <a:pt x="337"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48;p46">
              <a:extLst>
                <a:ext uri="{FF2B5EF4-FFF2-40B4-BE49-F238E27FC236}">
                  <a16:creationId xmlns:a16="http://schemas.microsoft.com/office/drawing/2014/main" id="{2D552F09-8DEE-AD91-1B31-7F878F3DC7AE}"/>
                </a:ext>
              </a:extLst>
            </p:cNvPr>
            <p:cNvSpPr/>
            <p:nvPr/>
          </p:nvSpPr>
          <p:spPr>
            <a:xfrm>
              <a:off x="3913600" y="4579625"/>
              <a:ext cx="17225" cy="17325"/>
            </a:xfrm>
            <a:custGeom>
              <a:avLst/>
              <a:gdLst/>
              <a:ahLst/>
              <a:cxnLst/>
              <a:rect l="l" t="t" r="r" b="b"/>
              <a:pathLst>
                <a:path w="689" h="693" extrusionOk="0">
                  <a:moveTo>
                    <a:pt x="345" y="0"/>
                  </a:moveTo>
                  <a:cubicBezTo>
                    <a:pt x="153" y="0"/>
                    <a:pt x="0" y="157"/>
                    <a:pt x="0" y="344"/>
                  </a:cubicBezTo>
                  <a:cubicBezTo>
                    <a:pt x="0" y="535"/>
                    <a:pt x="153" y="692"/>
                    <a:pt x="345" y="692"/>
                  </a:cubicBezTo>
                  <a:cubicBezTo>
                    <a:pt x="536" y="692"/>
                    <a:pt x="689" y="535"/>
                    <a:pt x="689" y="344"/>
                  </a:cubicBezTo>
                  <a:cubicBezTo>
                    <a:pt x="689" y="157"/>
                    <a:pt x="536" y="0"/>
                    <a:pt x="345"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49;p46">
              <a:extLst>
                <a:ext uri="{FF2B5EF4-FFF2-40B4-BE49-F238E27FC236}">
                  <a16:creationId xmlns:a16="http://schemas.microsoft.com/office/drawing/2014/main" id="{67AA0392-6E03-0269-B675-28B532AA6B7A}"/>
                </a:ext>
              </a:extLst>
            </p:cNvPr>
            <p:cNvSpPr/>
            <p:nvPr/>
          </p:nvSpPr>
          <p:spPr>
            <a:xfrm>
              <a:off x="3564400" y="4712100"/>
              <a:ext cx="17225" cy="17325"/>
            </a:xfrm>
            <a:custGeom>
              <a:avLst/>
              <a:gdLst/>
              <a:ahLst/>
              <a:cxnLst/>
              <a:rect l="l" t="t" r="r" b="b"/>
              <a:pathLst>
                <a:path w="689" h="693" extrusionOk="0">
                  <a:moveTo>
                    <a:pt x="344" y="1"/>
                  </a:moveTo>
                  <a:cubicBezTo>
                    <a:pt x="153" y="1"/>
                    <a:pt x="0" y="158"/>
                    <a:pt x="0" y="345"/>
                  </a:cubicBezTo>
                  <a:cubicBezTo>
                    <a:pt x="0" y="536"/>
                    <a:pt x="153" y="693"/>
                    <a:pt x="344" y="693"/>
                  </a:cubicBezTo>
                  <a:cubicBezTo>
                    <a:pt x="536" y="693"/>
                    <a:pt x="689" y="536"/>
                    <a:pt x="689" y="345"/>
                  </a:cubicBezTo>
                  <a:cubicBezTo>
                    <a:pt x="689" y="158"/>
                    <a:pt x="536" y="1"/>
                    <a:pt x="34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50;p46">
              <a:extLst>
                <a:ext uri="{FF2B5EF4-FFF2-40B4-BE49-F238E27FC236}">
                  <a16:creationId xmlns:a16="http://schemas.microsoft.com/office/drawing/2014/main" id="{B5513B85-6B0F-EBF8-A206-EF657A2E7495}"/>
                </a:ext>
              </a:extLst>
            </p:cNvPr>
            <p:cNvSpPr/>
            <p:nvPr/>
          </p:nvSpPr>
          <p:spPr>
            <a:xfrm>
              <a:off x="3738950" y="4712100"/>
              <a:ext cx="17325" cy="17325"/>
            </a:xfrm>
            <a:custGeom>
              <a:avLst/>
              <a:gdLst/>
              <a:ahLst/>
              <a:cxnLst/>
              <a:rect l="l" t="t" r="r" b="b"/>
              <a:pathLst>
                <a:path w="693" h="693" extrusionOk="0">
                  <a:moveTo>
                    <a:pt x="345" y="1"/>
                  </a:moveTo>
                  <a:cubicBezTo>
                    <a:pt x="153" y="1"/>
                    <a:pt x="0" y="158"/>
                    <a:pt x="0" y="345"/>
                  </a:cubicBezTo>
                  <a:cubicBezTo>
                    <a:pt x="0" y="536"/>
                    <a:pt x="153" y="693"/>
                    <a:pt x="345" y="693"/>
                  </a:cubicBezTo>
                  <a:cubicBezTo>
                    <a:pt x="536" y="693"/>
                    <a:pt x="693" y="536"/>
                    <a:pt x="693" y="345"/>
                  </a:cubicBezTo>
                  <a:cubicBezTo>
                    <a:pt x="693"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51;p46">
              <a:extLst>
                <a:ext uri="{FF2B5EF4-FFF2-40B4-BE49-F238E27FC236}">
                  <a16:creationId xmlns:a16="http://schemas.microsoft.com/office/drawing/2014/main" id="{E87F19DB-2041-7685-F5AA-DF32A53EAA82}"/>
                </a:ext>
              </a:extLst>
            </p:cNvPr>
            <p:cNvSpPr/>
            <p:nvPr/>
          </p:nvSpPr>
          <p:spPr>
            <a:xfrm>
              <a:off x="3913600" y="4712100"/>
              <a:ext cx="17225" cy="17325"/>
            </a:xfrm>
            <a:custGeom>
              <a:avLst/>
              <a:gdLst/>
              <a:ahLst/>
              <a:cxnLst/>
              <a:rect l="l" t="t" r="r" b="b"/>
              <a:pathLst>
                <a:path w="689" h="693" extrusionOk="0">
                  <a:moveTo>
                    <a:pt x="345" y="1"/>
                  </a:moveTo>
                  <a:cubicBezTo>
                    <a:pt x="153" y="1"/>
                    <a:pt x="0" y="158"/>
                    <a:pt x="0" y="345"/>
                  </a:cubicBezTo>
                  <a:cubicBezTo>
                    <a:pt x="0" y="536"/>
                    <a:pt x="153" y="693"/>
                    <a:pt x="345" y="693"/>
                  </a:cubicBezTo>
                  <a:cubicBezTo>
                    <a:pt x="536" y="693"/>
                    <a:pt x="689" y="536"/>
                    <a:pt x="689" y="345"/>
                  </a:cubicBezTo>
                  <a:cubicBezTo>
                    <a:pt x="689"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52;p46">
              <a:extLst>
                <a:ext uri="{FF2B5EF4-FFF2-40B4-BE49-F238E27FC236}">
                  <a16:creationId xmlns:a16="http://schemas.microsoft.com/office/drawing/2014/main" id="{EB120C24-7D8E-5275-C960-F3094001959B}"/>
                </a:ext>
              </a:extLst>
            </p:cNvPr>
            <p:cNvSpPr/>
            <p:nvPr/>
          </p:nvSpPr>
          <p:spPr>
            <a:xfrm>
              <a:off x="4010725" y="5079950"/>
              <a:ext cx="1350" cy="600"/>
            </a:xfrm>
            <a:custGeom>
              <a:avLst/>
              <a:gdLst/>
              <a:ahLst/>
              <a:cxnLst/>
              <a:rect l="l" t="t" r="r" b="b"/>
              <a:pathLst>
                <a:path w="54" h="24" extrusionOk="0">
                  <a:moveTo>
                    <a:pt x="0" y="1"/>
                  </a:moveTo>
                  <a:cubicBezTo>
                    <a:pt x="0" y="12"/>
                    <a:pt x="12" y="24"/>
                    <a:pt x="27" y="24"/>
                  </a:cubicBezTo>
                  <a:cubicBezTo>
                    <a:pt x="42" y="24"/>
                    <a:pt x="54" y="12"/>
                    <a:pt x="54"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53;p46">
              <a:extLst>
                <a:ext uri="{FF2B5EF4-FFF2-40B4-BE49-F238E27FC236}">
                  <a16:creationId xmlns:a16="http://schemas.microsoft.com/office/drawing/2014/main" id="{57BA5C0A-B382-A7BF-2615-EE5AB10AE864}"/>
                </a:ext>
              </a:extLst>
            </p:cNvPr>
            <p:cNvSpPr/>
            <p:nvPr/>
          </p:nvSpPr>
          <p:spPr>
            <a:xfrm>
              <a:off x="4010725" y="4979000"/>
              <a:ext cx="700" cy="100975"/>
            </a:xfrm>
            <a:custGeom>
              <a:avLst/>
              <a:gdLst/>
              <a:ahLst/>
              <a:cxnLst/>
              <a:rect l="l" t="t" r="r" b="b"/>
              <a:pathLst>
                <a:path w="28" h="4039" extrusionOk="0">
                  <a:moveTo>
                    <a:pt x="0" y="1"/>
                  </a:moveTo>
                  <a:lnTo>
                    <a:pt x="0" y="4039"/>
                  </a:lnTo>
                  <a:lnTo>
                    <a:pt x="27" y="4039"/>
                  </a:lnTo>
                  <a:lnTo>
                    <a:pt x="27" y="3943"/>
                  </a:lnTo>
                  <a:lnTo>
                    <a:pt x="27"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54;p46">
              <a:extLst>
                <a:ext uri="{FF2B5EF4-FFF2-40B4-BE49-F238E27FC236}">
                  <a16:creationId xmlns:a16="http://schemas.microsoft.com/office/drawing/2014/main" id="{16E33129-C67E-C3E4-B353-34213B8E01F6}"/>
                </a:ext>
              </a:extLst>
            </p:cNvPr>
            <p:cNvSpPr/>
            <p:nvPr/>
          </p:nvSpPr>
          <p:spPr>
            <a:xfrm>
              <a:off x="4011400" y="4831500"/>
              <a:ext cx="675" cy="248475"/>
            </a:xfrm>
            <a:custGeom>
              <a:avLst/>
              <a:gdLst/>
              <a:ahLst/>
              <a:cxnLst/>
              <a:rect l="l" t="t" r="r" b="b"/>
              <a:pathLst>
                <a:path w="27" h="9939" extrusionOk="0">
                  <a:moveTo>
                    <a:pt x="27" y="1"/>
                  </a:moveTo>
                  <a:cubicBezTo>
                    <a:pt x="19" y="5"/>
                    <a:pt x="15" y="8"/>
                    <a:pt x="8" y="8"/>
                  </a:cubicBezTo>
                  <a:lnTo>
                    <a:pt x="8" y="5847"/>
                  </a:lnTo>
                  <a:cubicBezTo>
                    <a:pt x="15" y="5847"/>
                    <a:pt x="19" y="5851"/>
                    <a:pt x="27" y="5855"/>
                  </a:cubicBezTo>
                  <a:lnTo>
                    <a:pt x="27" y="1"/>
                  </a:lnTo>
                  <a:close/>
                  <a:moveTo>
                    <a:pt x="27" y="5893"/>
                  </a:moveTo>
                  <a:cubicBezTo>
                    <a:pt x="19" y="5897"/>
                    <a:pt x="15" y="5901"/>
                    <a:pt x="8" y="5901"/>
                  </a:cubicBezTo>
                  <a:lnTo>
                    <a:pt x="0" y="5901"/>
                  </a:lnTo>
                  <a:lnTo>
                    <a:pt x="0" y="9843"/>
                  </a:lnTo>
                  <a:lnTo>
                    <a:pt x="0" y="9939"/>
                  </a:lnTo>
                  <a:lnTo>
                    <a:pt x="27" y="9939"/>
                  </a:lnTo>
                  <a:lnTo>
                    <a:pt x="27" y="5893"/>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55;p46">
              <a:extLst>
                <a:ext uri="{FF2B5EF4-FFF2-40B4-BE49-F238E27FC236}">
                  <a16:creationId xmlns:a16="http://schemas.microsoft.com/office/drawing/2014/main" id="{78112039-6776-4E6B-2C4B-5BAB171FED19}"/>
                </a:ext>
              </a:extLst>
            </p:cNvPr>
            <p:cNvSpPr/>
            <p:nvPr/>
          </p:nvSpPr>
          <p:spPr>
            <a:xfrm>
              <a:off x="4010725" y="4831600"/>
              <a:ext cx="875" cy="146100"/>
            </a:xfrm>
            <a:custGeom>
              <a:avLst/>
              <a:gdLst/>
              <a:ahLst/>
              <a:cxnLst/>
              <a:rect l="l" t="t" r="r" b="b"/>
              <a:pathLst>
                <a:path w="35" h="5844" extrusionOk="0">
                  <a:moveTo>
                    <a:pt x="0" y="1"/>
                  </a:moveTo>
                  <a:lnTo>
                    <a:pt x="0" y="5843"/>
                  </a:lnTo>
                  <a:lnTo>
                    <a:pt x="35" y="5843"/>
                  </a:lnTo>
                  <a:lnTo>
                    <a:pt x="35" y="4"/>
                  </a:lnTo>
                  <a:lnTo>
                    <a:pt x="31" y="4"/>
                  </a:lnTo>
                  <a:cubicBezTo>
                    <a:pt x="20" y="4"/>
                    <a:pt x="12" y="1"/>
                    <a:pt x="0"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56;p46">
              <a:extLst>
                <a:ext uri="{FF2B5EF4-FFF2-40B4-BE49-F238E27FC236}">
                  <a16:creationId xmlns:a16="http://schemas.microsoft.com/office/drawing/2014/main" id="{B207A2EA-5D2B-0D5C-91B3-D1991DA3ABA6}"/>
                </a:ext>
              </a:extLst>
            </p:cNvPr>
            <p:cNvSpPr/>
            <p:nvPr/>
          </p:nvSpPr>
          <p:spPr>
            <a:xfrm>
              <a:off x="4011575" y="4703700"/>
              <a:ext cx="500" cy="126875"/>
            </a:xfrm>
            <a:custGeom>
              <a:avLst/>
              <a:gdLst/>
              <a:ahLst/>
              <a:cxnLst/>
              <a:rect l="l" t="t" r="r" b="b"/>
              <a:pathLst>
                <a:path w="20" h="5075" extrusionOk="0">
                  <a:moveTo>
                    <a:pt x="16" y="0"/>
                  </a:moveTo>
                  <a:cubicBezTo>
                    <a:pt x="8" y="310"/>
                    <a:pt x="1" y="585"/>
                    <a:pt x="1" y="819"/>
                  </a:cubicBezTo>
                  <a:lnTo>
                    <a:pt x="1" y="5067"/>
                  </a:lnTo>
                  <a:cubicBezTo>
                    <a:pt x="1" y="5067"/>
                    <a:pt x="5" y="5071"/>
                    <a:pt x="5" y="5071"/>
                  </a:cubicBezTo>
                  <a:cubicBezTo>
                    <a:pt x="8" y="5071"/>
                    <a:pt x="16" y="5071"/>
                    <a:pt x="20" y="5075"/>
                  </a:cubicBezTo>
                  <a:lnTo>
                    <a:pt x="20" y="654"/>
                  </a:lnTo>
                  <a:cubicBezTo>
                    <a:pt x="20" y="559"/>
                    <a:pt x="16" y="463"/>
                    <a:pt x="16" y="367"/>
                  </a:cubicBezTo>
                  <a:cubicBezTo>
                    <a:pt x="16" y="245"/>
                    <a:pt x="16" y="123"/>
                    <a:pt x="16"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57;p46">
              <a:extLst>
                <a:ext uri="{FF2B5EF4-FFF2-40B4-BE49-F238E27FC236}">
                  <a16:creationId xmlns:a16="http://schemas.microsoft.com/office/drawing/2014/main" id="{60619899-F67F-8853-85D1-6DF3A29A3DDA}"/>
                </a:ext>
              </a:extLst>
            </p:cNvPr>
            <p:cNvSpPr/>
            <p:nvPr/>
          </p:nvSpPr>
          <p:spPr>
            <a:xfrm>
              <a:off x="4010725" y="4697950"/>
              <a:ext cx="1350" cy="132425"/>
            </a:xfrm>
            <a:custGeom>
              <a:avLst/>
              <a:gdLst/>
              <a:ahLst/>
              <a:cxnLst/>
              <a:rect l="l" t="t" r="r" b="b"/>
              <a:pathLst>
                <a:path w="54" h="5297" extrusionOk="0">
                  <a:moveTo>
                    <a:pt x="27" y="1"/>
                  </a:moveTo>
                  <a:cubicBezTo>
                    <a:pt x="12" y="1"/>
                    <a:pt x="0" y="16"/>
                    <a:pt x="0" y="28"/>
                  </a:cubicBezTo>
                  <a:cubicBezTo>
                    <a:pt x="0" y="219"/>
                    <a:pt x="0" y="410"/>
                    <a:pt x="0" y="597"/>
                  </a:cubicBezTo>
                  <a:cubicBezTo>
                    <a:pt x="0" y="693"/>
                    <a:pt x="0" y="789"/>
                    <a:pt x="0" y="884"/>
                  </a:cubicBezTo>
                  <a:lnTo>
                    <a:pt x="0" y="5293"/>
                  </a:lnTo>
                  <a:cubicBezTo>
                    <a:pt x="12" y="5297"/>
                    <a:pt x="23" y="5297"/>
                    <a:pt x="35" y="5297"/>
                  </a:cubicBezTo>
                  <a:lnTo>
                    <a:pt x="35" y="1049"/>
                  </a:lnTo>
                  <a:cubicBezTo>
                    <a:pt x="35" y="815"/>
                    <a:pt x="42" y="540"/>
                    <a:pt x="50" y="230"/>
                  </a:cubicBezTo>
                  <a:cubicBezTo>
                    <a:pt x="50" y="162"/>
                    <a:pt x="50" y="97"/>
                    <a:pt x="54" y="28"/>
                  </a:cubicBezTo>
                  <a:cubicBezTo>
                    <a:pt x="54" y="16"/>
                    <a:pt x="42" y="5"/>
                    <a:pt x="2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58;p46">
              <a:extLst>
                <a:ext uri="{FF2B5EF4-FFF2-40B4-BE49-F238E27FC236}">
                  <a16:creationId xmlns:a16="http://schemas.microsoft.com/office/drawing/2014/main" id="{198A98A8-461E-F11F-E4B5-4539E59AF2A9}"/>
                </a:ext>
              </a:extLst>
            </p:cNvPr>
            <p:cNvSpPr/>
            <p:nvPr/>
          </p:nvSpPr>
          <p:spPr>
            <a:xfrm>
              <a:off x="3462775" y="4978350"/>
              <a:ext cx="1275" cy="86625"/>
            </a:xfrm>
            <a:custGeom>
              <a:avLst/>
              <a:gdLst/>
              <a:ahLst/>
              <a:cxnLst/>
              <a:rect l="l" t="t" r="r" b="b"/>
              <a:pathLst>
                <a:path w="51" h="3465" extrusionOk="0">
                  <a:moveTo>
                    <a:pt x="1" y="0"/>
                  </a:moveTo>
                  <a:lnTo>
                    <a:pt x="1" y="3464"/>
                  </a:lnTo>
                  <a:lnTo>
                    <a:pt x="50" y="3254"/>
                  </a:lnTo>
                  <a:lnTo>
                    <a:pt x="50"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59;p46">
              <a:extLst>
                <a:ext uri="{FF2B5EF4-FFF2-40B4-BE49-F238E27FC236}">
                  <a16:creationId xmlns:a16="http://schemas.microsoft.com/office/drawing/2014/main" id="{6A295BB6-D4AF-D693-6E7F-FB971D430C59}"/>
                </a:ext>
              </a:extLst>
            </p:cNvPr>
            <p:cNvSpPr/>
            <p:nvPr/>
          </p:nvSpPr>
          <p:spPr>
            <a:xfrm>
              <a:off x="3462675" y="4833225"/>
              <a:ext cx="1375" cy="145150"/>
            </a:xfrm>
            <a:custGeom>
              <a:avLst/>
              <a:gdLst/>
              <a:ahLst/>
              <a:cxnLst/>
              <a:rect l="l" t="t" r="r" b="b"/>
              <a:pathLst>
                <a:path w="55" h="5806" extrusionOk="0">
                  <a:moveTo>
                    <a:pt x="54" y="1"/>
                  </a:moveTo>
                  <a:cubicBezTo>
                    <a:pt x="39" y="1"/>
                    <a:pt x="20" y="4"/>
                    <a:pt x="1" y="4"/>
                  </a:cubicBezTo>
                  <a:lnTo>
                    <a:pt x="5" y="5805"/>
                  </a:lnTo>
                  <a:lnTo>
                    <a:pt x="54" y="5805"/>
                  </a:lnTo>
                  <a:lnTo>
                    <a:pt x="54"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60;p46">
              <a:extLst>
                <a:ext uri="{FF2B5EF4-FFF2-40B4-BE49-F238E27FC236}">
                  <a16:creationId xmlns:a16="http://schemas.microsoft.com/office/drawing/2014/main" id="{304C5FA6-9269-32CB-9FE9-E76E2EBA6DD7}"/>
                </a:ext>
              </a:extLst>
            </p:cNvPr>
            <p:cNvSpPr/>
            <p:nvPr/>
          </p:nvSpPr>
          <p:spPr>
            <a:xfrm>
              <a:off x="3462675" y="4684000"/>
              <a:ext cx="1375" cy="149350"/>
            </a:xfrm>
            <a:custGeom>
              <a:avLst/>
              <a:gdLst/>
              <a:ahLst/>
              <a:cxnLst/>
              <a:rect l="l" t="t" r="r" b="b"/>
              <a:pathLst>
                <a:path w="55" h="5974" extrusionOk="0">
                  <a:moveTo>
                    <a:pt x="28" y="1"/>
                  </a:moveTo>
                  <a:cubicBezTo>
                    <a:pt x="16" y="1"/>
                    <a:pt x="5" y="12"/>
                    <a:pt x="5" y="27"/>
                  </a:cubicBezTo>
                  <a:cubicBezTo>
                    <a:pt x="1" y="234"/>
                    <a:pt x="1" y="731"/>
                    <a:pt x="1" y="1090"/>
                  </a:cubicBezTo>
                  <a:lnTo>
                    <a:pt x="1" y="5973"/>
                  </a:lnTo>
                  <a:cubicBezTo>
                    <a:pt x="20" y="5973"/>
                    <a:pt x="39" y="5970"/>
                    <a:pt x="54" y="5970"/>
                  </a:cubicBezTo>
                  <a:lnTo>
                    <a:pt x="54" y="1442"/>
                  </a:lnTo>
                  <a:lnTo>
                    <a:pt x="54" y="1090"/>
                  </a:lnTo>
                  <a:cubicBezTo>
                    <a:pt x="54" y="731"/>
                    <a:pt x="54" y="234"/>
                    <a:pt x="54" y="27"/>
                  </a:cubicBezTo>
                  <a:cubicBezTo>
                    <a:pt x="54" y="12"/>
                    <a:pt x="43" y="1"/>
                    <a:pt x="2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61;p46">
              <a:extLst>
                <a:ext uri="{FF2B5EF4-FFF2-40B4-BE49-F238E27FC236}">
                  <a16:creationId xmlns:a16="http://schemas.microsoft.com/office/drawing/2014/main" id="{A0833AD2-C128-4BA0-4F8D-C6AB6F8F1D30}"/>
                </a:ext>
              </a:extLst>
            </p:cNvPr>
            <p:cNvSpPr/>
            <p:nvPr/>
          </p:nvSpPr>
          <p:spPr>
            <a:xfrm>
              <a:off x="3582175" y="4815650"/>
              <a:ext cx="428575" cy="15975"/>
            </a:xfrm>
            <a:custGeom>
              <a:avLst/>
              <a:gdLst/>
              <a:ahLst/>
              <a:cxnLst/>
              <a:rect l="l" t="t" r="r" b="b"/>
              <a:pathLst>
                <a:path w="17143" h="639" extrusionOk="0">
                  <a:moveTo>
                    <a:pt x="6459" y="0"/>
                  </a:moveTo>
                  <a:cubicBezTo>
                    <a:pt x="5537" y="0"/>
                    <a:pt x="4650" y="11"/>
                    <a:pt x="3809" y="31"/>
                  </a:cubicBezTo>
                  <a:cubicBezTo>
                    <a:pt x="2532" y="80"/>
                    <a:pt x="1258" y="149"/>
                    <a:pt x="0" y="245"/>
                  </a:cubicBezTo>
                  <a:cubicBezTo>
                    <a:pt x="1786" y="138"/>
                    <a:pt x="3992" y="50"/>
                    <a:pt x="6459" y="50"/>
                  </a:cubicBezTo>
                  <a:cubicBezTo>
                    <a:pt x="6979" y="50"/>
                    <a:pt x="7510" y="54"/>
                    <a:pt x="8053" y="65"/>
                  </a:cubicBezTo>
                  <a:cubicBezTo>
                    <a:pt x="8053" y="61"/>
                    <a:pt x="8053" y="57"/>
                    <a:pt x="8057" y="57"/>
                  </a:cubicBezTo>
                  <a:cubicBezTo>
                    <a:pt x="9395" y="73"/>
                    <a:pt x="10718" y="119"/>
                    <a:pt x="12019" y="195"/>
                  </a:cubicBezTo>
                  <a:lnTo>
                    <a:pt x="12019" y="203"/>
                  </a:lnTo>
                  <a:cubicBezTo>
                    <a:pt x="13686" y="294"/>
                    <a:pt x="15403" y="436"/>
                    <a:pt x="17142" y="639"/>
                  </a:cubicBezTo>
                  <a:lnTo>
                    <a:pt x="17142" y="612"/>
                  </a:lnTo>
                  <a:cubicBezTo>
                    <a:pt x="16817" y="566"/>
                    <a:pt x="16489" y="520"/>
                    <a:pt x="16156" y="478"/>
                  </a:cubicBezTo>
                  <a:cubicBezTo>
                    <a:pt x="12730" y="122"/>
                    <a:pt x="9407" y="0"/>
                    <a:pt x="645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62;p46">
              <a:extLst>
                <a:ext uri="{FF2B5EF4-FFF2-40B4-BE49-F238E27FC236}">
                  <a16:creationId xmlns:a16="http://schemas.microsoft.com/office/drawing/2014/main" id="{19923D6A-E07F-6424-3367-289A592314FE}"/>
                </a:ext>
              </a:extLst>
            </p:cNvPr>
            <p:cNvSpPr/>
            <p:nvPr/>
          </p:nvSpPr>
          <p:spPr>
            <a:xfrm>
              <a:off x="3464125" y="4816400"/>
              <a:ext cx="546625" cy="15325"/>
            </a:xfrm>
            <a:custGeom>
              <a:avLst/>
              <a:gdLst/>
              <a:ahLst/>
              <a:cxnLst/>
              <a:rect l="l" t="t" r="r" b="b"/>
              <a:pathLst>
                <a:path w="21865" h="613" extrusionOk="0">
                  <a:moveTo>
                    <a:pt x="20878" y="448"/>
                  </a:moveTo>
                  <a:cubicBezTo>
                    <a:pt x="21211" y="490"/>
                    <a:pt x="21539" y="536"/>
                    <a:pt x="21864" y="582"/>
                  </a:cubicBezTo>
                  <a:lnTo>
                    <a:pt x="21864" y="555"/>
                  </a:lnTo>
                  <a:cubicBezTo>
                    <a:pt x="21536" y="517"/>
                    <a:pt x="21207" y="482"/>
                    <a:pt x="20878" y="448"/>
                  </a:cubicBezTo>
                  <a:close/>
                  <a:moveTo>
                    <a:pt x="8531" y="1"/>
                  </a:moveTo>
                  <a:lnTo>
                    <a:pt x="8531" y="1"/>
                  </a:lnTo>
                  <a:cubicBezTo>
                    <a:pt x="3507" y="123"/>
                    <a:pt x="84" y="555"/>
                    <a:pt x="23" y="563"/>
                  </a:cubicBezTo>
                  <a:cubicBezTo>
                    <a:pt x="12" y="563"/>
                    <a:pt x="0" y="574"/>
                    <a:pt x="0" y="589"/>
                  </a:cubicBezTo>
                  <a:cubicBezTo>
                    <a:pt x="4" y="605"/>
                    <a:pt x="15" y="612"/>
                    <a:pt x="27" y="612"/>
                  </a:cubicBezTo>
                  <a:lnTo>
                    <a:pt x="31" y="612"/>
                  </a:lnTo>
                  <a:cubicBezTo>
                    <a:pt x="73" y="609"/>
                    <a:pt x="1855" y="383"/>
                    <a:pt x="4722" y="215"/>
                  </a:cubicBezTo>
                  <a:cubicBezTo>
                    <a:pt x="5980" y="119"/>
                    <a:pt x="7254" y="50"/>
                    <a:pt x="853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63;p46">
              <a:extLst>
                <a:ext uri="{FF2B5EF4-FFF2-40B4-BE49-F238E27FC236}">
                  <a16:creationId xmlns:a16="http://schemas.microsoft.com/office/drawing/2014/main" id="{81F8646B-D4C0-5C62-76EC-EE1FDF77942B}"/>
                </a:ext>
              </a:extLst>
            </p:cNvPr>
            <p:cNvSpPr/>
            <p:nvPr/>
          </p:nvSpPr>
          <p:spPr>
            <a:xfrm>
              <a:off x="4012050" y="4830550"/>
              <a:ext cx="225" cy="975"/>
            </a:xfrm>
            <a:custGeom>
              <a:avLst/>
              <a:gdLst/>
              <a:ahLst/>
              <a:cxnLst/>
              <a:rect l="l" t="t" r="r" b="b"/>
              <a:pathLst>
                <a:path w="9" h="39" extrusionOk="0">
                  <a:moveTo>
                    <a:pt x="1" y="1"/>
                  </a:moveTo>
                  <a:lnTo>
                    <a:pt x="1" y="39"/>
                  </a:lnTo>
                  <a:cubicBezTo>
                    <a:pt x="5" y="35"/>
                    <a:pt x="9" y="31"/>
                    <a:pt x="9" y="23"/>
                  </a:cubicBezTo>
                  <a:cubicBezTo>
                    <a:pt x="9" y="16"/>
                    <a:pt x="5" y="8"/>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64;p46">
              <a:extLst>
                <a:ext uri="{FF2B5EF4-FFF2-40B4-BE49-F238E27FC236}">
                  <a16:creationId xmlns:a16="http://schemas.microsoft.com/office/drawing/2014/main" id="{04B1B4C8-4EC7-65C2-39C3-D0DBA39074DB}"/>
                </a:ext>
              </a:extLst>
            </p:cNvPr>
            <p:cNvSpPr/>
            <p:nvPr/>
          </p:nvSpPr>
          <p:spPr>
            <a:xfrm>
              <a:off x="4011575" y="4830350"/>
              <a:ext cx="500" cy="1375"/>
            </a:xfrm>
            <a:custGeom>
              <a:avLst/>
              <a:gdLst/>
              <a:ahLst/>
              <a:cxnLst/>
              <a:rect l="l" t="t" r="r" b="b"/>
              <a:pathLst>
                <a:path w="20" h="55" extrusionOk="0">
                  <a:moveTo>
                    <a:pt x="1" y="1"/>
                  </a:moveTo>
                  <a:lnTo>
                    <a:pt x="1" y="28"/>
                  </a:lnTo>
                  <a:lnTo>
                    <a:pt x="1" y="54"/>
                  </a:lnTo>
                  <a:cubicBezTo>
                    <a:pt x="8" y="54"/>
                    <a:pt x="12" y="51"/>
                    <a:pt x="20" y="47"/>
                  </a:cubicBezTo>
                  <a:lnTo>
                    <a:pt x="20" y="9"/>
                  </a:lnTo>
                  <a:cubicBezTo>
                    <a:pt x="16" y="5"/>
                    <a:pt x="8" y="5"/>
                    <a:pt x="5" y="5"/>
                  </a:cubicBezTo>
                  <a:cubicBezTo>
                    <a:pt x="5" y="5"/>
                    <a:pt x="1" y="1"/>
                    <a:pt x="1"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65;p46">
              <a:extLst>
                <a:ext uri="{FF2B5EF4-FFF2-40B4-BE49-F238E27FC236}">
                  <a16:creationId xmlns:a16="http://schemas.microsoft.com/office/drawing/2014/main" id="{F44959D1-6458-504D-4443-7BFA85FBE855}"/>
                </a:ext>
              </a:extLst>
            </p:cNvPr>
            <p:cNvSpPr/>
            <p:nvPr/>
          </p:nvSpPr>
          <p:spPr>
            <a:xfrm>
              <a:off x="4010725" y="4830925"/>
              <a:ext cx="875" cy="800"/>
            </a:xfrm>
            <a:custGeom>
              <a:avLst/>
              <a:gdLst/>
              <a:ahLst/>
              <a:cxnLst/>
              <a:rect l="l" t="t" r="r" b="b"/>
              <a:pathLst>
                <a:path w="35" h="32" extrusionOk="0">
                  <a:moveTo>
                    <a:pt x="0" y="1"/>
                  </a:moveTo>
                  <a:lnTo>
                    <a:pt x="0" y="28"/>
                  </a:lnTo>
                  <a:cubicBezTo>
                    <a:pt x="12" y="28"/>
                    <a:pt x="20" y="31"/>
                    <a:pt x="31" y="31"/>
                  </a:cubicBezTo>
                  <a:lnTo>
                    <a:pt x="35" y="31"/>
                  </a:lnTo>
                  <a:lnTo>
                    <a:pt x="35" y="5"/>
                  </a:lnTo>
                  <a:cubicBezTo>
                    <a:pt x="23" y="5"/>
                    <a:pt x="12" y="1"/>
                    <a:pt x="0"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66;p46">
              <a:extLst>
                <a:ext uri="{FF2B5EF4-FFF2-40B4-BE49-F238E27FC236}">
                  <a16:creationId xmlns:a16="http://schemas.microsoft.com/office/drawing/2014/main" id="{DAB656D6-8FAA-ADCC-1B6E-4312209C259A}"/>
                </a:ext>
              </a:extLst>
            </p:cNvPr>
            <p:cNvSpPr/>
            <p:nvPr/>
          </p:nvSpPr>
          <p:spPr>
            <a:xfrm>
              <a:off x="4010725" y="4830275"/>
              <a:ext cx="875" cy="775"/>
            </a:xfrm>
            <a:custGeom>
              <a:avLst/>
              <a:gdLst/>
              <a:ahLst/>
              <a:cxnLst/>
              <a:rect l="l" t="t" r="r" b="b"/>
              <a:pathLst>
                <a:path w="35" h="31" extrusionOk="0">
                  <a:moveTo>
                    <a:pt x="0" y="0"/>
                  </a:moveTo>
                  <a:lnTo>
                    <a:pt x="0" y="27"/>
                  </a:lnTo>
                  <a:cubicBezTo>
                    <a:pt x="12" y="27"/>
                    <a:pt x="23" y="31"/>
                    <a:pt x="35" y="31"/>
                  </a:cubicBezTo>
                  <a:lnTo>
                    <a:pt x="35" y="4"/>
                  </a:lnTo>
                  <a:cubicBezTo>
                    <a:pt x="23" y="4"/>
                    <a:pt x="12" y="4"/>
                    <a:pt x="0"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67;p46">
              <a:extLst>
                <a:ext uri="{FF2B5EF4-FFF2-40B4-BE49-F238E27FC236}">
                  <a16:creationId xmlns:a16="http://schemas.microsoft.com/office/drawing/2014/main" id="{7CB936FA-DEFD-82B9-7D50-1E165175ED10}"/>
                </a:ext>
              </a:extLst>
            </p:cNvPr>
            <p:cNvSpPr/>
            <p:nvPr/>
          </p:nvSpPr>
          <p:spPr>
            <a:xfrm>
              <a:off x="3816100" y="4978350"/>
              <a:ext cx="194650" cy="675"/>
            </a:xfrm>
            <a:custGeom>
              <a:avLst/>
              <a:gdLst/>
              <a:ahLst/>
              <a:cxnLst/>
              <a:rect l="l" t="t" r="r" b="b"/>
              <a:pathLst>
                <a:path w="7786" h="27" extrusionOk="0">
                  <a:moveTo>
                    <a:pt x="0" y="0"/>
                  </a:moveTo>
                  <a:cubicBezTo>
                    <a:pt x="4" y="12"/>
                    <a:pt x="4" y="19"/>
                    <a:pt x="4" y="27"/>
                  </a:cubicBezTo>
                  <a:lnTo>
                    <a:pt x="7785" y="27"/>
                  </a:lnTo>
                  <a:lnTo>
                    <a:pt x="7785"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68;p46">
              <a:extLst>
                <a:ext uri="{FF2B5EF4-FFF2-40B4-BE49-F238E27FC236}">
                  <a16:creationId xmlns:a16="http://schemas.microsoft.com/office/drawing/2014/main" id="{15023B5C-66D6-D816-32F8-350B3B9C7634}"/>
                </a:ext>
              </a:extLst>
            </p:cNvPr>
            <p:cNvSpPr/>
            <p:nvPr/>
          </p:nvSpPr>
          <p:spPr>
            <a:xfrm>
              <a:off x="3816000" y="4977675"/>
              <a:ext cx="194750" cy="700"/>
            </a:xfrm>
            <a:custGeom>
              <a:avLst/>
              <a:gdLst/>
              <a:ahLst/>
              <a:cxnLst/>
              <a:rect l="l" t="t" r="r" b="b"/>
              <a:pathLst>
                <a:path w="7790" h="28" extrusionOk="0">
                  <a:moveTo>
                    <a:pt x="0" y="0"/>
                  </a:moveTo>
                  <a:cubicBezTo>
                    <a:pt x="4" y="12"/>
                    <a:pt x="4" y="19"/>
                    <a:pt x="4" y="27"/>
                  </a:cubicBezTo>
                  <a:lnTo>
                    <a:pt x="7789" y="27"/>
                  </a:lnTo>
                  <a:lnTo>
                    <a:pt x="7789"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69;p46">
              <a:extLst>
                <a:ext uri="{FF2B5EF4-FFF2-40B4-BE49-F238E27FC236}">
                  <a16:creationId xmlns:a16="http://schemas.microsoft.com/office/drawing/2014/main" id="{F04DE1B9-7485-3476-518E-6518C849F97C}"/>
                </a:ext>
              </a:extLst>
            </p:cNvPr>
            <p:cNvSpPr/>
            <p:nvPr/>
          </p:nvSpPr>
          <p:spPr>
            <a:xfrm>
              <a:off x="4012050" y="4977850"/>
              <a:ext cx="225" cy="1000"/>
            </a:xfrm>
            <a:custGeom>
              <a:avLst/>
              <a:gdLst/>
              <a:ahLst/>
              <a:cxnLst/>
              <a:rect l="l" t="t" r="r" b="b"/>
              <a:pathLst>
                <a:path w="9" h="40" extrusionOk="0">
                  <a:moveTo>
                    <a:pt x="1" y="1"/>
                  </a:moveTo>
                  <a:lnTo>
                    <a:pt x="1" y="39"/>
                  </a:lnTo>
                  <a:cubicBezTo>
                    <a:pt x="5" y="35"/>
                    <a:pt x="9" y="28"/>
                    <a:pt x="9" y="20"/>
                  </a:cubicBezTo>
                  <a:cubicBezTo>
                    <a:pt x="9" y="12"/>
                    <a:pt x="5" y="5"/>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70;p46">
              <a:extLst>
                <a:ext uri="{FF2B5EF4-FFF2-40B4-BE49-F238E27FC236}">
                  <a16:creationId xmlns:a16="http://schemas.microsoft.com/office/drawing/2014/main" id="{5CAD0EC2-1FA4-EF5D-831C-C3B781209882}"/>
                </a:ext>
              </a:extLst>
            </p:cNvPr>
            <p:cNvSpPr/>
            <p:nvPr/>
          </p:nvSpPr>
          <p:spPr>
            <a:xfrm>
              <a:off x="4010725" y="4978350"/>
              <a:ext cx="700" cy="675"/>
            </a:xfrm>
            <a:custGeom>
              <a:avLst/>
              <a:gdLst/>
              <a:ahLst/>
              <a:cxnLst/>
              <a:rect l="l" t="t" r="r" b="b"/>
              <a:pathLst>
                <a:path w="28" h="27" extrusionOk="0">
                  <a:moveTo>
                    <a:pt x="0" y="0"/>
                  </a:moveTo>
                  <a:lnTo>
                    <a:pt x="0" y="27"/>
                  </a:lnTo>
                  <a:lnTo>
                    <a:pt x="27" y="27"/>
                  </a:lnTo>
                  <a:lnTo>
                    <a:pt x="27"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71;p46">
              <a:extLst>
                <a:ext uri="{FF2B5EF4-FFF2-40B4-BE49-F238E27FC236}">
                  <a16:creationId xmlns:a16="http://schemas.microsoft.com/office/drawing/2014/main" id="{5CA70AC8-4B72-1170-DFED-185AAD7A5514}"/>
                </a:ext>
              </a:extLst>
            </p:cNvPr>
            <p:cNvSpPr/>
            <p:nvPr/>
          </p:nvSpPr>
          <p:spPr>
            <a:xfrm>
              <a:off x="4011400" y="4977675"/>
              <a:ext cx="675" cy="1350"/>
            </a:xfrm>
            <a:custGeom>
              <a:avLst/>
              <a:gdLst/>
              <a:ahLst/>
              <a:cxnLst/>
              <a:rect l="l" t="t" r="r" b="b"/>
              <a:pathLst>
                <a:path w="27" h="54" extrusionOk="0">
                  <a:moveTo>
                    <a:pt x="8" y="0"/>
                  </a:moveTo>
                  <a:lnTo>
                    <a:pt x="8" y="27"/>
                  </a:lnTo>
                  <a:lnTo>
                    <a:pt x="0" y="27"/>
                  </a:lnTo>
                  <a:lnTo>
                    <a:pt x="0" y="54"/>
                  </a:lnTo>
                  <a:lnTo>
                    <a:pt x="8" y="54"/>
                  </a:lnTo>
                  <a:cubicBezTo>
                    <a:pt x="15" y="54"/>
                    <a:pt x="19" y="50"/>
                    <a:pt x="27" y="46"/>
                  </a:cubicBezTo>
                  <a:lnTo>
                    <a:pt x="27" y="8"/>
                  </a:lnTo>
                  <a:cubicBezTo>
                    <a:pt x="19" y="4"/>
                    <a:pt x="15" y="0"/>
                    <a:pt x="8"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72;p46">
              <a:extLst>
                <a:ext uri="{FF2B5EF4-FFF2-40B4-BE49-F238E27FC236}">
                  <a16:creationId xmlns:a16="http://schemas.microsoft.com/office/drawing/2014/main" id="{8DE87048-A165-70AD-7B93-EE5F6C31C830}"/>
                </a:ext>
              </a:extLst>
            </p:cNvPr>
            <p:cNvSpPr/>
            <p:nvPr/>
          </p:nvSpPr>
          <p:spPr>
            <a:xfrm>
              <a:off x="4010725" y="4977675"/>
              <a:ext cx="875" cy="700"/>
            </a:xfrm>
            <a:custGeom>
              <a:avLst/>
              <a:gdLst/>
              <a:ahLst/>
              <a:cxnLst/>
              <a:rect l="l" t="t" r="r" b="b"/>
              <a:pathLst>
                <a:path w="35" h="28" extrusionOk="0">
                  <a:moveTo>
                    <a:pt x="0" y="0"/>
                  </a:moveTo>
                  <a:lnTo>
                    <a:pt x="0" y="27"/>
                  </a:lnTo>
                  <a:lnTo>
                    <a:pt x="35" y="27"/>
                  </a:lnTo>
                  <a:lnTo>
                    <a:pt x="35"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73;p46">
              <a:extLst>
                <a:ext uri="{FF2B5EF4-FFF2-40B4-BE49-F238E27FC236}">
                  <a16:creationId xmlns:a16="http://schemas.microsoft.com/office/drawing/2014/main" id="{7DA5D12D-9689-B404-8D23-AE373609C791}"/>
                </a:ext>
              </a:extLst>
            </p:cNvPr>
            <p:cNvSpPr/>
            <p:nvPr/>
          </p:nvSpPr>
          <p:spPr>
            <a:xfrm>
              <a:off x="3467450" y="4978350"/>
              <a:ext cx="16850" cy="675"/>
            </a:xfrm>
            <a:custGeom>
              <a:avLst/>
              <a:gdLst/>
              <a:ahLst/>
              <a:cxnLst/>
              <a:rect l="l" t="t" r="r" b="b"/>
              <a:pathLst>
                <a:path w="674" h="27" extrusionOk="0">
                  <a:moveTo>
                    <a:pt x="1" y="0"/>
                  </a:moveTo>
                  <a:lnTo>
                    <a:pt x="1" y="27"/>
                  </a:lnTo>
                  <a:lnTo>
                    <a:pt x="666" y="27"/>
                  </a:lnTo>
                  <a:lnTo>
                    <a:pt x="67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74;p46">
              <a:extLst>
                <a:ext uri="{FF2B5EF4-FFF2-40B4-BE49-F238E27FC236}">
                  <a16:creationId xmlns:a16="http://schemas.microsoft.com/office/drawing/2014/main" id="{CB2BF62E-D47E-4A6D-82AD-C52F95C6CDC7}"/>
                </a:ext>
              </a:extLst>
            </p:cNvPr>
            <p:cNvSpPr/>
            <p:nvPr/>
          </p:nvSpPr>
          <p:spPr>
            <a:xfrm>
              <a:off x="3464125" y="4978350"/>
              <a:ext cx="3350" cy="675"/>
            </a:xfrm>
            <a:custGeom>
              <a:avLst/>
              <a:gdLst/>
              <a:ahLst/>
              <a:cxnLst/>
              <a:rect l="l" t="t" r="r" b="b"/>
              <a:pathLst>
                <a:path w="134" h="27" extrusionOk="0">
                  <a:moveTo>
                    <a:pt x="0" y="0"/>
                  </a:moveTo>
                  <a:cubicBezTo>
                    <a:pt x="0" y="15"/>
                    <a:pt x="12" y="27"/>
                    <a:pt x="27" y="27"/>
                  </a:cubicBezTo>
                  <a:lnTo>
                    <a:pt x="134" y="27"/>
                  </a:lnTo>
                  <a:lnTo>
                    <a:pt x="13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75;p46">
              <a:extLst>
                <a:ext uri="{FF2B5EF4-FFF2-40B4-BE49-F238E27FC236}">
                  <a16:creationId xmlns:a16="http://schemas.microsoft.com/office/drawing/2014/main" id="{858D588A-84E6-EC0E-0F72-B1729A93D4A9}"/>
                </a:ext>
              </a:extLst>
            </p:cNvPr>
            <p:cNvSpPr/>
            <p:nvPr/>
          </p:nvSpPr>
          <p:spPr>
            <a:xfrm>
              <a:off x="3464125" y="4977675"/>
              <a:ext cx="20275" cy="700"/>
            </a:xfrm>
            <a:custGeom>
              <a:avLst/>
              <a:gdLst/>
              <a:ahLst/>
              <a:cxnLst/>
              <a:rect l="l" t="t" r="r" b="b"/>
              <a:pathLst>
                <a:path w="811" h="28" extrusionOk="0">
                  <a:moveTo>
                    <a:pt x="27" y="0"/>
                  </a:moveTo>
                  <a:cubicBezTo>
                    <a:pt x="12" y="0"/>
                    <a:pt x="0" y="12"/>
                    <a:pt x="0" y="27"/>
                  </a:cubicBezTo>
                  <a:lnTo>
                    <a:pt x="807" y="27"/>
                  </a:lnTo>
                  <a:lnTo>
                    <a:pt x="811"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76;p46">
              <a:extLst>
                <a:ext uri="{FF2B5EF4-FFF2-40B4-BE49-F238E27FC236}">
                  <a16:creationId xmlns:a16="http://schemas.microsoft.com/office/drawing/2014/main" id="{54EBCF0B-DE49-B4CB-96B0-F68452250BD4}"/>
                </a:ext>
              </a:extLst>
            </p:cNvPr>
            <p:cNvSpPr/>
            <p:nvPr/>
          </p:nvSpPr>
          <p:spPr>
            <a:xfrm>
              <a:off x="3778625" y="4817275"/>
              <a:ext cx="104125" cy="76500"/>
            </a:xfrm>
            <a:custGeom>
              <a:avLst/>
              <a:gdLst/>
              <a:ahLst/>
              <a:cxnLst/>
              <a:rect l="l" t="t" r="r" b="b"/>
              <a:pathLst>
                <a:path w="4165" h="3060" extrusionOk="0">
                  <a:moveTo>
                    <a:pt x="195" y="0"/>
                  </a:moveTo>
                  <a:cubicBezTo>
                    <a:pt x="180" y="19"/>
                    <a:pt x="165" y="42"/>
                    <a:pt x="149" y="69"/>
                  </a:cubicBezTo>
                  <a:cubicBezTo>
                    <a:pt x="0" y="371"/>
                    <a:pt x="39" y="899"/>
                    <a:pt x="35" y="1227"/>
                  </a:cubicBezTo>
                  <a:cubicBezTo>
                    <a:pt x="35" y="1377"/>
                    <a:pt x="39" y="1526"/>
                    <a:pt x="100" y="1663"/>
                  </a:cubicBezTo>
                  <a:cubicBezTo>
                    <a:pt x="241" y="1981"/>
                    <a:pt x="627" y="2095"/>
                    <a:pt x="964" y="2176"/>
                  </a:cubicBezTo>
                  <a:cubicBezTo>
                    <a:pt x="1358" y="2264"/>
                    <a:pt x="1759" y="2355"/>
                    <a:pt x="2115" y="2550"/>
                  </a:cubicBezTo>
                  <a:cubicBezTo>
                    <a:pt x="2474" y="2745"/>
                    <a:pt x="2807" y="3055"/>
                    <a:pt x="3220" y="3059"/>
                  </a:cubicBezTo>
                  <a:lnTo>
                    <a:pt x="3231" y="3059"/>
                  </a:lnTo>
                  <a:cubicBezTo>
                    <a:pt x="3633" y="3059"/>
                    <a:pt x="4004" y="2715"/>
                    <a:pt x="4034" y="2313"/>
                  </a:cubicBezTo>
                  <a:cubicBezTo>
                    <a:pt x="4057" y="1996"/>
                    <a:pt x="3893" y="1690"/>
                    <a:pt x="3889" y="1377"/>
                  </a:cubicBezTo>
                  <a:cubicBezTo>
                    <a:pt x="3885" y="1044"/>
                    <a:pt x="4057" y="738"/>
                    <a:pt x="4134" y="413"/>
                  </a:cubicBezTo>
                  <a:cubicBezTo>
                    <a:pt x="4153" y="325"/>
                    <a:pt x="4164" y="229"/>
                    <a:pt x="4161" y="138"/>
                  </a:cubicBezTo>
                  <a:cubicBezTo>
                    <a:pt x="2795" y="61"/>
                    <a:pt x="1465" y="19"/>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77;p46">
              <a:extLst>
                <a:ext uri="{FF2B5EF4-FFF2-40B4-BE49-F238E27FC236}">
                  <a16:creationId xmlns:a16="http://schemas.microsoft.com/office/drawing/2014/main" id="{1D48566D-5B13-1F89-95F2-4FE8D8F2C27E}"/>
                </a:ext>
              </a:extLst>
            </p:cNvPr>
            <p:cNvSpPr/>
            <p:nvPr/>
          </p:nvSpPr>
          <p:spPr>
            <a:xfrm>
              <a:off x="3783500" y="4817075"/>
              <a:ext cx="99150" cy="3650"/>
            </a:xfrm>
            <a:custGeom>
              <a:avLst/>
              <a:gdLst/>
              <a:ahLst/>
              <a:cxnLst/>
              <a:rect l="l" t="t" r="r" b="b"/>
              <a:pathLst>
                <a:path w="3966" h="146" extrusionOk="0">
                  <a:moveTo>
                    <a:pt x="4" y="0"/>
                  </a:moveTo>
                  <a:cubicBezTo>
                    <a:pt x="0" y="0"/>
                    <a:pt x="0" y="4"/>
                    <a:pt x="0" y="8"/>
                  </a:cubicBezTo>
                  <a:cubicBezTo>
                    <a:pt x="1270" y="27"/>
                    <a:pt x="2600" y="69"/>
                    <a:pt x="3966" y="146"/>
                  </a:cubicBezTo>
                  <a:lnTo>
                    <a:pt x="3966" y="138"/>
                  </a:lnTo>
                  <a:cubicBezTo>
                    <a:pt x="2665" y="62"/>
                    <a:pt x="1342" y="16"/>
                    <a:pt x="4" y="0"/>
                  </a:cubicBezTo>
                  <a:close/>
                </a:path>
              </a:pathLst>
            </a:custGeom>
            <a:solidFill>
              <a:srgbClr val="C69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78;p46">
              <a:extLst>
                <a:ext uri="{FF2B5EF4-FFF2-40B4-BE49-F238E27FC236}">
                  <a16:creationId xmlns:a16="http://schemas.microsoft.com/office/drawing/2014/main" id="{F2170213-D7B6-165D-75F4-7BEAA5A22030}"/>
                </a:ext>
              </a:extLst>
            </p:cNvPr>
            <p:cNvSpPr/>
            <p:nvPr/>
          </p:nvSpPr>
          <p:spPr>
            <a:xfrm>
              <a:off x="3491925" y="4749475"/>
              <a:ext cx="50800" cy="37225"/>
            </a:xfrm>
            <a:custGeom>
              <a:avLst/>
              <a:gdLst/>
              <a:ahLst/>
              <a:cxnLst/>
              <a:rect l="l" t="t" r="r" b="b"/>
              <a:pathLst>
                <a:path w="2032" h="1489" extrusionOk="0">
                  <a:moveTo>
                    <a:pt x="1228" y="1"/>
                  </a:moveTo>
                  <a:cubicBezTo>
                    <a:pt x="827" y="1"/>
                    <a:pt x="444" y="120"/>
                    <a:pt x="177" y="498"/>
                  </a:cubicBezTo>
                  <a:cubicBezTo>
                    <a:pt x="119" y="582"/>
                    <a:pt x="73" y="674"/>
                    <a:pt x="43" y="770"/>
                  </a:cubicBezTo>
                  <a:cubicBezTo>
                    <a:pt x="16" y="854"/>
                    <a:pt x="1" y="942"/>
                    <a:pt x="5" y="1030"/>
                  </a:cubicBezTo>
                  <a:cubicBezTo>
                    <a:pt x="16" y="1194"/>
                    <a:pt x="116" y="1347"/>
                    <a:pt x="257" y="1427"/>
                  </a:cubicBezTo>
                  <a:cubicBezTo>
                    <a:pt x="334" y="1469"/>
                    <a:pt x="414" y="1488"/>
                    <a:pt x="498" y="1488"/>
                  </a:cubicBezTo>
                  <a:cubicBezTo>
                    <a:pt x="578" y="1488"/>
                    <a:pt x="659" y="1469"/>
                    <a:pt x="731" y="1435"/>
                  </a:cubicBezTo>
                  <a:cubicBezTo>
                    <a:pt x="850" y="1370"/>
                    <a:pt x="941" y="1255"/>
                    <a:pt x="1056" y="1183"/>
                  </a:cubicBezTo>
                  <a:cubicBezTo>
                    <a:pt x="1289" y="1033"/>
                    <a:pt x="1603" y="1049"/>
                    <a:pt x="1809" y="869"/>
                  </a:cubicBezTo>
                  <a:cubicBezTo>
                    <a:pt x="1974" y="727"/>
                    <a:pt x="2031" y="498"/>
                    <a:pt x="2031" y="280"/>
                  </a:cubicBezTo>
                  <a:cubicBezTo>
                    <a:pt x="2031" y="223"/>
                    <a:pt x="2024" y="158"/>
                    <a:pt x="1978" y="123"/>
                  </a:cubicBezTo>
                  <a:cubicBezTo>
                    <a:pt x="1951" y="97"/>
                    <a:pt x="1917" y="89"/>
                    <a:pt x="1878" y="81"/>
                  </a:cubicBezTo>
                  <a:cubicBezTo>
                    <a:pt x="1668" y="35"/>
                    <a:pt x="1446" y="1"/>
                    <a:pt x="1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79;p46">
              <a:extLst>
                <a:ext uri="{FF2B5EF4-FFF2-40B4-BE49-F238E27FC236}">
                  <a16:creationId xmlns:a16="http://schemas.microsoft.com/office/drawing/2014/main" id="{725F98E4-52D2-D64E-F789-161ECF8C0FFA}"/>
                </a:ext>
              </a:extLst>
            </p:cNvPr>
            <p:cNvSpPr/>
            <p:nvPr/>
          </p:nvSpPr>
          <p:spPr>
            <a:xfrm>
              <a:off x="3394900" y="4687550"/>
              <a:ext cx="225" cy="100"/>
            </a:xfrm>
            <a:custGeom>
              <a:avLst/>
              <a:gdLst/>
              <a:ahLst/>
              <a:cxnLst/>
              <a:rect l="l" t="t" r="r" b="b"/>
              <a:pathLst>
                <a:path w="9" h="4" extrusionOk="0">
                  <a:moveTo>
                    <a:pt x="1" y="4"/>
                  </a:moveTo>
                  <a:cubicBezTo>
                    <a:pt x="1" y="4"/>
                    <a:pt x="5" y="4"/>
                    <a:pt x="8" y="0"/>
                  </a:cubicBezTo>
                  <a:cubicBezTo>
                    <a:pt x="5" y="4"/>
                    <a:pt x="1" y="4"/>
                    <a:pt x="1" y="4"/>
                  </a:cubicBezTo>
                  <a:close/>
                </a:path>
              </a:pathLst>
            </a:custGeom>
            <a:solidFill>
              <a:srgbClr val="DF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80;p46">
              <a:extLst>
                <a:ext uri="{FF2B5EF4-FFF2-40B4-BE49-F238E27FC236}">
                  <a16:creationId xmlns:a16="http://schemas.microsoft.com/office/drawing/2014/main" id="{27BDC07A-6BC8-E680-F358-28D791C0CC15}"/>
                </a:ext>
              </a:extLst>
            </p:cNvPr>
            <p:cNvSpPr/>
            <p:nvPr/>
          </p:nvSpPr>
          <p:spPr>
            <a:xfrm>
              <a:off x="3376650" y="4681425"/>
              <a:ext cx="40075" cy="104700"/>
            </a:xfrm>
            <a:custGeom>
              <a:avLst/>
              <a:gdLst/>
              <a:ahLst/>
              <a:cxnLst/>
              <a:rect l="l" t="t" r="r" b="b"/>
              <a:pathLst>
                <a:path w="1603" h="4188" extrusionOk="0">
                  <a:moveTo>
                    <a:pt x="1434" y="0"/>
                  </a:moveTo>
                  <a:cubicBezTo>
                    <a:pt x="1197" y="62"/>
                    <a:pt x="964" y="142"/>
                    <a:pt x="738" y="245"/>
                  </a:cubicBezTo>
                  <a:cubicBezTo>
                    <a:pt x="735" y="249"/>
                    <a:pt x="731" y="249"/>
                    <a:pt x="731" y="249"/>
                  </a:cubicBezTo>
                  <a:cubicBezTo>
                    <a:pt x="528" y="345"/>
                    <a:pt x="337" y="452"/>
                    <a:pt x="153" y="574"/>
                  </a:cubicBezTo>
                  <a:cubicBezTo>
                    <a:pt x="123" y="658"/>
                    <a:pt x="107" y="746"/>
                    <a:pt x="104" y="826"/>
                  </a:cubicBezTo>
                  <a:cubicBezTo>
                    <a:pt x="96" y="1339"/>
                    <a:pt x="517" y="1801"/>
                    <a:pt x="455" y="2314"/>
                  </a:cubicBezTo>
                  <a:cubicBezTo>
                    <a:pt x="413" y="2647"/>
                    <a:pt x="172" y="2922"/>
                    <a:pt x="73" y="3243"/>
                  </a:cubicBezTo>
                  <a:cubicBezTo>
                    <a:pt x="0" y="3488"/>
                    <a:pt x="8" y="3752"/>
                    <a:pt x="20" y="4012"/>
                  </a:cubicBezTo>
                  <a:cubicBezTo>
                    <a:pt x="23" y="4050"/>
                    <a:pt x="23" y="4096"/>
                    <a:pt x="46" y="4130"/>
                  </a:cubicBezTo>
                  <a:cubicBezTo>
                    <a:pt x="69" y="4168"/>
                    <a:pt x="111" y="4187"/>
                    <a:pt x="157" y="4187"/>
                  </a:cubicBezTo>
                  <a:cubicBezTo>
                    <a:pt x="218" y="4187"/>
                    <a:pt x="283" y="4153"/>
                    <a:pt x="322" y="4103"/>
                  </a:cubicBezTo>
                  <a:cubicBezTo>
                    <a:pt x="383" y="4015"/>
                    <a:pt x="383" y="3897"/>
                    <a:pt x="390" y="3790"/>
                  </a:cubicBezTo>
                  <a:cubicBezTo>
                    <a:pt x="410" y="3522"/>
                    <a:pt x="482" y="3258"/>
                    <a:pt x="608" y="3021"/>
                  </a:cubicBezTo>
                  <a:cubicBezTo>
                    <a:pt x="731" y="2788"/>
                    <a:pt x="903" y="2578"/>
                    <a:pt x="991" y="2329"/>
                  </a:cubicBezTo>
                  <a:cubicBezTo>
                    <a:pt x="1102" y="2008"/>
                    <a:pt x="1060" y="1648"/>
                    <a:pt x="1174" y="1327"/>
                  </a:cubicBezTo>
                  <a:cubicBezTo>
                    <a:pt x="1274" y="1052"/>
                    <a:pt x="1484" y="823"/>
                    <a:pt x="1553" y="540"/>
                  </a:cubicBezTo>
                  <a:cubicBezTo>
                    <a:pt x="1603" y="341"/>
                    <a:pt x="1549" y="142"/>
                    <a:pt x="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81;p46">
              <a:extLst>
                <a:ext uri="{FF2B5EF4-FFF2-40B4-BE49-F238E27FC236}">
                  <a16:creationId xmlns:a16="http://schemas.microsoft.com/office/drawing/2014/main" id="{08B53796-8359-FF83-4510-745A7E4F4FC6}"/>
                </a:ext>
              </a:extLst>
            </p:cNvPr>
            <p:cNvSpPr/>
            <p:nvPr/>
          </p:nvSpPr>
          <p:spPr>
            <a:xfrm>
              <a:off x="3519850" y="4536800"/>
              <a:ext cx="221900" cy="120550"/>
            </a:xfrm>
            <a:custGeom>
              <a:avLst/>
              <a:gdLst/>
              <a:ahLst/>
              <a:cxnLst/>
              <a:rect l="l" t="t" r="r" b="b"/>
              <a:pathLst>
                <a:path w="8876" h="4822" extrusionOk="0">
                  <a:moveTo>
                    <a:pt x="2126" y="1713"/>
                  </a:moveTo>
                  <a:cubicBezTo>
                    <a:pt x="2318" y="1713"/>
                    <a:pt x="2471" y="1870"/>
                    <a:pt x="2471" y="2057"/>
                  </a:cubicBezTo>
                  <a:cubicBezTo>
                    <a:pt x="2471" y="2248"/>
                    <a:pt x="2318" y="2405"/>
                    <a:pt x="2126" y="2405"/>
                  </a:cubicBezTo>
                  <a:cubicBezTo>
                    <a:pt x="1935" y="2405"/>
                    <a:pt x="1782" y="2248"/>
                    <a:pt x="1782" y="2057"/>
                  </a:cubicBezTo>
                  <a:cubicBezTo>
                    <a:pt x="1782" y="1870"/>
                    <a:pt x="1935" y="1713"/>
                    <a:pt x="2126" y="1713"/>
                  </a:cubicBezTo>
                  <a:close/>
                  <a:moveTo>
                    <a:pt x="754" y="0"/>
                  </a:moveTo>
                  <a:cubicBezTo>
                    <a:pt x="593" y="0"/>
                    <a:pt x="455" y="119"/>
                    <a:pt x="436" y="283"/>
                  </a:cubicBezTo>
                  <a:lnTo>
                    <a:pt x="23" y="3923"/>
                  </a:lnTo>
                  <a:cubicBezTo>
                    <a:pt x="0" y="4103"/>
                    <a:pt x="138" y="4264"/>
                    <a:pt x="318" y="4275"/>
                  </a:cubicBezTo>
                  <a:lnTo>
                    <a:pt x="8244" y="4822"/>
                  </a:lnTo>
                  <a:lnTo>
                    <a:pt x="8267" y="4822"/>
                  </a:lnTo>
                  <a:cubicBezTo>
                    <a:pt x="8432" y="4822"/>
                    <a:pt x="8569" y="4696"/>
                    <a:pt x="8585" y="4527"/>
                  </a:cubicBezTo>
                  <a:lnTo>
                    <a:pt x="8772" y="2138"/>
                  </a:lnTo>
                  <a:cubicBezTo>
                    <a:pt x="8768" y="2111"/>
                    <a:pt x="8764" y="2088"/>
                    <a:pt x="8764" y="2057"/>
                  </a:cubicBezTo>
                  <a:cubicBezTo>
                    <a:pt x="8764" y="2011"/>
                    <a:pt x="8776" y="1969"/>
                    <a:pt x="8791" y="1927"/>
                  </a:cubicBezTo>
                  <a:lnTo>
                    <a:pt x="8864" y="1013"/>
                  </a:lnTo>
                  <a:cubicBezTo>
                    <a:pt x="8875" y="838"/>
                    <a:pt x="8745" y="685"/>
                    <a:pt x="8573" y="669"/>
                  </a:cubicBezTo>
                  <a:lnTo>
                    <a:pt x="780" y="0"/>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82;p46">
              <a:extLst>
                <a:ext uri="{FF2B5EF4-FFF2-40B4-BE49-F238E27FC236}">
                  <a16:creationId xmlns:a16="http://schemas.microsoft.com/office/drawing/2014/main" id="{DA0B4F24-98E3-F70E-C42D-052EDEE5206D}"/>
                </a:ext>
              </a:extLst>
            </p:cNvPr>
            <p:cNvSpPr/>
            <p:nvPr/>
          </p:nvSpPr>
          <p:spPr>
            <a:xfrm>
              <a:off x="3564400" y="4579625"/>
              <a:ext cx="17225" cy="17325"/>
            </a:xfrm>
            <a:custGeom>
              <a:avLst/>
              <a:gdLst/>
              <a:ahLst/>
              <a:cxnLst/>
              <a:rect l="l" t="t" r="r" b="b"/>
              <a:pathLst>
                <a:path w="689" h="693" extrusionOk="0">
                  <a:moveTo>
                    <a:pt x="344" y="0"/>
                  </a:moveTo>
                  <a:cubicBezTo>
                    <a:pt x="153" y="0"/>
                    <a:pt x="0" y="157"/>
                    <a:pt x="0" y="344"/>
                  </a:cubicBezTo>
                  <a:cubicBezTo>
                    <a:pt x="0" y="535"/>
                    <a:pt x="153" y="692"/>
                    <a:pt x="344" y="692"/>
                  </a:cubicBezTo>
                  <a:cubicBezTo>
                    <a:pt x="536" y="692"/>
                    <a:pt x="689" y="535"/>
                    <a:pt x="689" y="344"/>
                  </a:cubicBezTo>
                  <a:cubicBezTo>
                    <a:pt x="689" y="157"/>
                    <a:pt x="536" y="0"/>
                    <a:pt x="34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83;p46">
              <a:extLst>
                <a:ext uri="{FF2B5EF4-FFF2-40B4-BE49-F238E27FC236}">
                  <a16:creationId xmlns:a16="http://schemas.microsoft.com/office/drawing/2014/main" id="{30D0445D-DC42-BD90-0FD0-F10B87338B9E}"/>
                </a:ext>
              </a:extLst>
            </p:cNvPr>
            <p:cNvSpPr/>
            <p:nvPr/>
          </p:nvSpPr>
          <p:spPr>
            <a:xfrm>
              <a:off x="3738950" y="4584975"/>
              <a:ext cx="700" cy="5275"/>
            </a:xfrm>
            <a:custGeom>
              <a:avLst/>
              <a:gdLst/>
              <a:ahLst/>
              <a:cxnLst/>
              <a:rect l="l" t="t" r="r" b="b"/>
              <a:pathLst>
                <a:path w="28" h="211" extrusionOk="0">
                  <a:moveTo>
                    <a:pt x="27" y="0"/>
                  </a:moveTo>
                  <a:cubicBezTo>
                    <a:pt x="12" y="42"/>
                    <a:pt x="0" y="84"/>
                    <a:pt x="0" y="130"/>
                  </a:cubicBezTo>
                  <a:cubicBezTo>
                    <a:pt x="0" y="161"/>
                    <a:pt x="4" y="184"/>
                    <a:pt x="8" y="211"/>
                  </a:cubicBezTo>
                  <a:lnTo>
                    <a:pt x="27" y="0"/>
                  </a:lnTo>
                  <a:close/>
                </a:path>
              </a:pathLst>
            </a:custGeom>
            <a:solidFill>
              <a:srgbClr val="D7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84;p46">
              <a:extLst>
                <a:ext uri="{FF2B5EF4-FFF2-40B4-BE49-F238E27FC236}">
                  <a16:creationId xmlns:a16="http://schemas.microsoft.com/office/drawing/2014/main" id="{0FB116E4-C04A-1F9C-958D-8BC3CBA651C2}"/>
                </a:ext>
              </a:extLst>
            </p:cNvPr>
            <p:cNvSpPr/>
            <p:nvPr/>
          </p:nvSpPr>
          <p:spPr>
            <a:xfrm>
              <a:off x="3722000" y="4551650"/>
              <a:ext cx="60950" cy="108125"/>
            </a:xfrm>
            <a:custGeom>
              <a:avLst/>
              <a:gdLst/>
              <a:ahLst/>
              <a:cxnLst/>
              <a:rect l="l" t="t" r="r" b="b"/>
              <a:pathLst>
                <a:path w="2438" h="4325" extrusionOk="0">
                  <a:moveTo>
                    <a:pt x="592" y="1"/>
                  </a:moveTo>
                  <a:cubicBezTo>
                    <a:pt x="460" y="1"/>
                    <a:pt x="331" y="96"/>
                    <a:pt x="319" y="251"/>
                  </a:cubicBezTo>
                  <a:lnTo>
                    <a:pt x="17" y="4029"/>
                  </a:lnTo>
                  <a:cubicBezTo>
                    <a:pt x="1" y="4203"/>
                    <a:pt x="142" y="4324"/>
                    <a:pt x="289" y="4324"/>
                  </a:cubicBezTo>
                  <a:cubicBezTo>
                    <a:pt x="353" y="4324"/>
                    <a:pt x="418" y="4302"/>
                    <a:pt x="472" y="4251"/>
                  </a:cubicBezTo>
                  <a:lnTo>
                    <a:pt x="2219" y="2626"/>
                  </a:lnTo>
                  <a:cubicBezTo>
                    <a:pt x="2414" y="2446"/>
                    <a:pt x="2437" y="2144"/>
                    <a:pt x="2269" y="1937"/>
                  </a:cubicBezTo>
                  <a:lnTo>
                    <a:pt x="801" y="102"/>
                  </a:lnTo>
                  <a:cubicBezTo>
                    <a:pt x="745" y="32"/>
                    <a:pt x="66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085;p46">
              <a:extLst>
                <a:ext uri="{FF2B5EF4-FFF2-40B4-BE49-F238E27FC236}">
                  <a16:creationId xmlns:a16="http://schemas.microsoft.com/office/drawing/2014/main" id="{52B99E6D-8CF8-2562-9AF9-94D962971F2F}"/>
                </a:ext>
              </a:extLst>
            </p:cNvPr>
            <p:cNvSpPr/>
            <p:nvPr/>
          </p:nvSpPr>
          <p:spPr>
            <a:xfrm>
              <a:off x="4056225" y="4339875"/>
              <a:ext cx="72100" cy="59750"/>
            </a:xfrm>
            <a:custGeom>
              <a:avLst/>
              <a:gdLst/>
              <a:ahLst/>
              <a:cxnLst/>
              <a:rect l="l" t="t" r="r" b="b"/>
              <a:pathLst>
                <a:path w="2884" h="2390" extrusionOk="0">
                  <a:moveTo>
                    <a:pt x="1878" y="0"/>
                  </a:moveTo>
                  <a:lnTo>
                    <a:pt x="1" y="845"/>
                  </a:lnTo>
                  <a:lnTo>
                    <a:pt x="838" y="2390"/>
                  </a:lnTo>
                  <a:lnTo>
                    <a:pt x="2884" y="1671"/>
                  </a:lnTo>
                  <a:cubicBezTo>
                    <a:pt x="1626" y="788"/>
                    <a:pt x="1878" y="0"/>
                    <a:pt x="1878"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086;p46">
              <a:extLst>
                <a:ext uri="{FF2B5EF4-FFF2-40B4-BE49-F238E27FC236}">
                  <a16:creationId xmlns:a16="http://schemas.microsoft.com/office/drawing/2014/main" id="{697F8E2A-BF7B-0E72-D14D-C86B91B9E6E5}"/>
                </a:ext>
              </a:extLst>
            </p:cNvPr>
            <p:cNvSpPr/>
            <p:nvPr/>
          </p:nvSpPr>
          <p:spPr>
            <a:xfrm>
              <a:off x="4025625" y="4265025"/>
              <a:ext cx="90075" cy="110900"/>
            </a:xfrm>
            <a:custGeom>
              <a:avLst/>
              <a:gdLst/>
              <a:ahLst/>
              <a:cxnLst/>
              <a:rect l="l" t="t" r="r" b="b"/>
              <a:pathLst>
                <a:path w="3603" h="4436" extrusionOk="0">
                  <a:moveTo>
                    <a:pt x="1922" y="0"/>
                  </a:moveTo>
                  <a:cubicBezTo>
                    <a:pt x="1775" y="0"/>
                    <a:pt x="1623" y="15"/>
                    <a:pt x="1469" y="42"/>
                  </a:cubicBezTo>
                  <a:cubicBezTo>
                    <a:pt x="812" y="157"/>
                    <a:pt x="574" y="413"/>
                    <a:pt x="402" y="845"/>
                  </a:cubicBezTo>
                  <a:cubicBezTo>
                    <a:pt x="238" y="1258"/>
                    <a:pt x="169" y="1679"/>
                    <a:pt x="215" y="1935"/>
                  </a:cubicBezTo>
                  <a:cubicBezTo>
                    <a:pt x="257" y="2180"/>
                    <a:pt x="276" y="2539"/>
                    <a:pt x="223" y="2665"/>
                  </a:cubicBezTo>
                  <a:cubicBezTo>
                    <a:pt x="108" y="2921"/>
                    <a:pt x="1" y="3266"/>
                    <a:pt x="108" y="3350"/>
                  </a:cubicBezTo>
                  <a:cubicBezTo>
                    <a:pt x="215" y="3438"/>
                    <a:pt x="376" y="3384"/>
                    <a:pt x="441" y="3464"/>
                  </a:cubicBezTo>
                  <a:cubicBezTo>
                    <a:pt x="506" y="3541"/>
                    <a:pt x="502" y="4248"/>
                    <a:pt x="678" y="4375"/>
                  </a:cubicBezTo>
                  <a:cubicBezTo>
                    <a:pt x="735" y="4414"/>
                    <a:pt x="823" y="4435"/>
                    <a:pt x="934" y="4435"/>
                  </a:cubicBezTo>
                  <a:cubicBezTo>
                    <a:pt x="1429" y="4435"/>
                    <a:pt x="2383" y="4016"/>
                    <a:pt x="3102" y="2994"/>
                  </a:cubicBezTo>
                  <a:cubicBezTo>
                    <a:pt x="3603" y="2279"/>
                    <a:pt x="3477" y="1205"/>
                    <a:pt x="3113" y="616"/>
                  </a:cubicBezTo>
                  <a:cubicBezTo>
                    <a:pt x="2832" y="164"/>
                    <a:pt x="2404" y="0"/>
                    <a:pt x="1922"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087;p46">
              <a:extLst>
                <a:ext uri="{FF2B5EF4-FFF2-40B4-BE49-F238E27FC236}">
                  <a16:creationId xmlns:a16="http://schemas.microsoft.com/office/drawing/2014/main" id="{A9A017B7-0AA2-D26C-00A5-C3C5DAF8E609}"/>
                </a:ext>
              </a:extLst>
            </p:cNvPr>
            <p:cNvSpPr/>
            <p:nvPr/>
          </p:nvSpPr>
          <p:spPr>
            <a:xfrm>
              <a:off x="4060525" y="4365300"/>
              <a:ext cx="16750" cy="8900"/>
            </a:xfrm>
            <a:custGeom>
              <a:avLst/>
              <a:gdLst/>
              <a:ahLst/>
              <a:cxnLst/>
              <a:rect l="l" t="t" r="r" b="b"/>
              <a:pathLst>
                <a:path w="670" h="356" extrusionOk="0">
                  <a:moveTo>
                    <a:pt x="637" y="0"/>
                  </a:moveTo>
                  <a:cubicBezTo>
                    <a:pt x="632" y="0"/>
                    <a:pt x="628" y="1"/>
                    <a:pt x="624" y="4"/>
                  </a:cubicBezTo>
                  <a:cubicBezTo>
                    <a:pt x="421" y="134"/>
                    <a:pt x="219" y="234"/>
                    <a:pt x="20" y="302"/>
                  </a:cubicBezTo>
                  <a:cubicBezTo>
                    <a:pt x="8" y="306"/>
                    <a:pt x="1" y="321"/>
                    <a:pt x="4" y="337"/>
                  </a:cubicBezTo>
                  <a:cubicBezTo>
                    <a:pt x="8" y="348"/>
                    <a:pt x="20" y="356"/>
                    <a:pt x="31" y="356"/>
                  </a:cubicBezTo>
                  <a:lnTo>
                    <a:pt x="39" y="356"/>
                  </a:lnTo>
                  <a:cubicBezTo>
                    <a:pt x="241" y="283"/>
                    <a:pt x="448" y="180"/>
                    <a:pt x="651" y="50"/>
                  </a:cubicBezTo>
                  <a:cubicBezTo>
                    <a:pt x="666" y="42"/>
                    <a:pt x="670" y="23"/>
                    <a:pt x="658" y="12"/>
                  </a:cubicBezTo>
                  <a:cubicBezTo>
                    <a:pt x="653" y="4"/>
                    <a:pt x="645" y="0"/>
                    <a:pt x="637"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088;p46">
              <a:extLst>
                <a:ext uri="{FF2B5EF4-FFF2-40B4-BE49-F238E27FC236}">
                  <a16:creationId xmlns:a16="http://schemas.microsoft.com/office/drawing/2014/main" id="{C4CDAECB-6E43-79D7-5A92-B1EA31A2F2D6}"/>
                </a:ext>
              </a:extLst>
            </p:cNvPr>
            <p:cNvSpPr/>
            <p:nvPr/>
          </p:nvSpPr>
          <p:spPr>
            <a:xfrm>
              <a:off x="4034900" y="4321475"/>
              <a:ext cx="6050" cy="8500"/>
            </a:xfrm>
            <a:custGeom>
              <a:avLst/>
              <a:gdLst/>
              <a:ahLst/>
              <a:cxnLst/>
              <a:rect l="l" t="t" r="r" b="b"/>
              <a:pathLst>
                <a:path w="242" h="340" extrusionOk="0">
                  <a:moveTo>
                    <a:pt x="106" y="1"/>
                  </a:moveTo>
                  <a:cubicBezTo>
                    <a:pt x="102" y="1"/>
                    <a:pt x="97" y="1"/>
                    <a:pt x="93" y="2"/>
                  </a:cubicBezTo>
                  <a:cubicBezTo>
                    <a:pt x="35" y="10"/>
                    <a:pt x="1" y="94"/>
                    <a:pt x="16" y="189"/>
                  </a:cubicBezTo>
                  <a:cubicBezTo>
                    <a:pt x="30" y="274"/>
                    <a:pt x="84" y="340"/>
                    <a:pt x="137" y="340"/>
                  </a:cubicBezTo>
                  <a:cubicBezTo>
                    <a:pt x="142" y="340"/>
                    <a:pt x="146" y="339"/>
                    <a:pt x="150" y="338"/>
                  </a:cubicBezTo>
                  <a:cubicBezTo>
                    <a:pt x="207" y="331"/>
                    <a:pt x="242" y="247"/>
                    <a:pt x="226" y="151"/>
                  </a:cubicBezTo>
                  <a:cubicBezTo>
                    <a:pt x="212" y="66"/>
                    <a:pt x="162"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089;p46">
              <a:extLst>
                <a:ext uri="{FF2B5EF4-FFF2-40B4-BE49-F238E27FC236}">
                  <a16:creationId xmlns:a16="http://schemas.microsoft.com/office/drawing/2014/main" id="{DF91FE78-D98A-AA7C-3D64-4DBD9F9CB6BF}"/>
                </a:ext>
              </a:extLst>
            </p:cNvPr>
            <p:cNvSpPr/>
            <p:nvPr/>
          </p:nvSpPr>
          <p:spPr>
            <a:xfrm>
              <a:off x="4031175" y="4311950"/>
              <a:ext cx="16175" cy="5100"/>
            </a:xfrm>
            <a:custGeom>
              <a:avLst/>
              <a:gdLst/>
              <a:ahLst/>
              <a:cxnLst/>
              <a:rect l="l" t="t" r="r" b="b"/>
              <a:pathLst>
                <a:path w="647" h="204" extrusionOk="0">
                  <a:moveTo>
                    <a:pt x="326" y="1"/>
                  </a:moveTo>
                  <a:cubicBezTo>
                    <a:pt x="276" y="1"/>
                    <a:pt x="226" y="4"/>
                    <a:pt x="180" y="16"/>
                  </a:cubicBezTo>
                  <a:cubicBezTo>
                    <a:pt x="131" y="27"/>
                    <a:pt x="85" y="46"/>
                    <a:pt x="43" y="69"/>
                  </a:cubicBezTo>
                  <a:cubicBezTo>
                    <a:pt x="16" y="81"/>
                    <a:pt x="1" y="111"/>
                    <a:pt x="5" y="142"/>
                  </a:cubicBezTo>
                  <a:cubicBezTo>
                    <a:pt x="12" y="180"/>
                    <a:pt x="47" y="203"/>
                    <a:pt x="81" y="203"/>
                  </a:cubicBezTo>
                  <a:cubicBezTo>
                    <a:pt x="127" y="203"/>
                    <a:pt x="165" y="196"/>
                    <a:pt x="207" y="196"/>
                  </a:cubicBezTo>
                  <a:cubicBezTo>
                    <a:pt x="245" y="192"/>
                    <a:pt x="287" y="192"/>
                    <a:pt x="326" y="188"/>
                  </a:cubicBezTo>
                  <a:lnTo>
                    <a:pt x="444" y="188"/>
                  </a:lnTo>
                  <a:cubicBezTo>
                    <a:pt x="467" y="192"/>
                    <a:pt x="486" y="192"/>
                    <a:pt x="505" y="192"/>
                  </a:cubicBezTo>
                  <a:lnTo>
                    <a:pt x="536" y="196"/>
                  </a:lnTo>
                  <a:lnTo>
                    <a:pt x="563" y="196"/>
                  </a:lnTo>
                  <a:lnTo>
                    <a:pt x="586" y="192"/>
                  </a:lnTo>
                  <a:cubicBezTo>
                    <a:pt x="605" y="192"/>
                    <a:pt x="624" y="180"/>
                    <a:pt x="635" y="157"/>
                  </a:cubicBezTo>
                  <a:cubicBezTo>
                    <a:pt x="647" y="127"/>
                    <a:pt x="635" y="96"/>
                    <a:pt x="609" y="77"/>
                  </a:cubicBezTo>
                  <a:cubicBezTo>
                    <a:pt x="597" y="69"/>
                    <a:pt x="586" y="66"/>
                    <a:pt x="578" y="58"/>
                  </a:cubicBezTo>
                  <a:cubicBezTo>
                    <a:pt x="567" y="54"/>
                    <a:pt x="555" y="50"/>
                    <a:pt x="544" y="43"/>
                  </a:cubicBezTo>
                  <a:cubicBezTo>
                    <a:pt x="517" y="35"/>
                    <a:pt x="494" y="27"/>
                    <a:pt x="471" y="20"/>
                  </a:cubicBezTo>
                  <a:cubicBezTo>
                    <a:pt x="425" y="8"/>
                    <a:pt x="375" y="4"/>
                    <a:pt x="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090;p46">
              <a:extLst>
                <a:ext uri="{FF2B5EF4-FFF2-40B4-BE49-F238E27FC236}">
                  <a16:creationId xmlns:a16="http://schemas.microsoft.com/office/drawing/2014/main" id="{5CDA4CCE-C759-BB6A-4E7B-19187BCB7367}"/>
                </a:ext>
              </a:extLst>
            </p:cNvPr>
            <p:cNvSpPr/>
            <p:nvPr/>
          </p:nvSpPr>
          <p:spPr>
            <a:xfrm>
              <a:off x="4021900" y="4253550"/>
              <a:ext cx="95050" cy="91500"/>
            </a:xfrm>
            <a:custGeom>
              <a:avLst/>
              <a:gdLst/>
              <a:ahLst/>
              <a:cxnLst/>
              <a:rect l="l" t="t" r="r" b="b"/>
              <a:pathLst>
                <a:path w="3802" h="3660" extrusionOk="0">
                  <a:moveTo>
                    <a:pt x="1798" y="0"/>
                  </a:moveTo>
                  <a:cubicBezTo>
                    <a:pt x="1468" y="0"/>
                    <a:pt x="1185" y="250"/>
                    <a:pt x="857" y="302"/>
                  </a:cubicBezTo>
                  <a:cubicBezTo>
                    <a:pt x="731" y="321"/>
                    <a:pt x="597" y="314"/>
                    <a:pt x="483" y="364"/>
                  </a:cubicBezTo>
                  <a:cubicBezTo>
                    <a:pt x="360" y="413"/>
                    <a:pt x="268" y="524"/>
                    <a:pt x="215" y="643"/>
                  </a:cubicBezTo>
                  <a:cubicBezTo>
                    <a:pt x="66" y="972"/>
                    <a:pt x="1" y="1507"/>
                    <a:pt x="333" y="1748"/>
                  </a:cubicBezTo>
                  <a:cubicBezTo>
                    <a:pt x="351" y="1761"/>
                    <a:pt x="369" y="1766"/>
                    <a:pt x="388" y="1766"/>
                  </a:cubicBezTo>
                  <a:cubicBezTo>
                    <a:pt x="523" y="1766"/>
                    <a:pt x="697" y="1492"/>
                    <a:pt x="885" y="1492"/>
                  </a:cubicBezTo>
                  <a:cubicBezTo>
                    <a:pt x="935" y="1492"/>
                    <a:pt x="986" y="1511"/>
                    <a:pt x="1037" y="1560"/>
                  </a:cubicBezTo>
                  <a:cubicBezTo>
                    <a:pt x="1125" y="1644"/>
                    <a:pt x="1003" y="2111"/>
                    <a:pt x="1442" y="2535"/>
                  </a:cubicBezTo>
                  <a:cubicBezTo>
                    <a:pt x="1642" y="2728"/>
                    <a:pt x="1595" y="3175"/>
                    <a:pt x="1745" y="3175"/>
                  </a:cubicBezTo>
                  <a:cubicBezTo>
                    <a:pt x="1749" y="3175"/>
                    <a:pt x="1754" y="3175"/>
                    <a:pt x="1760" y="3174"/>
                  </a:cubicBezTo>
                  <a:cubicBezTo>
                    <a:pt x="1970" y="3136"/>
                    <a:pt x="2410" y="2577"/>
                    <a:pt x="2410" y="2577"/>
                  </a:cubicBezTo>
                  <a:cubicBezTo>
                    <a:pt x="2410" y="2577"/>
                    <a:pt x="2601" y="2616"/>
                    <a:pt x="2681" y="2750"/>
                  </a:cubicBezTo>
                  <a:cubicBezTo>
                    <a:pt x="2742" y="2849"/>
                    <a:pt x="2616" y="2990"/>
                    <a:pt x="2632" y="3132"/>
                  </a:cubicBezTo>
                  <a:cubicBezTo>
                    <a:pt x="2647" y="3300"/>
                    <a:pt x="3037" y="3629"/>
                    <a:pt x="3220" y="3660"/>
                  </a:cubicBezTo>
                  <a:cubicBezTo>
                    <a:pt x="3243" y="3461"/>
                    <a:pt x="3477" y="3254"/>
                    <a:pt x="3614" y="2891"/>
                  </a:cubicBezTo>
                  <a:cubicBezTo>
                    <a:pt x="3756" y="2524"/>
                    <a:pt x="3802" y="1992"/>
                    <a:pt x="3756" y="1656"/>
                  </a:cubicBezTo>
                  <a:cubicBezTo>
                    <a:pt x="3683" y="1113"/>
                    <a:pt x="3465" y="509"/>
                    <a:pt x="2895" y="321"/>
                  </a:cubicBezTo>
                  <a:cubicBezTo>
                    <a:pt x="2773" y="283"/>
                    <a:pt x="2643" y="268"/>
                    <a:pt x="2521" y="230"/>
                  </a:cubicBezTo>
                  <a:cubicBezTo>
                    <a:pt x="2280" y="161"/>
                    <a:pt x="2062" y="8"/>
                    <a:pt x="1813" y="0"/>
                  </a:cubicBezTo>
                  <a:cubicBezTo>
                    <a:pt x="1808" y="0"/>
                    <a:pt x="1803" y="0"/>
                    <a:pt x="1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091;p46">
              <a:extLst>
                <a:ext uri="{FF2B5EF4-FFF2-40B4-BE49-F238E27FC236}">
                  <a16:creationId xmlns:a16="http://schemas.microsoft.com/office/drawing/2014/main" id="{6B72008A-5FB8-D2DD-C5F2-97AF66DE43B4}"/>
                </a:ext>
              </a:extLst>
            </p:cNvPr>
            <p:cNvSpPr/>
            <p:nvPr/>
          </p:nvSpPr>
          <p:spPr>
            <a:xfrm>
              <a:off x="4073050" y="4313450"/>
              <a:ext cx="17125" cy="25550"/>
            </a:xfrm>
            <a:custGeom>
              <a:avLst/>
              <a:gdLst/>
              <a:ahLst/>
              <a:cxnLst/>
              <a:rect l="l" t="t" r="r" b="b"/>
              <a:pathLst>
                <a:path w="685" h="1022" extrusionOk="0">
                  <a:moveTo>
                    <a:pt x="309" y="0"/>
                  </a:moveTo>
                  <a:cubicBezTo>
                    <a:pt x="160" y="0"/>
                    <a:pt x="79" y="207"/>
                    <a:pt x="43" y="472"/>
                  </a:cubicBezTo>
                  <a:cubicBezTo>
                    <a:pt x="1" y="751"/>
                    <a:pt x="104" y="996"/>
                    <a:pt x="268" y="1019"/>
                  </a:cubicBezTo>
                  <a:cubicBezTo>
                    <a:pt x="278" y="1020"/>
                    <a:pt x="288" y="1021"/>
                    <a:pt x="297" y="1021"/>
                  </a:cubicBezTo>
                  <a:cubicBezTo>
                    <a:pt x="455" y="1021"/>
                    <a:pt x="607" y="819"/>
                    <a:pt x="643" y="556"/>
                  </a:cubicBezTo>
                  <a:cubicBezTo>
                    <a:pt x="685" y="281"/>
                    <a:pt x="498" y="29"/>
                    <a:pt x="333" y="2"/>
                  </a:cubicBezTo>
                  <a:cubicBezTo>
                    <a:pt x="325" y="1"/>
                    <a:pt x="317" y="0"/>
                    <a:pt x="3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092;p46">
              <a:extLst>
                <a:ext uri="{FF2B5EF4-FFF2-40B4-BE49-F238E27FC236}">
                  <a16:creationId xmlns:a16="http://schemas.microsoft.com/office/drawing/2014/main" id="{1BD49905-1E46-F681-80A3-79AF804E9EA8}"/>
                </a:ext>
              </a:extLst>
            </p:cNvPr>
            <p:cNvSpPr/>
            <p:nvPr/>
          </p:nvSpPr>
          <p:spPr>
            <a:xfrm>
              <a:off x="4037675" y="4352400"/>
              <a:ext cx="8250" cy="4600"/>
            </a:xfrm>
            <a:custGeom>
              <a:avLst/>
              <a:gdLst/>
              <a:ahLst/>
              <a:cxnLst/>
              <a:rect l="l" t="t" r="r" b="b"/>
              <a:pathLst>
                <a:path w="330" h="184" extrusionOk="0">
                  <a:moveTo>
                    <a:pt x="297" y="1"/>
                  </a:moveTo>
                  <a:cubicBezTo>
                    <a:pt x="291" y="1"/>
                    <a:pt x="285" y="3"/>
                    <a:pt x="280" y="8"/>
                  </a:cubicBezTo>
                  <a:cubicBezTo>
                    <a:pt x="203" y="73"/>
                    <a:pt x="73" y="115"/>
                    <a:pt x="24" y="130"/>
                  </a:cubicBezTo>
                  <a:cubicBezTo>
                    <a:pt x="8" y="134"/>
                    <a:pt x="1" y="149"/>
                    <a:pt x="5" y="161"/>
                  </a:cubicBezTo>
                  <a:cubicBezTo>
                    <a:pt x="8" y="176"/>
                    <a:pt x="20" y="184"/>
                    <a:pt x="31" y="184"/>
                  </a:cubicBezTo>
                  <a:lnTo>
                    <a:pt x="39" y="180"/>
                  </a:lnTo>
                  <a:cubicBezTo>
                    <a:pt x="108" y="161"/>
                    <a:pt x="234" y="119"/>
                    <a:pt x="314" y="50"/>
                  </a:cubicBezTo>
                  <a:cubicBezTo>
                    <a:pt x="326" y="38"/>
                    <a:pt x="330" y="23"/>
                    <a:pt x="318" y="12"/>
                  </a:cubicBezTo>
                  <a:cubicBezTo>
                    <a:pt x="314" y="5"/>
                    <a:pt x="305" y="1"/>
                    <a:pt x="29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093;p46">
              <a:extLst>
                <a:ext uri="{FF2B5EF4-FFF2-40B4-BE49-F238E27FC236}">
                  <a16:creationId xmlns:a16="http://schemas.microsoft.com/office/drawing/2014/main" id="{6C080C60-15C0-AD66-0A19-16FE833A808C}"/>
                </a:ext>
              </a:extLst>
            </p:cNvPr>
            <p:cNvSpPr/>
            <p:nvPr/>
          </p:nvSpPr>
          <p:spPr>
            <a:xfrm>
              <a:off x="4096375" y="4678450"/>
              <a:ext cx="500" cy="125"/>
            </a:xfrm>
            <a:custGeom>
              <a:avLst/>
              <a:gdLst/>
              <a:ahLst/>
              <a:cxnLst/>
              <a:rect l="l" t="t" r="r" b="b"/>
              <a:pathLst>
                <a:path w="20" h="5" extrusionOk="0">
                  <a:moveTo>
                    <a:pt x="1" y="5"/>
                  </a:moveTo>
                  <a:cubicBezTo>
                    <a:pt x="8" y="5"/>
                    <a:pt x="12" y="1"/>
                    <a:pt x="20" y="1"/>
                  </a:cubicBezTo>
                  <a:cubicBezTo>
                    <a:pt x="12" y="1"/>
                    <a:pt x="8" y="5"/>
                    <a:pt x="1" y="5"/>
                  </a:cubicBezTo>
                  <a:close/>
                </a:path>
              </a:pathLst>
            </a:custGeom>
            <a:solidFill>
              <a:srgbClr val="F3E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094;p46">
              <a:extLst>
                <a:ext uri="{FF2B5EF4-FFF2-40B4-BE49-F238E27FC236}">
                  <a16:creationId xmlns:a16="http://schemas.microsoft.com/office/drawing/2014/main" id="{81671221-8860-1AE4-7BA8-CDAD9F83CE95}"/>
                </a:ext>
              </a:extLst>
            </p:cNvPr>
            <p:cNvSpPr/>
            <p:nvPr/>
          </p:nvSpPr>
          <p:spPr>
            <a:xfrm>
              <a:off x="3456000" y="4896825"/>
              <a:ext cx="369400" cy="209350"/>
            </a:xfrm>
            <a:custGeom>
              <a:avLst/>
              <a:gdLst/>
              <a:ahLst/>
              <a:cxnLst/>
              <a:rect l="l" t="t" r="r" b="b"/>
              <a:pathLst>
                <a:path w="14776" h="8374" extrusionOk="0">
                  <a:moveTo>
                    <a:pt x="10623" y="1"/>
                  </a:moveTo>
                  <a:cubicBezTo>
                    <a:pt x="10489" y="1"/>
                    <a:pt x="10354" y="8"/>
                    <a:pt x="10217" y="22"/>
                  </a:cubicBezTo>
                  <a:lnTo>
                    <a:pt x="3717" y="711"/>
                  </a:lnTo>
                  <a:cubicBezTo>
                    <a:pt x="2512" y="837"/>
                    <a:pt x="1518" y="1701"/>
                    <a:pt x="1228" y="2875"/>
                  </a:cubicBezTo>
                  <a:lnTo>
                    <a:pt x="142" y="7245"/>
                  </a:lnTo>
                  <a:cubicBezTo>
                    <a:pt x="0" y="7819"/>
                    <a:pt x="432" y="8373"/>
                    <a:pt x="1021" y="8373"/>
                  </a:cubicBezTo>
                  <a:lnTo>
                    <a:pt x="13827" y="8373"/>
                  </a:lnTo>
                  <a:cubicBezTo>
                    <a:pt x="14358" y="8373"/>
                    <a:pt x="14775" y="7922"/>
                    <a:pt x="14733" y="7395"/>
                  </a:cubicBezTo>
                  <a:lnTo>
                    <a:pt x="14435" y="3533"/>
                  </a:lnTo>
                  <a:cubicBezTo>
                    <a:pt x="14281" y="1520"/>
                    <a:pt x="12598" y="1"/>
                    <a:pt x="106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095;p46">
              <a:extLst>
                <a:ext uri="{FF2B5EF4-FFF2-40B4-BE49-F238E27FC236}">
                  <a16:creationId xmlns:a16="http://schemas.microsoft.com/office/drawing/2014/main" id="{7DC6E75F-8EEF-784B-70A5-4660328C50DB}"/>
                </a:ext>
              </a:extLst>
            </p:cNvPr>
            <p:cNvSpPr/>
            <p:nvPr/>
          </p:nvSpPr>
          <p:spPr>
            <a:xfrm>
              <a:off x="3639425" y="4901100"/>
              <a:ext cx="153650" cy="59200"/>
            </a:xfrm>
            <a:custGeom>
              <a:avLst/>
              <a:gdLst/>
              <a:ahLst/>
              <a:cxnLst/>
              <a:rect l="l" t="t" r="r" b="b"/>
              <a:pathLst>
                <a:path w="6146" h="2368" extrusionOk="0">
                  <a:moveTo>
                    <a:pt x="3714" y="0"/>
                  </a:moveTo>
                  <a:lnTo>
                    <a:pt x="108" y="440"/>
                  </a:lnTo>
                  <a:lnTo>
                    <a:pt x="1" y="849"/>
                  </a:lnTo>
                  <a:lnTo>
                    <a:pt x="659" y="1021"/>
                  </a:lnTo>
                  <a:lnTo>
                    <a:pt x="4953" y="2367"/>
                  </a:lnTo>
                  <a:lnTo>
                    <a:pt x="6146" y="1993"/>
                  </a:lnTo>
                  <a:cubicBezTo>
                    <a:pt x="6146" y="1993"/>
                    <a:pt x="5721" y="773"/>
                    <a:pt x="5706" y="727"/>
                  </a:cubicBezTo>
                  <a:cubicBezTo>
                    <a:pt x="5691" y="677"/>
                    <a:pt x="3714" y="0"/>
                    <a:pt x="3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096;p46">
              <a:extLst>
                <a:ext uri="{FF2B5EF4-FFF2-40B4-BE49-F238E27FC236}">
                  <a16:creationId xmlns:a16="http://schemas.microsoft.com/office/drawing/2014/main" id="{1D7EBA04-C004-F1DB-37D0-FECD28297145}"/>
                </a:ext>
              </a:extLst>
            </p:cNvPr>
            <p:cNvSpPr/>
            <p:nvPr/>
          </p:nvSpPr>
          <p:spPr>
            <a:xfrm>
              <a:off x="3461050" y="4896825"/>
              <a:ext cx="360900" cy="183825"/>
            </a:xfrm>
            <a:custGeom>
              <a:avLst/>
              <a:gdLst/>
              <a:ahLst/>
              <a:cxnLst/>
              <a:rect l="l" t="t" r="r" b="b"/>
              <a:pathLst>
                <a:path w="14436" h="7353" extrusionOk="0">
                  <a:moveTo>
                    <a:pt x="10221" y="368"/>
                  </a:moveTo>
                  <a:cubicBezTo>
                    <a:pt x="10450" y="368"/>
                    <a:pt x="10673" y="379"/>
                    <a:pt x="10879" y="405"/>
                  </a:cubicBezTo>
                  <a:cubicBezTo>
                    <a:pt x="11770" y="512"/>
                    <a:pt x="12218" y="848"/>
                    <a:pt x="12543" y="1181"/>
                  </a:cubicBezTo>
                  <a:cubicBezTo>
                    <a:pt x="12727" y="1372"/>
                    <a:pt x="12577" y="1673"/>
                    <a:pt x="12336" y="1673"/>
                  </a:cubicBezTo>
                  <a:cubicBezTo>
                    <a:pt x="12312" y="1673"/>
                    <a:pt x="12286" y="1669"/>
                    <a:pt x="12260" y="1663"/>
                  </a:cubicBezTo>
                  <a:cubicBezTo>
                    <a:pt x="10795" y="1269"/>
                    <a:pt x="9025" y="974"/>
                    <a:pt x="8096" y="837"/>
                  </a:cubicBezTo>
                  <a:cubicBezTo>
                    <a:pt x="7962" y="814"/>
                    <a:pt x="7958" y="626"/>
                    <a:pt x="8092" y="600"/>
                  </a:cubicBezTo>
                  <a:cubicBezTo>
                    <a:pt x="8619" y="491"/>
                    <a:pt x="9454" y="368"/>
                    <a:pt x="10221" y="368"/>
                  </a:cubicBezTo>
                  <a:close/>
                  <a:moveTo>
                    <a:pt x="10421" y="1"/>
                  </a:moveTo>
                  <a:cubicBezTo>
                    <a:pt x="10287" y="1"/>
                    <a:pt x="10152" y="8"/>
                    <a:pt x="10015" y="22"/>
                  </a:cubicBezTo>
                  <a:lnTo>
                    <a:pt x="3767" y="684"/>
                  </a:lnTo>
                  <a:cubicBezTo>
                    <a:pt x="5274" y="860"/>
                    <a:pt x="6176" y="1441"/>
                    <a:pt x="7293" y="3074"/>
                  </a:cubicBezTo>
                  <a:cubicBezTo>
                    <a:pt x="7293" y="3074"/>
                    <a:pt x="2723" y="3540"/>
                    <a:pt x="249" y="5995"/>
                  </a:cubicBezTo>
                  <a:lnTo>
                    <a:pt x="1" y="6997"/>
                  </a:lnTo>
                  <a:lnTo>
                    <a:pt x="8264" y="7352"/>
                  </a:lnTo>
                  <a:lnTo>
                    <a:pt x="14435" y="6159"/>
                  </a:lnTo>
                  <a:lnTo>
                    <a:pt x="14233" y="3533"/>
                  </a:lnTo>
                  <a:cubicBezTo>
                    <a:pt x="14079" y="1520"/>
                    <a:pt x="12396" y="1"/>
                    <a:pt x="1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097;p46">
              <a:extLst>
                <a:ext uri="{FF2B5EF4-FFF2-40B4-BE49-F238E27FC236}">
                  <a16:creationId xmlns:a16="http://schemas.microsoft.com/office/drawing/2014/main" id="{3E16F698-F0D9-AE73-D298-B80B14556590}"/>
                </a:ext>
              </a:extLst>
            </p:cNvPr>
            <p:cNvSpPr/>
            <p:nvPr/>
          </p:nvSpPr>
          <p:spPr>
            <a:xfrm>
              <a:off x="3482750" y="5087700"/>
              <a:ext cx="35125" cy="35100"/>
            </a:xfrm>
            <a:custGeom>
              <a:avLst/>
              <a:gdLst/>
              <a:ahLst/>
              <a:cxnLst/>
              <a:rect l="l" t="t" r="r" b="b"/>
              <a:pathLst>
                <a:path w="1405" h="1404" extrusionOk="0">
                  <a:moveTo>
                    <a:pt x="704" y="0"/>
                  </a:moveTo>
                  <a:cubicBezTo>
                    <a:pt x="314" y="0"/>
                    <a:pt x="1" y="314"/>
                    <a:pt x="1" y="704"/>
                  </a:cubicBezTo>
                  <a:cubicBezTo>
                    <a:pt x="1" y="1090"/>
                    <a:pt x="314" y="1404"/>
                    <a:pt x="704" y="1404"/>
                  </a:cubicBezTo>
                  <a:cubicBezTo>
                    <a:pt x="1091" y="1404"/>
                    <a:pt x="1404" y="1090"/>
                    <a:pt x="1404" y="704"/>
                  </a:cubicBezTo>
                  <a:cubicBezTo>
                    <a:pt x="1404" y="314"/>
                    <a:pt x="1091"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098;p46">
              <a:extLst>
                <a:ext uri="{FF2B5EF4-FFF2-40B4-BE49-F238E27FC236}">
                  <a16:creationId xmlns:a16="http://schemas.microsoft.com/office/drawing/2014/main" id="{A973BE68-809D-C247-21AC-04F06B8D237C}"/>
                </a:ext>
              </a:extLst>
            </p:cNvPr>
            <p:cNvSpPr/>
            <p:nvPr/>
          </p:nvSpPr>
          <p:spPr>
            <a:xfrm>
              <a:off x="3456000" y="4982175"/>
              <a:ext cx="369400" cy="124000"/>
            </a:xfrm>
            <a:custGeom>
              <a:avLst/>
              <a:gdLst/>
              <a:ahLst/>
              <a:cxnLst/>
              <a:rect l="l" t="t" r="r" b="b"/>
              <a:pathLst>
                <a:path w="14776" h="4960" extrusionOk="0">
                  <a:moveTo>
                    <a:pt x="14423" y="0"/>
                  </a:moveTo>
                  <a:cubicBezTo>
                    <a:pt x="10198" y="2111"/>
                    <a:pt x="3147" y="2508"/>
                    <a:pt x="451" y="2581"/>
                  </a:cubicBezTo>
                  <a:lnTo>
                    <a:pt x="142" y="3831"/>
                  </a:lnTo>
                  <a:cubicBezTo>
                    <a:pt x="0" y="4405"/>
                    <a:pt x="432" y="4959"/>
                    <a:pt x="1021" y="4959"/>
                  </a:cubicBezTo>
                  <a:lnTo>
                    <a:pt x="13827" y="4959"/>
                  </a:lnTo>
                  <a:cubicBezTo>
                    <a:pt x="14358" y="4959"/>
                    <a:pt x="14775" y="4508"/>
                    <a:pt x="14733" y="3981"/>
                  </a:cubicBezTo>
                  <a:lnTo>
                    <a:pt x="14435" y="119"/>
                  </a:lnTo>
                  <a:cubicBezTo>
                    <a:pt x="14431" y="80"/>
                    <a:pt x="14427" y="38"/>
                    <a:pt x="14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099;p46">
              <a:extLst>
                <a:ext uri="{FF2B5EF4-FFF2-40B4-BE49-F238E27FC236}">
                  <a16:creationId xmlns:a16="http://schemas.microsoft.com/office/drawing/2014/main" id="{45DCF09C-B9A4-0346-80D0-5EE41E790630}"/>
                </a:ext>
              </a:extLst>
            </p:cNvPr>
            <p:cNvSpPr/>
            <p:nvPr/>
          </p:nvSpPr>
          <p:spPr>
            <a:xfrm>
              <a:off x="3748325" y="5013125"/>
              <a:ext cx="87475" cy="43725"/>
            </a:xfrm>
            <a:custGeom>
              <a:avLst/>
              <a:gdLst/>
              <a:ahLst/>
              <a:cxnLst/>
              <a:rect l="l" t="t" r="r" b="b"/>
              <a:pathLst>
                <a:path w="3499" h="1749" extrusionOk="0">
                  <a:moveTo>
                    <a:pt x="1751" y="1"/>
                  </a:moveTo>
                  <a:cubicBezTo>
                    <a:pt x="922" y="1"/>
                    <a:pt x="226" y="578"/>
                    <a:pt x="46" y="1355"/>
                  </a:cubicBezTo>
                  <a:cubicBezTo>
                    <a:pt x="0" y="1557"/>
                    <a:pt x="153" y="1748"/>
                    <a:pt x="363" y="1748"/>
                  </a:cubicBezTo>
                  <a:lnTo>
                    <a:pt x="3139" y="1748"/>
                  </a:lnTo>
                  <a:cubicBezTo>
                    <a:pt x="3346" y="1748"/>
                    <a:pt x="3499" y="1557"/>
                    <a:pt x="3453" y="1355"/>
                  </a:cubicBezTo>
                  <a:cubicBezTo>
                    <a:pt x="3273" y="578"/>
                    <a:pt x="2581"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100;p46">
              <a:extLst>
                <a:ext uri="{FF2B5EF4-FFF2-40B4-BE49-F238E27FC236}">
                  <a16:creationId xmlns:a16="http://schemas.microsoft.com/office/drawing/2014/main" id="{04E27DC1-C558-7E1A-6C9F-E4590CEF03A1}"/>
                </a:ext>
              </a:extLst>
            </p:cNvPr>
            <p:cNvSpPr/>
            <p:nvPr/>
          </p:nvSpPr>
          <p:spPr>
            <a:xfrm>
              <a:off x="3820575" y="4588500"/>
              <a:ext cx="180525" cy="458600"/>
            </a:xfrm>
            <a:custGeom>
              <a:avLst/>
              <a:gdLst/>
              <a:ahLst/>
              <a:cxnLst/>
              <a:rect l="l" t="t" r="r" b="b"/>
              <a:pathLst>
                <a:path w="7221" h="18344" extrusionOk="0">
                  <a:moveTo>
                    <a:pt x="4601" y="1"/>
                  </a:moveTo>
                  <a:lnTo>
                    <a:pt x="4234" y="903"/>
                  </a:lnTo>
                  <a:cubicBezTo>
                    <a:pt x="4356" y="964"/>
                    <a:pt x="5079" y="1542"/>
                    <a:pt x="5511" y="2857"/>
                  </a:cubicBezTo>
                  <a:cubicBezTo>
                    <a:pt x="6199" y="4949"/>
                    <a:pt x="5652" y="7342"/>
                    <a:pt x="5071" y="8979"/>
                  </a:cubicBezTo>
                  <a:cubicBezTo>
                    <a:pt x="4922" y="9396"/>
                    <a:pt x="4784" y="9855"/>
                    <a:pt x="4643" y="10344"/>
                  </a:cubicBezTo>
                  <a:cubicBezTo>
                    <a:pt x="3951" y="12680"/>
                    <a:pt x="3091" y="15590"/>
                    <a:pt x="1" y="17517"/>
                  </a:cubicBezTo>
                  <a:lnTo>
                    <a:pt x="517" y="18343"/>
                  </a:lnTo>
                  <a:cubicBezTo>
                    <a:pt x="3916" y="16221"/>
                    <a:pt x="4876" y="12982"/>
                    <a:pt x="5576" y="10619"/>
                  </a:cubicBezTo>
                  <a:cubicBezTo>
                    <a:pt x="5717" y="10145"/>
                    <a:pt x="5847" y="9698"/>
                    <a:pt x="5989" y="9304"/>
                  </a:cubicBezTo>
                  <a:cubicBezTo>
                    <a:pt x="6628" y="7499"/>
                    <a:pt x="7220" y="4849"/>
                    <a:pt x="6413" y="2482"/>
                  </a:cubicBezTo>
                  <a:cubicBezTo>
                    <a:pt x="5909" y="1003"/>
                    <a:pt x="5033" y="177"/>
                    <a:pt x="4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01;p46">
              <a:extLst>
                <a:ext uri="{FF2B5EF4-FFF2-40B4-BE49-F238E27FC236}">
                  <a16:creationId xmlns:a16="http://schemas.microsoft.com/office/drawing/2014/main" id="{E1EB49B2-B50F-13FF-83FC-29CE52579530}"/>
                </a:ext>
              </a:extLst>
            </p:cNvPr>
            <p:cNvSpPr/>
            <p:nvPr/>
          </p:nvSpPr>
          <p:spPr>
            <a:xfrm>
              <a:off x="3748225" y="5035400"/>
              <a:ext cx="87400" cy="87400"/>
            </a:xfrm>
            <a:custGeom>
              <a:avLst/>
              <a:gdLst/>
              <a:ahLst/>
              <a:cxnLst/>
              <a:rect l="l" t="t" r="r" b="b"/>
              <a:pathLst>
                <a:path w="3496" h="3496" extrusionOk="0">
                  <a:moveTo>
                    <a:pt x="1748" y="1"/>
                  </a:moveTo>
                  <a:cubicBezTo>
                    <a:pt x="780" y="1"/>
                    <a:pt x="0" y="781"/>
                    <a:pt x="0" y="1748"/>
                  </a:cubicBezTo>
                  <a:cubicBezTo>
                    <a:pt x="0" y="2712"/>
                    <a:pt x="780" y="3496"/>
                    <a:pt x="1748" y="3496"/>
                  </a:cubicBezTo>
                  <a:cubicBezTo>
                    <a:pt x="2711" y="3496"/>
                    <a:pt x="3495" y="2712"/>
                    <a:pt x="3495" y="1748"/>
                  </a:cubicBezTo>
                  <a:cubicBezTo>
                    <a:pt x="3495" y="781"/>
                    <a:pt x="2711"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02;p46">
              <a:extLst>
                <a:ext uri="{FF2B5EF4-FFF2-40B4-BE49-F238E27FC236}">
                  <a16:creationId xmlns:a16="http://schemas.microsoft.com/office/drawing/2014/main" id="{F5228B2B-6048-0CB6-0E61-1FD6CCFCB0A3}"/>
                </a:ext>
              </a:extLst>
            </p:cNvPr>
            <p:cNvSpPr/>
            <p:nvPr/>
          </p:nvSpPr>
          <p:spPr>
            <a:xfrm>
              <a:off x="3643725" y="4974525"/>
              <a:ext cx="28625" cy="50500"/>
            </a:xfrm>
            <a:custGeom>
              <a:avLst/>
              <a:gdLst/>
              <a:ahLst/>
              <a:cxnLst/>
              <a:rect l="l" t="t" r="r" b="b"/>
              <a:pathLst>
                <a:path w="1145" h="2020" extrusionOk="0">
                  <a:moveTo>
                    <a:pt x="32" y="0"/>
                  </a:moveTo>
                  <a:cubicBezTo>
                    <a:pt x="24" y="0"/>
                    <a:pt x="20" y="0"/>
                    <a:pt x="16" y="4"/>
                  </a:cubicBezTo>
                  <a:cubicBezTo>
                    <a:pt x="5" y="12"/>
                    <a:pt x="1" y="31"/>
                    <a:pt x="9" y="42"/>
                  </a:cubicBezTo>
                  <a:cubicBezTo>
                    <a:pt x="196" y="287"/>
                    <a:pt x="819" y="1147"/>
                    <a:pt x="1091" y="2000"/>
                  </a:cubicBezTo>
                  <a:cubicBezTo>
                    <a:pt x="1095" y="2011"/>
                    <a:pt x="1106" y="2019"/>
                    <a:pt x="1114" y="2019"/>
                  </a:cubicBezTo>
                  <a:lnTo>
                    <a:pt x="1121" y="2015"/>
                  </a:lnTo>
                  <a:cubicBezTo>
                    <a:pt x="1137" y="2011"/>
                    <a:pt x="1144" y="2000"/>
                    <a:pt x="1140" y="1985"/>
                  </a:cubicBezTo>
                  <a:cubicBezTo>
                    <a:pt x="865" y="1124"/>
                    <a:pt x="238" y="256"/>
                    <a:pt x="51" y="8"/>
                  </a:cubicBezTo>
                  <a:cubicBezTo>
                    <a:pt x="47" y="4"/>
                    <a:pt x="39"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103;p46">
              <a:extLst>
                <a:ext uri="{FF2B5EF4-FFF2-40B4-BE49-F238E27FC236}">
                  <a16:creationId xmlns:a16="http://schemas.microsoft.com/office/drawing/2014/main" id="{7E921EF7-0983-0E68-C26E-CB495E2C4A6F}"/>
                </a:ext>
              </a:extLst>
            </p:cNvPr>
            <p:cNvSpPr/>
            <p:nvPr/>
          </p:nvSpPr>
          <p:spPr>
            <a:xfrm>
              <a:off x="3777475" y="4573700"/>
              <a:ext cx="158525" cy="46000"/>
            </a:xfrm>
            <a:custGeom>
              <a:avLst/>
              <a:gdLst/>
              <a:ahLst/>
              <a:cxnLst/>
              <a:rect l="l" t="t" r="r" b="b"/>
              <a:pathLst>
                <a:path w="6341" h="1840" extrusionOk="0">
                  <a:moveTo>
                    <a:pt x="3809" y="27"/>
                  </a:moveTo>
                  <a:cubicBezTo>
                    <a:pt x="3510" y="27"/>
                    <a:pt x="2992" y="44"/>
                    <a:pt x="2765" y="149"/>
                  </a:cubicBezTo>
                  <a:cubicBezTo>
                    <a:pt x="2436" y="302"/>
                    <a:pt x="2222" y="807"/>
                    <a:pt x="2222" y="807"/>
                  </a:cubicBezTo>
                  <a:lnTo>
                    <a:pt x="50" y="1055"/>
                  </a:lnTo>
                  <a:lnTo>
                    <a:pt x="0" y="1744"/>
                  </a:lnTo>
                  <a:lnTo>
                    <a:pt x="2176" y="1839"/>
                  </a:lnTo>
                  <a:cubicBezTo>
                    <a:pt x="2176" y="1839"/>
                    <a:pt x="2601" y="1243"/>
                    <a:pt x="3021" y="1063"/>
                  </a:cubicBezTo>
                  <a:cubicBezTo>
                    <a:pt x="3338" y="932"/>
                    <a:pt x="3612" y="856"/>
                    <a:pt x="3979" y="856"/>
                  </a:cubicBezTo>
                  <a:cubicBezTo>
                    <a:pt x="4105" y="856"/>
                    <a:pt x="4241" y="865"/>
                    <a:pt x="4394" y="883"/>
                  </a:cubicBezTo>
                  <a:cubicBezTo>
                    <a:pt x="4994" y="952"/>
                    <a:pt x="5962" y="1495"/>
                    <a:pt x="5962" y="1495"/>
                  </a:cubicBezTo>
                  <a:lnTo>
                    <a:pt x="6340" y="558"/>
                  </a:lnTo>
                  <a:cubicBezTo>
                    <a:pt x="4841" y="0"/>
                    <a:pt x="4574" y="54"/>
                    <a:pt x="4034" y="31"/>
                  </a:cubicBezTo>
                  <a:cubicBezTo>
                    <a:pt x="4034" y="31"/>
                    <a:pt x="3944" y="27"/>
                    <a:pt x="3809" y="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104;p46">
              <a:extLst>
                <a:ext uri="{FF2B5EF4-FFF2-40B4-BE49-F238E27FC236}">
                  <a16:creationId xmlns:a16="http://schemas.microsoft.com/office/drawing/2014/main" id="{B8AD6876-F0B8-6D7A-8B80-9DCD04AB6894}"/>
                </a:ext>
              </a:extLst>
            </p:cNvPr>
            <p:cNvSpPr/>
            <p:nvPr/>
          </p:nvSpPr>
          <p:spPr>
            <a:xfrm>
              <a:off x="3829000" y="4479825"/>
              <a:ext cx="65400" cy="36475"/>
            </a:xfrm>
            <a:custGeom>
              <a:avLst/>
              <a:gdLst/>
              <a:ahLst/>
              <a:cxnLst/>
              <a:rect l="l" t="t" r="r" b="b"/>
              <a:pathLst>
                <a:path w="2616" h="1459" extrusionOk="0">
                  <a:moveTo>
                    <a:pt x="2551" y="0"/>
                  </a:moveTo>
                  <a:cubicBezTo>
                    <a:pt x="2551" y="0"/>
                    <a:pt x="1935" y="91"/>
                    <a:pt x="1661" y="91"/>
                  </a:cubicBezTo>
                  <a:cubicBezTo>
                    <a:pt x="1632" y="91"/>
                    <a:pt x="1607" y="90"/>
                    <a:pt x="1587" y="88"/>
                  </a:cubicBezTo>
                  <a:cubicBezTo>
                    <a:pt x="1508" y="79"/>
                    <a:pt x="1382" y="76"/>
                    <a:pt x="1249" y="76"/>
                  </a:cubicBezTo>
                  <a:cubicBezTo>
                    <a:pt x="1031" y="76"/>
                    <a:pt x="793" y="85"/>
                    <a:pt x="700" y="92"/>
                  </a:cubicBezTo>
                  <a:cubicBezTo>
                    <a:pt x="551" y="103"/>
                    <a:pt x="180" y="172"/>
                    <a:pt x="96" y="241"/>
                  </a:cubicBezTo>
                  <a:cubicBezTo>
                    <a:pt x="8" y="314"/>
                    <a:pt x="20" y="417"/>
                    <a:pt x="20" y="417"/>
                  </a:cubicBezTo>
                  <a:cubicBezTo>
                    <a:pt x="20" y="417"/>
                    <a:pt x="826" y="650"/>
                    <a:pt x="811" y="776"/>
                  </a:cubicBezTo>
                  <a:cubicBezTo>
                    <a:pt x="800" y="903"/>
                    <a:pt x="371" y="1071"/>
                    <a:pt x="257" y="1117"/>
                  </a:cubicBezTo>
                  <a:cubicBezTo>
                    <a:pt x="142" y="1166"/>
                    <a:pt x="0" y="1327"/>
                    <a:pt x="77" y="1423"/>
                  </a:cubicBezTo>
                  <a:cubicBezTo>
                    <a:pt x="96" y="1448"/>
                    <a:pt x="132" y="1458"/>
                    <a:pt x="179" y="1458"/>
                  </a:cubicBezTo>
                  <a:cubicBezTo>
                    <a:pt x="314" y="1458"/>
                    <a:pt x="534" y="1373"/>
                    <a:pt x="650" y="1331"/>
                  </a:cubicBezTo>
                  <a:cubicBezTo>
                    <a:pt x="807" y="1273"/>
                    <a:pt x="1358" y="1231"/>
                    <a:pt x="1480" y="1166"/>
                  </a:cubicBezTo>
                  <a:cubicBezTo>
                    <a:pt x="1597" y="1102"/>
                    <a:pt x="1854" y="872"/>
                    <a:pt x="1983" y="872"/>
                  </a:cubicBezTo>
                  <a:cubicBezTo>
                    <a:pt x="1985" y="872"/>
                    <a:pt x="1987" y="872"/>
                    <a:pt x="1989" y="872"/>
                  </a:cubicBezTo>
                  <a:cubicBezTo>
                    <a:pt x="1990" y="872"/>
                    <a:pt x="1991" y="872"/>
                    <a:pt x="1993" y="872"/>
                  </a:cubicBezTo>
                  <a:cubicBezTo>
                    <a:pt x="2097" y="872"/>
                    <a:pt x="2431" y="730"/>
                    <a:pt x="2616" y="719"/>
                  </a:cubicBezTo>
                  <a:lnTo>
                    <a:pt x="255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105;p46">
              <a:extLst>
                <a:ext uri="{FF2B5EF4-FFF2-40B4-BE49-F238E27FC236}">
                  <a16:creationId xmlns:a16="http://schemas.microsoft.com/office/drawing/2014/main" id="{4AE0ADA6-8170-48F4-3840-58636DA091A5}"/>
                </a:ext>
              </a:extLst>
            </p:cNvPr>
            <p:cNvSpPr/>
            <p:nvPr/>
          </p:nvSpPr>
          <p:spPr>
            <a:xfrm>
              <a:off x="4224750" y="5053100"/>
              <a:ext cx="29950" cy="45150"/>
            </a:xfrm>
            <a:custGeom>
              <a:avLst/>
              <a:gdLst/>
              <a:ahLst/>
              <a:cxnLst/>
              <a:rect l="l" t="t" r="r" b="b"/>
              <a:pathLst>
                <a:path w="1198" h="1806" extrusionOk="0">
                  <a:moveTo>
                    <a:pt x="1" y="0"/>
                  </a:moveTo>
                  <a:lnTo>
                    <a:pt x="96" y="1384"/>
                  </a:lnTo>
                  <a:lnTo>
                    <a:pt x="467" y="1805"/>
                  </a:lnTo>
                  <a:lnTo>
                    <a:pt x="949" y="1675"/>
                  </a:lnTo>
                  <a:lnTo>
                    <a:pt x="1198" y="1404"/>
                  </a:lnTo>
                  <a:lnTo>
                    <a:pt x="1133" y="115"/>
                  </a:lnTo>
                  <a:lnTo>
                    <a:pt x="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106;p46">
              <a:extLst>
                <a:ext uri="{FF2B5EF4-FFF2-40B4-BE49-F238E27FC236}">
                  <a16:creationId xmlns:a16="http://schemas.microsoft.com/office/drawing/2014/main" id="{ED866762-DA87-B14B-9D13-8BD61BEA3F3F}"/>
                </a:ext>
              </a:extLst>
            </p:cNvPr>
            <p:cNvSpPr/>
            <p:nvPr/>
          </p:nvSpPr>
          <p:spPr>
            <a:xfrm>
              <a:off x="4219500" y="5084925"/>
              <a:ext cx="60625" cy="37475"/>
            </a:xfrm>
            <a:custGeom>
              <a:avLst/>
              <a:gdLst/>
              <a:ahLst/>
              <a:cxnLst/>
              <a:rect l="l" t="t" r="r" b="b"/>
              <a:pathLst>
                <a:path w="2425" h="1499" extrusionOk="0">
                  <a:moveTo>
                    <a:pt x="865" y="1"/>
                  </a:moveTo>
                  <a:cubicBezTo>
                    <a:pt x="505" y="1"/>
                    <a:pt x="356" y="77"/>
                    <a:pt x="314" y="77"/>
                  </a:cubicBezTo>
                  <a:cubicBezTo>
                    <a:pt x="245" y="77"/>
                    <a:pt x="1" y="1389"/>
                    <a:pt x="138" y="1461"/>
                  </a:cubicBezTo>
                  <a:cubicBezTo>
                    <a:pt x="194" y="1489"/>
                    <a:pt x="556" y="1499"/>
                    <a:pt x="972" y="1499"/>
                  </a:cubicBezTo>
                  <a:cubicBezTo>
                    <a:pt x="1591" y="1499"/>
                    <a:pt x="2329" y="1477"/>
                    <a:pt x="2364" y="1461"/>
                  </a:cubicBezTo>
                  <a:cubicBezTo>
                    <a:pt x="2417" y="1431"/>
                    <a:pt x="2425" y="987"/>
                    <a:pt x="2157" y="876"/>
                  </a:cubicBezTo>
                  <a:cubicBezTo>
                    <a:pt x="2054" y="830"/>
                    <a:pt x="1832" y="651"/>
                    <a:pt x="1736" y="540"/>
                  </a:cubicBezTo>
                  <a:cubicBezTo>
                    <a:pt x="1637" y="429"/>
                    <a:pt x="1549" y="219"/>
                    <a:pt x="1415" y="89"/>
                  </a:cubicBezTo>
                  <a:cubicBezTo>
                    <a:pt x="1335" y="8"/>
                    <a:pt x="121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107;p46">
              <a:extLst>
                <a:ext uri="{FF2B5EF4-FFF2-40B4-BE49-F238E27FC236}">
                  <a16:creationId xmlns:a16="http://schemas.microsoft.com/office/drawing/2014/main" id="{5FE74A57-52FC-F211-85B7-86B6B983BE9F}"/>
                </a:ext>
              </a:extLst>
            </p:cNvPr>
            <p:cNvSpPr/>
            <p:nvPr/>
          </p:nvSpPr>
          <p:spPr>
            <a:xfrm>
              <a:off x="4037000" y="5058725"/>
              <a:ext cx="29300" cy="34450"/>
            </a:xfrm>
            <a:custGeom>
              <a:avLst/>
              <a:gdLst/>
              <a:ahLst/>
              <a:cxnLst/>
              <a:rect l="l" t="t" r="r" b="b"/>
              <a:pathLst>
                <a:path w="1172" h="1378" extrusionOk="0">
                  <a:moveTo>
                    <a:pt x="1121" y="1"/>
                  </a:moveTo>
                  <a:lnTo>
                    <a:pt x="16" y="28"/>
                  </a:lnTo>
                  <a:lnTo>
                    <a:pt x="1" y="1289"/>
                  </a:lnTo>
                  <a:lnTo>
                    <a:pt x="1171" y="1377"/>
                  </a:lnTo>
                  <a:lnTo>
                    <a:pt x="112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108;p46">
              <a:extLst>
                <a:ext uri="{FF2B5EF4-FFF2-40B4-BE49-F238E27FC236}">
                  <a16:creationId xmlns:a16="http://schemas.microsoft.com/office/drawing/2014/main" id="{2D62A41E-C223-3AC0-7006-9589444D0633}"/>
                </a:ext>
              </a:extLst>
            </p:cNvPr>
            <p:cNvSpPr/>
            <p:nvPr/>
          </p:nvSpPr>
          <p:spPr>
            <a:xfrm>
              <a:off x="3979275" y="5087400"/>
              <a:ext cx="91225" cy="35375"/>
            </a:xfrm>
            <a:custGeom>
              <a:avLst/>
              <a:gdLst/>
              <a:ahLst/>
              <a:cxnLst/>
              <a:rect l="l" t="t" r="r" b="b"/>
              <a:pathLst>
                <a:path w="3649" h="1415" extrusionOk="0">
                  <a:moveTo>
                    <a:pt x="2310" y="1"/>
                  </a:moveTo>
                  <a:cubicBezTo>
                    <a:pt x="2023" y="1"/>
                    <a:pt x="1866" y="448"/>
                    <a:pt x="1606" y="536"/>
                  </a:cubicBezTo>
                  <a:cubicBezTo>
                    <a:pt x="1346" y="624"/>
                    <a:pt x="735" y="731"/>
                    <a:pt x="432" y="896"/>
                  </a:cubicBezTo>
                  <a:cubicBezTo>
                    <a:pt x="184" y="1030"/>
                    <a:pt x="0" y="1351"/>
                    <a:pt x="54" y="1378"/>
                  </a:cubicBezTo>
                  <a:cubicBezTo>
                    <a:pt x="86" y="1394"/>
                    <a:pt x="1267" y="1415"/>
                    <a:pt x="2242" y="1415"/>
                  </a:cubicBezTo>
                  <a:cubicBezTo>
                    <a:pt x="2898" y="1415"/>
                    <a:pt x="3461" y="1405"/>
                    <a:pt x="3514" y="1378"/>
                  </a:cubicBezTo>
                  <a:cubicBezTo>
                    <a:pt x="3648" y="1305"/>
                    <a:pt x="3545" y="12"/>
                    <a:pt x="3480" y="12"/>
                  </a:cubicBezTo>
                  <a:cubicBezTo>
                    <a:pt x="3438" y="12"/>
                    <a:pt x="3293" y="89"/>
                    <a:pt x="2937" y="89"/>
                  </a:cubicBezTo>
                  <a:cubicBezTo>
                    <a:pt x="2589" y="89"/>
                    <a:pt x="2421" y="5"/>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109;p46">
              <a:extLst>
                <a:ext uri="{FF2B5EF4-FFF2-40B4-BE49-F238E27FC236}">
                  <a16:creationId xmlns:a16="http://schemas.microsoft.com/office/drawing/2014/main" id="{AE72A526-3AF0-F0BF-7FF1-A20B379F669B}"/>
                </a:ext>
              </a:extLst>
            </p:cNvPr>
            <p:cNvSpPr/>
            <p:nvPr/>
          </p:nvSpPr>
          <p:spPr>
            <a:xfrm>
              <a:off x="3892750" y="4395400"/>
              <a:ext cx="236450" cy="102900"/>
            </a:xfrm>
            <a:custGeom>
              <a:avLst/>
              <a:gdLst/>
              <a:ahLst/>
              <a:cxnLst/>
              <a:rect l="l" t="t" r="r" b="b"/>
              <a:pathLst>
                <a:path w="9458" h="4116" extrusionOk="0">
                  <a:moveTo>
                    <a:pt x="7633" y="1"/>
                  </a:moveTo>
                  <a:lnTo>
                    <a:pt x="4574" y="2681"/>
                  </a:lnTo>
                  <a:lnTo>
                    <a:pt x="1" y="3377"/>
                  </a:lnTo>
                  <a:lnTo>
                    <a:pt x="66" y="4096"/>
                  </a:lnTo>
                  <a:cubicBezTo>
                    <a:pt x="98" y="4095"/>
                    <a:pt x="142" y="4095"/>
                    <a:pt x="194" y="4095"/>
                  </a:cubicBezTo>
                  <a:cubicBezTo>
                    <a:pt x="572" y="4095"/>
                    <a:pt x="1437" y="4115"/>
                    <a:pt x="2337" y="4115"/>
                  </a:cubicBezTo>
                  <a:cubicBezTo>
                    <a:pt x="3430" y="4115"/>
                    <a:pt x="4575" y="4085"/>
                    <a:pt x="4960" y="3951"/>
                  </a:cubicBezTo>
                  <a:cubicBezTo>
                    <a:pt x="5775" y="3668"/>
                    <a:pt x="9457" y="1546"/>
                    <a:pt x="9457" y="1546"/>
                  </a:cubicBezTo>
                  <a:lnTo>
                    <a:pt x="7633"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110;p46">
              <a:extLst>
                <a:ext uri="{FF2B5EF4-FFF2-40B4-BE49-F238E27FC236}">
                  <a16:creationId xmlns:a16="http://schemas.microsoft.com/office/drawing/2014/main" id="{914B6E18-49EC-9B04-7C91-2977A716D09C}"/>
                </a:ext>
              </a:extLst>
            </p:cNvPr>
            <p:cNvSpPr/>
            <p:nvPr/>
          </p:nvSpPr>
          <p:spPr>
            <a:xfrm>
              <a:off x="4011200" y="4365200"/>
              <a:ext cx="259175" cy="703850"/>
            </a:xfrm>
            <a:custGeom>
              <a:avLst/>
              <a:gdLst/>
              <a:ahLst/>
              <a:cxnLst/>
              <a:rect l="l" t="t" r="r" b="b"/>
              <a:pathLst>
                <a:path w="10367" h="28154" extrusionOk="0">
                  <a:moveTo>
                    <a:pt x="4080" y="0"/>
                  </a:moveTo>
                  <a:cubicBezTo>
                    <a:pt x="4080" y="0"/>
                    <a:pt x="4058" y="23"/>
                    <a:pt x="4019" y="62"/>
                  </a:cubicBezTo>
                  <a:cubicBezTo>
                    <a:pt x="3962" y="123"/>
                    <a:pt x="3866" y="218"/>
                    <a:pt x="3748" y="329"/>
                  </a:cubicBezTo>
                  <a:cubicBezTo>
                    <a:pt x="3729" y="348"/>
                    <a:pt x="3706" y="368"/>
                    <a:pt x="3687" y="387"/>
                  </a:cubicBezTo>
                  <a:cubicBezTo>
                    <a:pt x="3580" y="482"/>
                    <a:pt x="3461" y="585"/>
                    <a:pt x="3339" y="681"/>
                  </a:cubicBezTo>
                  <a:cubicBezTo>
                    <a:pt x="2972" y="960"/>
                    <a:pt x="2497" y="1224"/>
                    <a:pt x="2478" y="1710"/>
                  </a:cubicBezTo>
                  <a:cubicBezTo>
                    <a:pt x="2475" y="1744"/>
                    <a:pt x="2475" y="1775"/>
                    <a:pt x="2478" y="1809"/>
                  </a:cubicBezTo>
                  <a:cubicBezTo>
                    <a:pt x="2490" y="1966"/>
                    <a:pt x="2494" y="2123"/>
                    <a:pt x="2490" y="2279"/>
                  </a:cubicBezTo>
                  <a:lnTo>
                    <a:pt x="2490" y="2287"/>
                  </a:lnTo>
                  <a:cubicBezTo>
                    <a:pt x="2475" y="2972"/>
                    <a:pt x="2341" y="3671"/>
                    <a:pt x="2364" y="4352"/>
                  </a:cubicBezTo>
                  <a:cubicBezTo>
                    <a:pt x="2402" y="5713"/>
                    <a:pt x="2562" y="7040"/>
                    <a:pt x="2689" y="8577"/>
                  </a:cubicBezTo>
                  <a:cubicBezTo>
                    <a:pt x="2815" y="10114"/>
                    <a:pt x="3102" y="11850"/>
                    <a:pt x="3121" y="11942"/>
                  </a:cubicBezTo>
                  <a:cubicBezTo>
                    <a:pt x="2333" y="13946"/>
                    <a:pt x="203" y="17800"/>
                    <a:pt x="123" y="18901"/>
                  </a:cubicBezTo>
                  <a:cubicBezTo>
                    <a:pt x="1" y="20595"/>
                    <a:pt x="486" y="27631"/>
                    <a:pt x="681" y="27933"/>
                  </a:cubicBezTo>
                  <a:cubicBezTo>
                    <a:pt x="778" y="28081"/>
                    <a:pt x="1167" y="28154"/>
                    <a:pt x="1564" y="28154"/>
                  </a:cubicBezTo>
                  <a:cubicBezTo>
                    <a:pt x="1965" y="28154"/>
                    <a:pt x="2374" y="28079"/>
                    <a:pt x="2494" y="27933"/>
                  </a:cubicBezTo>
                  <a:cubicBezTo>
                    <a:pt x="2731" y="27639"/>
                    <a:pt x="2995" y="20312"/>
                    <a:pt x="2995" y="20312"/>
                  </a:cubicBezTo>
                  <a:lnTo>
                    <a:pt x="5423" y="15135"/>
                  </a:lnTo>
                  <a:cubicBezTo>
                    <a:pt x="5423" y="15135"/>
                    <a:pt x="8030" y="27815"/>
                    <a:pt x="8180" y="27933"/>
                  </a:cubicBezTo>
                  <a:cubicBezTo>
                    <a:pt x="8317" y="28036"/>
                    <a:pt x="8868" y="28124"/>
                    <a:pt x="9362" y="28124"/>
                  </a:cubicBezTo>
                  <a:cubicBezTo>
                    <a:pt x="9744" y="28124"/>
                    <a:pt x="10092" y="28072"/>
                    <a:pt x="10187" y="27933"/>
                  </a:cubicBezTo>
                  <a:cubicBezTo>
                    <a:pt x="10367" y="27673"/>
                    <a:pt x="8864" y="13491"/>
                    <a:pt x="8703" y="11510"/>
                  </a:cubicBezTo>
                  <a:cubicBezTo>
                    <a:pt x="8539" y="9525"/>
                    <a:pt x="7036" y="5839"/>
                    <a:pt x="6772" y="4815"/>
                  </a:cubicBezTo>
                  <a:cubicBezTo>
                    <a:pt x="6547" y="3935"/>
                    <a:pt x="6302" y="3017"/>
                    <a:pt x="6076" y="2314"/>
                  </a:cubicBezTo>
                  <a:cubicBezTo>
                    <a:pt x="5859" y="1645"/>
                    <a:pt x="5449" y="1117"/>
                    <a:pt x="5059" y="738"/>
                  </a:cubicBezTo>
                  <a:cubicBezTo>
                    <a:pt x="5029" y="708"/>
                    <a:pt x="4998" y="677"/>
                    <a:pt x="4968" y="650"/>
                  </a:cubicBezTo>
                  <a:cubicBezTo>
                    <a:pt x="4830" y="524"/>
                    <a:pt x="4700" y="417"/>
                    <a:pt x="4581" y="329"/>
                  </a:cubicBezTo>
                  <a:cubicBezTo>
                    <a:pt x="4558" y="310"/>
                    <a:pt x="4532" y="291"/>
                    <a:pt x="4509" y="276"/>
                  </a:cubicBezTo>
                  <a:cubicBezTo>
                    <a:pt x="4440" y="226"/>
                    <a:pt x="4379" y="184"/>
                    <a:pt x="4321" y="146"/>
                  </a:cubicBezTo>
                  <a:cubicBezTo>
                    <a:pt x="4287" y="123"/>
                    <a:pt x="4253" y="100"/>
                    <a:pt x="4222" y="81"/>
                  </a:cubicBezTo>
                  <a:cubicBezTo>
                    <a:pt x="4191" y="65"/>
                    <a:pt x="4165" y="50"/>
                    <a:pt x="4145" y="35"/>
                  </a:cubicBezTo>
                  <a:cubicBezTo>
                    <a:pt x="4103" y="12"/>
                    <a:pt x="4080"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111;p46">
              <a:extLst>
                <a:ext uri="{FF2B5EF4-FFF2-40B4-BE49-F238E27FC236}">
                  <a16:creationId xmlns:a16="http://schemas.microsoft.com/office/drawing/2014/main" id="{E266FE2F-33C6-05B8-EC89-4FE25BBFAC4E}"/>
                </a:ext>
              </a:extLst>
            </p:cNvPr>
            <p:cNvSpPr/>
            <p:nvPr/>
          </p:nvSpPr>
          <p:spPr>
            <a:xfrm>
              <a:off x="4069700" y="4365200"/>
              <a:ext cx="133100" cy="199625"/>
            </a:xfrm>
            <a:custGeom>
              <a:avLst/>
              <a:gdLst/>
              <a:ahLst/>
              <a:cxnLst/>
              <a:rect l="l" t="t" r="r" b="b"/>
              <a:pathLst>
                <a:path w="5324" h="7985" extrusionOk="0">
                  <a:moveTo>
                    <a:pt x="1740" y="0"/>
                  </a:moveTo>
                  <a:cubicBezTo>
                    <a:pt x="1740" y="0"/>
                    <a:pt x="1718" y="23"/>
                    <a:pt x="1679" y="62"/>
                  </a:cubicBezTo>
                  <a:cubicBezTo>
                    <a:pt x="1622" y="123"/>
                    <a:pt x="1526" y="218"/>
                    <a:pt x="1408" y="329"/>
                  </a:cubicBezTo>
                  <a:cubicBezTo>
                    <a:pt x="1389" y="348"/>
                    <a:pt x="1366" y="368"/>
                    <a:pt x="1347" y="387"/>
                  </a:cubicBezTo>
                  <a:cubicBezTo>
                    <a:pt x="1240" y="482"/>
                    <a:pt x="1121" y="585"/>
                    <a:pt x="999" y="681"/>
                  </a:cubicBezTo>
                  <a:cubicBezTo>
                    <a:pt x="632" y="960"/>
                    <a:pt x="157" y="1224"/>
                    <a:pt x="138" y="1710"/>
                  </a:cubicBezTo>
                  <a:cubicBezTo>
                    <a:pt x="135" y="1744"/>
                    <a:pt x="135" y="1775"/>
                    <a:pt x="138" y="1809"/>
                  </a:cubicBezTo>
                  <a:cubicBezTo>
                    <a:pt x="150" y="1966"/>
                    <a:pt x="154" y="2123"/>
                    <a:pt x="150" y="2279"/>
                  </a:cubicBezTo>
                  <a:lnTo>
                    <a:pt x="150" y="2287"/>
                  </a:lnTo>
                  <a:cubicBezTo>
                    <a:pt x="135" y="2972"/>
                    <a:pt x="1" y="3671"/>
                    <a:pt x="24" y="4352"/>
                  </a:cubicBezTo>
                  <a:cubicBezTo>
                    <a:pt x="31" y="4623"/>
                    <a:pt x="35" y="4891"/>
                    <a:pt x="43" y="5163"/>
                  </a:cubicBezTo>
                  <a:lnTo>
                    <a:pt x="1102" y="5224"/>
                  </a:lnTo>
                  <a:cubicBezTo>
                    <a:pt x="1102" y="5224"/>
                    <a:pt x="884" y="6948"/>
                    <a:pt x="1886" y="7510"/>
                  </a:cubicBezTo>
                  <a:cubicBezTo>
                    <a:pt x="2399" y="7799"/>
                    <a:pt x="3009" y="7985"/>
                    <a:pt x="3624" y="7985"/>
                  </a:cubicBezTo>
                  <a:cubicBezTo>
                    <a:pt x="4212" y="7985"/>
                    <a:pt x="4805" y="7815"/>
                    <a:pt x="5323" y="7403"/>
                  </a:cubicBezTo>
                  <a:cubicBezTo>
                    <a:pt x="4922" y="6252"/>
                    <a:pt x="4547" y="5254"/>
                    <a:pt x="4432" y="4815"/>
                  </a:cubicBezTo>
                  <a:cubicBezTo>
                    <a:pt x="4207" y="3935"/>
                    <a:pt x="3962" y="3017"/>
                    <a:pt x="3736" y="2314"/>
                  </a:cubicBezTo>
                  <a:cubicBezTo>
                    <a:pt x="3519" y="1645"/>
                    <a:pt x="3109" y="1117"/>
                    <a:pt x="2719" y="738"/>
                  </a:cubicBezTo>
                  <a:cubicBezTo>
                    <a:pt x="2689" y="708"/>
                    <a:pt x="2658" y="677"/>
                    <a:pt x="2628" y="650"/>
                  </a:cubicBezTo>
                  <a:cubicBezTo>
                    <a:pt x="2490" y="524"/>
                    <a:pt x="2360" y="417"/>
                    <a:pt x="2241" y="329"/>
                  </a:cubicBezTo>
                  <a:cubicBezTo>
                    <a:pt x="2218" y="310"/>
                    <a:pt x="2192" y="291"/>
                    <a:pt x="2169" y="276"/>
                  </a:cubicBezTo>
                  <a:cubicBezTo>
                    <a:pt x="2100" y="226"/>
                    <a:pt x="2039" y="184"/>
                    <a:pt x="1981" y="146"/>
                  </a:cubicBezTo>
                  <a:cubicBezTo>
                    <a:pt x="1947" y="123"/>
                    <a:pt x="1913" y="100"/>
                    <a:pt x="1882" y="81"/>
                  </a:cubicBezTo>
                  <a:cubicBezTo>
                    <a:pt x="1851" y="65"/>
                    <a:pt x="1825" y="50"/>
                    <a:pt x="1805" y="35"/>
                  </a:cubicBezTo>
                  <a:cubicBezTo>
                    <a:pt x="1763" y="12"/>
                    <a:pt x="1740" y="0"/>
                    <a:pt x="1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112;p46">
              <a:extLst>
                <a:ext uri="{FF2B5EF4-FFF2-40B4-BE49-F238E27FC236}">
                  <a16:creationId xmlns:a16="http://schemas.microsoft.com/office/drawing/2014/main" id="{045D6823-3888-F9CB-77E3-BCF7E9955BFE}"/>
                </a:ext>
              </a:extLst>
            </p:cNvPr>
            <p:cNvSpPr/>
            <p:nvPr/>
          </p:nvSpPr>
          <p:spPr>
            <a:xfrm>
              <a:off x="4081550" y="4376025"/>
              <a:ext cx="121250" cy="177425"/>
            </a:xfrm>
            <a:custGeom>
              <a:avLst/>
              <a:gdLst/>
              <a:ahLst/>
              <a:cxnLst/>
              <a:rect l="l" t="t" r="r" b="b"/>
              <a:pathLst>
                <a:path w="4850" h="7097" extrusionOk="0">
                  <a:moveTo>
                    <a:pt x="1456" y="0"/>
                  </a:moveTo>
                  <a:cubicBezTo>
                    <a:pt x="1352" y="0"/>
                    <a:pt x="1251" y="20"/>
                    <a:pt x="1152" y="53"/>
                  </a:cubicBezTo>
                  <a:cubicBezTo>
                    <a:pt x="785" y="179"/>
                    <a:pt x="544" y="424"/>
                    <a:pt x="314" y="852"/>
                  </a:cubicBezTo>
                  <a:cubicBezTo>
                    <a:pt x="138" y="1185"/>
                    <a:pt x="1" y="2091"/>
                    <a:pt x="173" y="2516"/>
                  </a:cubicBezTo>
                  <a:lnTo>
                    <a:pt x="360" y="2439"/>
                  </a:lnTo>
                  <a:cubicBezTo>
                    <a:pt x="360" y="2439"/>
                    <a:pt x="203" y="837"/>
                    <a:pt x="1037" y="336"/>
                  </a:cubicBezTo>
                  <a:cubicBezTo>
                    <a:pt x="1181" y="249"/>
                    <a:pt x="1319" y="212"/>
                    <a:pt x="1449" y="212"/>
                  </a:cubicBezTo>
                  <a:cubicBezTo>
                    <a:pt x="2071" y="212"/>
                    <a:pt x="2524" y="1050"/>
                    <a:pt x="2666" y="1300"/>
                  </a:cubicBezTo>
                  <a:cubicBezTo>
                    <a:pt x="2853" y="1628"/>
                    <a:pt x="4390" y="6228"/>
                    <a:pt x="4673" y="7096"/>
                  </a:cubicBezTo>
                  <a:cubicBezTo>
                    <a:pt x="4735" y="7058"/>
                    <a:pt x="4792" y="7016"/>
                    <a:pt x="4849" y="6970"/>
                  </a:cubicBezTo>
                  <a:cubicBezTo>
                    <a:pt x="4448" y="5819"/>
                    <a:pt x="4085" y="4798"/>
                    <a:pt x="3924" y="4278"/>
                  </a:cubicBezTo>
                  <a:cubicBezTo>
                    <a:pt x="3821" y="3946"/>
                    <a:pt x="3572" y="3257"/>
                    <a:pt x="3408" y="2722"/>
                  </a:cubicBezTo>
                  <a:cubicBezTo>
                    <a:pt x="3243" y="2187"/>
                    <a:pt x="2804" y="1036"/>
                    <a:pt x="2433" y="600"/>
                  </a:cubicBezTo>
                  <a:cubicBezTo>
                    <a:pt x="2047" y="150"/>
                    <a:pt x="1739" y="0"/>
                    <a:pt x="1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113;p46">
              <a:extLst>
                <a:ext uri="{FF2B5EF4-FFF2-40B4-BE49-F238E27FC236}">
                  <a16:creationId xmlns:a16="http://schemas.microsoft.com/office/drawing/2014/main" id="{EF312C1C-99B3-9E2D-C83E-FFC56795793B}"/>
                </a:ext>
              </a:extLst>
            </p:cNvPr>
            <p:cNvSpPr/>
            <p:nvPr/>
          </p:nvSpPr>
          <p:spPr>
            <a:xfrm>
              <a:off x="3912925" y="4461275"/>
              <a:ext cx="184325" cy="118375"/>
            </a:xfrm>
            <a:custGeom>
              <a:avLst/>
              <a:gdLst/>
              <a:ahLst/>
              <a:cxnLst/>
              <a:rect l="l" t="t" r="r" b="b"/>
              <a:pathLst>
                <a:path w="7373" h="4735" extrusionOk="0">
                  <a:moveTo>
                    <a:pt x="6149" y="0"/>
                  </a:moveTo>
                  <a:cubicBezTo>
                    <a:pt x="5710" y="746"/>
                    <a:pt x="4582" y="1817"/>
                    <a:pt x="4582" y="1817"/>
                  </a:cubicBezTo>
                  <a:cubicBezTo>
                    <a:pt x="4582" y="1817"/>
                    <a:pt x="467" y="3759"/>
                    <a:pt x="1" y="3966"/>
                  </a:cubicBezTo>
                  <a:lnTo>
                    <a:pt x="372" y="4734"/>
                  </a:lnTo>
                  <a:cubicBezTo>
                    <a:pt x="372" y="4734"/>
                    <a:pt x="5247" y="3388"/>
                    <a:pt x="5694" y="3010"/>
                  </a:cubicBezTo>
                  <a:cubicBezTo>
                    <a:pt x="6142" y="2635"/>
                    <a:pt x="6677" y="2210"/>
                    <a:pt x="7373" y="1381"/>
                  </a:cubicBezTo>
                  <a:cubicBezTo>
                    <a:pt x="6723" y="1048"/>
                    <a:pt x="6536" y="608"/>
                    <a:pt x="614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114;p46">
              <a:extLst>
                <a:ext uri="{FF2B5EF4-FFF2-40B4-BE49-F238E27FC236}">
                  <a16:creationId xmlns:a16="http://schemas.microsoft.com/office/drawing/2014/main" id="{720C8E32-AD19-2E48-613E-5E6FEBE730CA}"/>
                </a:ext>
              </a:extLst>
            </p:cNvPr>
            <p:cNvSpPr/>
            <p:nvPr/>
          </p:nvSpPr>
          <p:spPr>
            <a:xfrm>
              <a:off x="4048875" y="4402575"/>
              <a:ext cx="96475" cy="103375"/>
            </a:xfrm>
            <a:custGeom>
              <a:avLst/>
              <a:gdLst/>
              <a:ahLst/>
              <a:cxnLst/>
              <a:rect l="l" t="t" r="r" b="b"/>
              <a:pathLst>
                <a:path w="3859" h="4135" extrusionOk="0">
                  <a:moveTo>
                    <a:pt x="2697" y="1"/>
                  </a:moveTo>
                  <a:cubicBezTo>
                    <a:pt x="2473" y="1"/>
                    <a:pt x="2239" y="66"/>
                    <a:pt x="2015" y="215"/>
                  </a:cubicBezTo>
                  <a:cubicBezTo>
                    <a:pt x="1598" y="494"/>
                    <a:pt x="562" y="1626"/>
                    <a:pt x="0" y="2585"/>
                  </a:cubicBezTo>
                  <a:cubicBezTo>
                    <a:pt x="382" y="3193"/>
                    <a:pt x="1254" y="3805"/>
                    <a:pt x="1904" y="4134"/>
                  </a:cubicBezTo>
                  <a:cubicBezTo>
                    <a:pt x="2807" y="3060"/>
                    <a:pt x="3839" y="1626"/>
                    <a:pt x="3847" y="1140"/>
                  </a:cubicBezTo>
                  <a:cubicBezTo>
                    <a:pt x="3858" y="507"/>
                    <a:pt x="3319" y="1"/>
                    <a:pt x="2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115;p46">
              <a:extLst>
                <a:ext uri="{FF2B5EF4-FFF2-40B4-BE49-F238E27FC236}">
                  <a16:creationId xmlns:a16="http://schemas.microsoft.com/office/drawing/2014/main" id="{93A1F738-F091-83DF-9FCF-9C227E09573B}"/>
                </a:ext>
              </a:extLst>
            </p:cNvPr>
            <p:cNvSpPr/>
            <p:nvPr/>
          </p:nvSpPr>
          <p:spPr>
            <a:xfrm>
              <a:off x="4130300" y="4447225"/>
              <a:ext cx="8825" cy="13975"/>
            </a:xfrm>
            <a:custGeom>
              <a:avLst/>
              <a:gdLst/>
              <a:ahLst/>
              <a:cxnLst/>
              <a:rect l="l" t="t" r="r" b="b"/>
              <a:pathLst>
                <a:path w="353" h="559" extrusionOk="0">
                  <a:moveTo>
                    <a:pt x="345" y="0"/>
                  </a:moveTo>
                  <a:cubicBezTo>
                    <a:pt x="249" y="168"/>
                    <a:pt x="135" y="360"/>
                    <a:pt x="1" y="558"/>
                  </a:cubicBezTo>
                  <a:cubicBezTo>
                    <a:pt x="139" y="363"/>
                    <a:pt x="253" y="184"/>
                    <a:pt x="345" y="27"/>
                  </a:cubicBezTo>
                  <a:cubicBezTo>
                    <a:pt x="353" y="19"/>
                    <a:pt x="349" y="8"/>
                    <a:pt x="345"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116;p46">
              <a:extLst>
                <a:ext uri="{FF2B5EF4-FFF2-40B4-BE49-F238E27FC236}">
                  <a16:creationId xmlns:a16="http://schemas.microsoft.com/office/drawing/2014/main" id="{6CAE8252-8FE2-6523-A4AE-A153B773FA57}"/>
                </a:ext>
              </a:extLst>
            </p:cNvPr>
            <p:cNvSpPr/>
            <p:nvPr/>
          </p:nvSpPr>
          <p:spPr>
            <a:xfrm>
              <a:off x="4095700" y="4446925"/>
              <a:ext cx="43250" cy="57300"/>
            </a:xfrm>
            <a:custGeom>
              <a:avLst/>
              <a:gdLst/>
              <a:ahLst/>
              <a:cxnLst/>
              <a:rect l="l" t="t" r="r" b="b"/>
              <a:pathLst>
                <a:path w="1730" h="2292" extrusionOk="0">
                  <a:moveTo>
                    <a:pt x="1706" y="1"/>
                  </a:moveTo>
                  <a:cubicBezTo>
                    <a:pt x="1698" y="1"/>
                    <a:pt x="1691" y="5"/>
                    <a:pt x="1687" y="12"/>
                  </a:cubicBezTo>
                  <a:cubicBezTo>
                    <a:pt x="1377" y="536"/>
                    <a:pt x="815" y="1289"/>
                    <a:pt x="8" y="2249"/>
                  </a:cubicBezTo>
                  <a:cubicBezTo>
                    <a:pt x="1" y="2261"/>
                    <a:pt x="1" y="2276"/>
                    <a:pt x="12" y="2287"/>
                  </a:cubicBezTo>
                  <a:cubicBezTo>
                    <a:pt x="16" y="2291"/>
                    <a:pt x="24" y="2291"/>
                    <a:pt x="31" y="2291"/>
                  </a:cubicBezTo>
                  <a:cubicBezTo>
                    <a:pt x="35" y="2291"/>
                    <a:pt x="43" y="2287"/>
                    <a:pt x="50" y="2284"/>
                  </a:cubicBezTo>
                  <a:cubicBezTo>
                    <a:pt x="616" y="1607"/>
                    <a:pt x="1064" y="1033"/>
                    <a:pt x="1385" y="570"/>
                  </a:cubicBezTo>
                  <a:cubicBezTo>
                    <a:pt x="1519" y="372"/>
                    <a:pt x="1633" y="180"/>
                    <a:pt x="1729" y="12"/>
                  </a:cubicBezTo>
                  <a:cubicBezTo>
                    <a:pt x="1725" y="8"/>
                    <a:pt x="1725" y="8"/>
                    <a:pt x="1721" y="5"/>
                  </a:cubicBezTo>
                  <a:cubicBezTo>
                    <a:pt x="1718" y="1"/>
                    <a:pt x="1714" y="1"/>
                    <a:pt x="1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117;p46">
              <a:extLst>
                <a:ext uri="{FF2B5EF4-FFF2-40B4-BE49-F238E27FC236}">
                  <a16:creationId xmlns:a16="http://schemas.microsoft.com/office/drawing/2014/main" id="{DD1326DA-DCEB-AA25-5133-276B1472A244}"/>
                </a:ext>
              </a:extLst>
            </p:cNvPr>
            <p:cNvSpPr/>
            <p:nvPr/>
          </p:nvSpPr>
          <p:spPr>
            <a:xfrm>
              <a:off x="3864475" y="4560200"/>
              <a:ext cx="57750" cy="43450"/>
            </a:xfrm>
            <a:custGeom>
              <a:avLst/>
              <a:gdLst/>
              <a:ahLst/>
              <a:cxnLst/>
              <a:rect l="l" t="t" r="r" b="b"/>
              <a:pathLst>
                <a:path w="2310" h="1738" extrusionOk="0">
                  <a:moveTo>
                    <a:pt x="1965" y="1"/>
                  </a:moveTo>
                  <a:cubicBezTo>
                    <a:pt x="1740" y="70"/>
                    <a:pt x="1457" y="116"/>
                    <a:pt x="1357" y="177"/>
                  </a:cubicBezTo>
                  <a:cubicBezTo>
                    <a:pt x="1254" y="234"/>
                    <a:pt x="719" y="257"/>
                    <a:pt x="665" y="292"/>
                  </a:cubicBezTo>
                  <a:cubicBezTo>
                    <a:pt x="627" y="322"/>
                    <a:pt x="417" y="456"/>
                    <a:pt x="329" y="555"/>
                  </a:cubicBezTo>
                  <a:lnTo>
                    <a:pt x="554" y="571"/>
                  </a:lnTo>
                  <a:cubicBezTo>
                    <a:pt x="455" y="578"/>
                    <a:pt x="0" y="1465"/>
                    <a:pt x="184" y="1561"/>
                  </a:cubicBezTo>
                  <a:cubicBezTo>
                    <a:pt x="280" y="1608"/>
                    <a:pt x="327" y="1652"/>
                    <a:pt x="379" y="1652"/>
                  </a:cubicBezTo>
                  <a:cubicBezTo>
                    <a:pt x="396" y="1652"/>
                    <a:pt x="413" y="1648"/>
                    <a:pt x="432" y="1637"/>
                  </a:cubicBezTo>
                  <a:cubicBezTo>
                    <a:pt x="483" y="1613"/>
                    <a:pt x="496" y="1600"/>
                    <a:pt x="498" y="1593"/>
                  </a:cubicBezTo>
                  <a:lnTo>
                    <a:pt x="498" y="1593"/>
                  </a:lnTo>
                  <a:cubicBezTo>
                    <a:pt x="502" y="1619"/>
                    <a:pt x="527" y="1738"/>
                    <a:pt x="623" y="1738"/>
                  </a:cubicBezTo>
                  <a:cubicBezTo>
                    <a:pt x="628" y="1738"/>
                    <a:pt x="633" y="1738"/>
                    <a:pt x="639" y="1737"/>
                  </a:cubicBezTo>
                  <a:cubicBezTo>
                    <a:pt x="761" y="1722"/>
                    <a:pt x="834" y="1542"/>
                    <a:pt x="834" y="1542"/>
                  </a:cubicBezTo>
                  <a:cubicBezTo>
                    <a:pt x="834" y="1542"/>
                    <a:pt x="851" y="1688"/>
                    <a:pt x="973" y="1688"/>
                  </a:cubicBezTo>
                  <a:cubicBezTo>
                    <a:pt x="977" y="1688"/>
                    <a:pt x="982" y="1688"/>
                    <a:pt x="987" y="1687"/>
                  </a:cubicBezTo>
                  <a:cubicBezTo>
                    <a:pt x="1117" y="1676"/>
                    <a:pt x="1128" y="1572"/>
                    <a:pt x="1128" y="1572"/>
                  </a:cubicBezTo>
                  <a:cubicBezTo>
                    <a:pt x="1128" y="1572"/>
                    <a:pt x="1188" y="1597"/>
                    <a:pt x="1257" y="1597"/>
                  </a:cubicBezTo>
                  <a:cubicBezTo>
                    <a:pt x="1309" y="1597"/>
                    <a:pt x="1366" y="1583"/>
                    <a:pt x="1407" y="1534"/>
                  </a:cubicBezTo>
                  <a:cubicBezTo>
                    <a:pt x="1503" y="1423"/>
                    <a:pt x="1763" y="999"/>
                    <a:pt x="1889" y="953"/>
                  </a:cubicBezTo>
                  <a:cubicBezTo>
                    <a:pt x="2011" y="903"/>
                    <a:pt x="2310" y="777"/>
                    <a:pt x="2310" y="777"/>
                  </a:cubicBezTo>
                  <a:lnTo>
                    <a:pt x="1965"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18;p46">
              <a:extLst>
                <a:ext uri="{FF2B5EF4-FFF2-40B4-BE49-F238E27FC236}">
                  <a16:creationId xmlns:a16="http://schemas.microsoft.com/office/drawing/2014/main" id="{3E81A27C-481D-382A-A5E4-7C99AF4B9EE7}"/>
                </a:ext>
              </a:extLst>
            </p:cNvPr>
            <p:cNvSpPr/>
            <p:nvPr/>
          </p:nvSpPr>
          <p:spPr>
            <a:xfrm>
              <a:off x="3877850" y="4569675"/>
              <a:ext cx="6225" cy="5100"/>
            </a:xfrm>
            <a:custGeom>
              <a:avLst/>
              <a:gdLst/>
              <a:ahLst/>
              <a:cxnLst/>
              <a:rect l="l" t="t" r="r" b="b"/>
              <a:pathLst>
                <a:path w="249" h="204" extrusionOk="0">
                  <a:moveTo>
                    <a:pt x="231" y="0"/>
                  </a:moveTo>
                  <a:cubicBezTo>
                    <a:pt x="228" y="0"/>
                    <a:pt x="225" y="1"/>
                    <a:pt x="222" y="4"/>
                  </a:cubicBezTo>
                  <a:cubicBezTo>
                    <a:pt x="222" y="4"/>
                    <a:pt x="107" y="77"/>
                    <a:pt x="8" y="180"/>
                  </a:cubicBezTo>
                  <a:cubicBezTo>
                    <a:pt x="0" y="184"/>
                    <a:pt x="0" y="195"/>
                    <a:pt x="8" y="199"/>
                  </a:cubicBezTo>
                  <a:lnTo>
                    <a:pt x="19" y="203"/>
                  </a:lnTo>
                  <a:lnTo>
                    <a:pt x="27" y="199"/>
                  </a:lnTo>
                  <a:cubicBezTo>
                    <a:pt x="127" y="104"/>
                    <a:pt x="237" y="27"/>
                    <a:pt x="237" y="27"/>
                  </a:cubicBezTo>
                  <a:cubicBezTo>
                    <a:pt x="245" y="23"/>
                    <a:pt x="249" y="16"/>
                    <a:pt x="241" y="8"/>
                  </a:cubicBezTo>
                  <a:cubicBezTo>
                    <a:pt x="239" y="3"/>
                    <a:pt x="235" y="0"/>
                    <a:pt x="231"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119;p46">
              <a:extLst>
                <a:ext uri="{FF2B5EF4-FFF2-40B4-BE49-F238E27FC236}">
                  <a16:creationId xmlns:a16="http://schemas.microsoft.com/office/drawing/2014/main" id="{10C67B2C-FD6B-C300-9DB2-50671CC478E9}"/>
                </a:ext>
              </a:extLst>
            </p:cNvPr>
            <p:cNvSpPr/>
            <p:nvPr/>
          </p:nvSpPr>
          <p:spPr>
            <a:xfrm>
              <a:off x="3876500" y="4593375"/>
              <a:ext cx="1650" cy="6925"/>
            </a:xfrm>
            <a:custGeom>
              <a:avLst/>
              <a:gdLst/>
              <a:ahLst/>
              <a:cxnLst/>
              <a:rect l="l" t="t" r="r" b="b"/>
              <a:pathLst>
                <a:path w="66" h="277" extrusionOk="0">
                  <a:moveTo>
                    <a:pt x="51" y="1"/>
                  </a:moveTo>
                  <a:cubicBezTo>
                    <a:pt x="43" y="1"/>
                    <a:pt x="35" y="5"/>
                    <a:pt x="31" y="16"/>
                  </a:cubicBezTo>
                  <a:lnTo>
                    <a:pt x="1" y="257"/>
                  </a:lnTo>
                  <a:cubicBezTo>
                    <a:pt x="1" y="265"/>
                    <a:pt x="5" y="272"/>
                    <a:pt x="12" y="276"/>
                  </a:cubicBezTo>
                  <a:lnTo>
                    <a:pt x="16" y="276"/>
                  </a:lnTo>
                  <a:cubicBezTo>
                    <a:pt x="24" y="276"/>
                    <a:pt x="28" y="268"/>
                    <a:pt x="31" y="261"/>
                  </a:cubicBezTo>
                  <a:lnTo>
                    <a:pt x="62" y="20"/>
                  </a:lnTo>
                  <a:cubicBezTo>
                    <a:pt x="66" y="8"/>
                    <a:pt x="58" y="1"/>
                    <a:pt x="5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20;p46">
              <a:extLst>
                <a:ext uri="{FF2B5EF4-FFF2-40B4-BE49-F238E27FC236}">
                  <a16:creationId xmlns:a16="http://schemas.microsoft.com/office/drawing/2014/main" id="{7C7D50EB-F12F-8B29-DDB7-B9E0B5910F2B}"/>
                </a:ext>
              </a:extLst>
            </p:cNvPr>
            <p:cNvSpPr/>
            <p:nvPr/>
          </p:nvSpPr>
          <p:spPr>
            <a:xfrm>
              <a:off x="4146475" y="4743550"/>
              <a:ext cx="500" cy="600"/>
            </a:xfrm>
            <a:custGeom>
              <a:avLst/>
              <a:gdLst/>
              <a:ahLst/>
              <a:cxnLst/>
              <a:rect l="l" t="t" r="r" b="b"/>
              <a:pathLst>
                <a:path w="20" h="24" extrusionOk="0">
                  <a:moveTo>
                    <a:pt x="12" y="1"/>
                  </a:moveTo>
                  <a:lnTo>
                    <a:pt x="0" y="24"/>
                  </a:lnTo>
                  <a:lnTo>
                    <a:pt x="19" y="24"/>
                  </a:lnTo>
                  <a:cubicBezTo>
                    <a:pt x="15" y="9"/>
                    <a:pt x="12" y="1"/>
                    <a:pt x="12"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121;p46">
              <a:extLst>
                <a:ext uri="{FF2B5EF4-FFF2-40B4-BE49-F238E27FC236}">
                  <a16:creationId xmlns:a16="http://schemas.microsoft.com/office/drawing/2014/main" id="{FE705F8F-92B3-6ECF-9A4B-06B12A94C2AD}"/>
                </a:ext>
              </a:extLst>
            </p:cNvPr>
            <p:cNvSpPr/>
            <p:nvPr/>
          </p:nvSpPr>
          <p:spPr>
            <a:xfrm>
              <a:off x="4138825" y="4713075"/>
              <a:ext cx="8725" cy="31075"/>
            </a:xfrm>
            <a:custGeom>
              <a:avLst/>
              <a:gdLst/>
              <a:ahLst/>
              <a:cxnLst/>
              <a:rect l="l" t="t" r="r" b="b"/>
              <a:pathLst>
                <a:path w="349" h="1243" extrusionOk="0">
                  <a:moveTo>
                    <a:pt x="23" y="0"/>
                  </a:moveTo>
                  <a:cubicBezTo>
                    <a:pt x="12" y="4"/>
                    <a:pt x="0" y="15"/>
                    <a:pt x="4" y="31"/>
                  </a:cubicBezTo>
                  <a:lnTo>
                    <a:pt x="295" y="1224"/>
                  </a:lnTo>
                  <a:cubicBezTo>
                    <a:pt x="295" y="1231"/>
                    <a:pt x="302" y="1239"/>
                    <a:pt x="306" y="1243"/>
                  </a:cubicBezTo>
                  <a:lnTo>
                    <a:pt x="318" y="1220"/>
                  </a:lnTo>
                  <a:cubicBezTo>
                    <a:pt x="318" y="1220"/>
                    <a:pt x="321" y="1228"/>
                    <a:pt x="325" y="1243"/>
                  </a:cubicBezTo>
                  <a:cubicBezTo>
                    <a:pt x="341" y="1239"/>
                    <a:pt x="348" y="1228"/>
                    <a:pt x="344" y="1212"/>
                  </a:cubicBezTo>
                  <a:lnTo>
                    <a:pt x="58" y="19"/>
                  </a:lnTo>
                  <a:cubicBezTo>
                    <a:pt x="54" y="8"/>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122;p46">
              <a:extLst>
                <a:ext uri="{FF2B5EF4-FFF2-40B4-BE49-F238E27FC236}">
                  <a16:creationId xmlns:a16="http://schemas.microsoft.com/office/drawing/2014/main" id="{20CADE14-C790-EB35-7BF5-7B448CF6D4B0}"/>
                </a:ext>
              </a:extLst>
            </p:cNvPr>
            <p:cNvSpPr/>
            <p:nvPr/>
          </p:nvSpPr>
          <p:spPr>
            <a:xfrm>
              <a:off x="4088525" y="4663075"/>
              <a:ext cx="700" cy="1250"/>
            </a:xfrm>
            <a:custGeom>
              <a:avLst/>
              <a:gdLst/>
              <a:ahLst/>
              <a:cxnLst/>
              <a:rect l="l" t="t" r="r" b="b"/>
              <a:pathLst>
                <a:path w="28" h="50" extrusionOk="0">
                  <a:moveTo>
                    <a:pt x="24" y="0"/>
                  </a:moveTo>
                  <a:cubicBezTo>
                    <a:pt x="12" y="4"/>
                    <a:pt x="5" y="12"/>
                    <a:pt x="1" y="23"/>
                  </a:cubicBezTo>
                  <a:cubicBezTo>
                    <a:pt x="1" y="35"/>
                    <a:pt x="9" y="46"/>
                    <a:pt x="20" y="50"/>
                  </a:cubicBezTo>
                  <a:cubicBezTo>
                    <a:pt x="24" y="42"/>
                    <a:pt x="24" y="35"/>
                    <a:pt x="28" y="27"/>
                  </a:cubicBezTo>
                  <a:cubicBezTo>
                    <a:pt x="28" y="23"/>
                    <a:pt x="24" y="12"/>
                    <a:pt x="2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123;p46">
              <a:extLst>
                <a:ext uri="{FF2B5EF4-FFF2-40B4-BE49-F238E27FC236}">
                  <a16:creationId xmlns:a16="http://schemas.microsoft.com/office/drawing/2014/main" id="{B34C3E99-EA06-3FF2-664E-8AD1C8438B20}"/>
                </a:ext>
              </a:extLst>
            </p:cNvPr>
            <p:cNvSpPr/>
            <p:nvPr/>
          </p:nvSpPr>
          <p:spPr>
            <a:xfrm>
              <a:off x="4089025" y="4640225"/>
              <a:ext cx="137950" cy="24400"/>
            </a:xfrm>
            <a:custGeom>
              <a:avLst/>
              <a:gdLst/>
              <a:ahLst/>
              <a:cxnLst/>
              <a:rect l="l" t="t" r="r" b="b"/>
              <a:pathLst>
                <a:path w="5518" h="976" extrusionOk="0">
                  <a:moveTo>
                    <a:pt x="5483" y="0"/>
                  </a:moveTo>
                  <a:cubicBezTo>
                    <a:pt x="2990" y="826"/>
                    <a:pt x="1097" y="922"/>
                    <a:pt x="352" y="922"/>
                  </a:cubicBezTo>
                  <a:cubicBezTo>
                    <a:pt x="134" y="922"/>
                    <a:pt x="15" y="914"/>
                    <a:pt x="12" y="914"/>
                  </a:cubicBezTo>
                  <a:lnTo>
                    <a:pt x="4" y="914"/>
                  </a:lnTo>
                  <a:cubicBezTo>
                    <a:pt x="4" y="926"/>
                    <a:pt x="8" y="937"/>
                    <a:pt x="8" y="941"/>
                  </a:cubicBezTo>
                  <a:cubicBezTo>
                    <a:pt x="4" y="949"/>
                    <a:pt x="4" y="956"/>
                    <a:pt x="0" y="964"/>
                  </a:cubicBezTo>
                  <a:cubicBezTo>
                    <a:pt x="0" y="964"/>
                    <a:pt x="4" y="968"/>
                    <a:pt x="8" y="968"/>
                  </a:cubicBezTo>
                  <a:cubicBezTo>
                    <a:pt x="12" y="968"/>
                    <a:pt x="130" y="975"/>
                    <a:pt x="352" y="975"/>
                  </a:cubicBezTo>
                  <a:cubicBezTo>
                    <a:pt x="1101" y="975"/>
                    <a:pt x="3002" y="880"/>
                    <a:pt x="5499" y="50"/>
                  </a:cubicBezTo>
                  <a:cubicBezTo>
                    <a:pt x="5510" y="46"/>
                    <a:pt x="5518" y="31"/>
                    <a:pt x="5514" y="20"/>
                  </a:cubicBezTo>
                  <a:cubicBezTo>
                    <a:pt x="5510" y="8"/>
                    <a:pt x="5499" y="0"/>
                    <a:pt x="5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124;p46">
              <a:extLst>
                <a:ext uri="{FF2B5EF4-FFF2-40B4-BE49-F238E27FC236}">
                  <a16:creationId xmlns:a16="http://schemas.microsoft.com/office/drawing/2014/main" id="{FFA981B6-65D2-4A7D-F704-7F07E54236FD}"/>
                </a:ext>
              </a:extLst>
            </p:cNvPr>
            <p:cNvSpPr/>
            <p:nvPr/>
          </p:nvSpPr>
          <p:spPr>
            <a:xfrm>
              <a:off x="4087975" y="4625975"/>
              <a:ext cx="136050" cy="25750"/>
            </a:xfrm>
            <a:custGeom>
              <a:avLst/>
              <a:gdLst/>
              <a:ahLst/>
              <a:cxnLst/>
              <a:rect l="l" t="t" r="r" b="b"/>
              <a:pathLst>
                <a:path w="5442" h="1030" extrusionOk="0">
                  <a:moveTo>
                    <a:pt x="5411" y="1"/>
                  </a:moveTo>
                  <a:cubicBezTo>
                    <a:pt x="5407" y="1"/>
                    <a:pt x="5403" y="4"/>
                    <a:pt x="5403" y="4"/>
                  </a:cubicBezTo>
                  <a:cubicBezTo>
                    <a:pt x="3476" y="869"/>
                    <a:pt x="61" y="976"/>
                    <a:pt x="27" y="976"/>
                  </a:cubicBezTo>
                  <a:cubicBezTo>
                    <a:pt x="11" y="976"/>
                    <a:pt x="0" y="987"/>
                    <a:pt x="0" y="1002"/>
                  </a:cubicBezTo>
                  <a:cubicBezTo>
                    <a:pt x="0" y="1018"/>
                    <a:pt x="11" y="1029"/>
                    <a:pt x="27" y="1029"/>
                  </a:cubicBezTo>
                  <a:cubicBezTo>
                    <a:pt x="61" y="1025"/>
                    <a:pt x="3487" y="922"/>
                    <a:pt x="5422" y="50"/>
                  </a:cubicBezTo>
                  <a:cubicBezTo>
                    <a:pt x="5437" y="47"/>
                    <a:pt x="5441" y="31"/>
                    <a:pt x="5437" y="16"/>
                  </a:cubicBezTo>
                  <a:cubicBezTo>
                    <a:pt x="5430" y="8"/>
                    <a:pt x="5422"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125;p46">
              <a:extLst>
                <a:ext uri="{FF2B5EF4-FFF2-40B4-BE49-F238E27FC236}">
                  <a16:creationId xmlns:a16="http://schemas.microsoft.com/office/drawing/2014/main" id="{6A724346-A143-2D91-6DAA-20B4413156FE}"/>
                </a:ext>
              </a:extLst>
            </p:cNvPr>
            <p:cNvSpPr/>
            <p:nvPr/>
          </p:nvSpPr>
          <p:spPr>
            <a:xfrm>
              <a:off x="4181650" y="4656100"/>
              <a:ext cx="36450" cy="39400"/>
            </a:xfrm>
            <a:custGeom>
              <a:avLst/>
              <a:gdLst/>
              <a:ahLst/>
              <a:cxnLst/>
              <a:rect l="l" t="t" r="r" b="b"/>
              <a:pathLst>
                <a:path w="1458" h="1576" extrusionOk="0">
                  <a:moveTo>
                    <a:pt x="23" y="0"/>
                  </a:moveTo>
                  <a:cubicBezTo>
                    <a:pt x="8" y="4"/>
                    <a:pt x="0" y="19"/>
                    <a:pt x="4" y="31"/>
                  </a:cubicBezTo>
                  <a:cubicBezTo>
                    <a:pt x="126" y="409"/>
                    <a:pt x="513" y="1316"/>
                    <a:pt x="1423" y="1572"/>
                  </a:cubicBezTo>
                  <a:lnTo>
                    <a:pt x="1430" y="1576"/>
                  </a:lnTo>
                  <a:cubicBezTo>
                    <a:pt x="1442" y="1576"/>
                    <a:pt x="1450" y="1568"/>
                    <a:pt x="1453" y="1556"/>
                  </a:cubicBezTo>
                  <a:cubicBezTo>
                    <a:pt x="1457" y="1541"/>
                    <a:pt x="1450" y="1526"/>
                    <a:pt x="1434" y="1522"/>
                  </a:cubicBezTo>
                  <a:cubicBezTo>
                    <a:pt x="551" y="1273"/>
                    <a:pt x="176" y="386"/>
                    <a:pt x="54" y="15"/>
                  </a:cubicBezTo>
                  <a:cubicBezTo>
                    <a:pt x="50" y="4"/>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080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02</a:t>
            </a:r>
            <a:endParaRPr sz="2400" dirty="0"/>
          </a:p>
        </p:txBody>
      </p:sp>
      <p:sp>
        <p:nvSpPr>
          <p:cNvPr id="325" name="Google Shape;325;p30"/>
          <p:cNvSpPr txBox="1">
            <a:spLocks noGrp="1"/>
          </p:cNvSpPr>
          <p:nvPr>
            <p:ph type="title"/>
          </p:nvPr>
        </p:nvSpPr>
        <p:spPr>
          <a:xfrm>
            <a:off x="5516137" y="115081"/>
            <a:ext cx="2416097"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t>Sequence Diagram</a:t>
            </a:r>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grpSp>
        <p:nvGrpSpPr>
          <p:cNvPr id="489" name="Google Shape;1038;p46">
            <a:extLst>
              <a:ext uri="{FF2B5EF4-FFF2-40B4-BE49-F238E27FC236}">
                <a16:creationId xmlns:a16="http://schemas.microsoft.com/office/drawing/2014/main" id="{0CE5E12F-1CC9-3547-C6E6-FDD72FCF95FD}"/>
              </a:ext>
            </a:extLst>
          </p:cNvPr>
          <p:cNvGrpSpPr/>
          <p:nvPr/>
        </p:nvGrpSpPr>
        <p:grpSpPr>
          <a:xfrm>
            <a:off x="913296" y="1307008"/>
            <a:ext cx="3293079" cy="3183216"/>
            <a:chOff x="3342700" y="4253550"/>
            <a:chExt cx="937425" cy="869250"/>
          </a:xfrm>
        </p:grpSpPr>
        <p:sp>
          <p:nvSpPr>
            <p:cNvPr id="490" name="Google Shape;1039;p46">
              <a:extLst>
                <a:ext uri="{FF2B5EF4-FFF2-40B4-BE49-F238E27FC236}">
                  <a16:creationId xmlns:a16="http://schemas.microsoft.com/office/drawing/2014/main" id="{9D7B5F93-C80B-3B62-BFFC-6379EBB55F3C}"/>
                </a:ext>
              </a:extLst>
            </p:cNvPr>
            <p:cNvSpPr/>
            <p:nvPr/>
          </p:nvSpPr>
          <p:spPr>
            <a:xfrm>
              <a:off x="3428075" y="4978350"/>
              <a:ext cx="583525" cy="101625"/>
            </a:xfrm>
            <a:custGeom>
              <a:avLst/>
              <a:gdLst/>
              <a:ahLst/>
              <a:cxnLst/>
              <a:rect l="l" t="t" r="r" b="b"/>
              <a:pathLst>
                <a:path w="23341" h="4065" extrusionOk="0">
                  <a:moveTo>
                    <a:pt x="1" y="0"/>
                  </a:moveTo>
                  <a:lnTo>
                    <a:pt x="1" y="4065"/>
                  </a:lnTo>
                  <a:lnTo>
                    <a:pt x="23341" y="4065"/>
                  </a:lnTo>
                  <a:lnTo>
                    <a:pt x="23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040;p46">
              <a:extLst>
                <a:ext uri="{FF2B5EF4-FFF2-40B4-BE49-F238E27FC236}">
                  <a16:creationId xmlns:a16="http://schemas.microsoft.com/office/drawing/2014/main" id="{6A9CB98E-A256-FACB-7A96-8F73B17D7BC8}"/>
                </a:ext>
              </a:extLst>
            </p:cNvPr>
            <p:cNvSpPr/>
            <p:nvPr/>
          </p:nvSpPr>
          <p:spPr>
            <a:xfrm>
              <a:off x="4011300" y="4678700"/>
              <a:ext cx="124775" cy="401275"/>
            </a:xfrm>
            <a:custGeom>
              <a:avLst/>
              <a:gdLst/>
              <a:ahLst/>
              <a:cxnLst/>
              <a:rect l="l" t="t" r="r" b="b"/>
              <a:pathLst>
                <a:path w="4991" h="16051" extrusionOk="0">
                  <a:moveTo>
                    <a:pt x="1348" y="0"/>
                  </a:moveTo>
                  <a:cubicBezTo>
                    <a:pt x="1090" y="0"/>
                    <a:pt x="831" y="31"/>
                    <a:pt x="578" y="98"/>
                  </a:cubicBezTo>
                  <a:cubicBezTo>
                    <a:pt x="69" y="232"/>
                    <a:pt x="8" y="335"/>
                    <a:pt x="4" y="798"/>
                  </a:cubicBezTo>
                  <a:cubicBezTo>
                    <a:pt x="0" y="1085"/>
                    <a:pt x="4" y="1367"/>
                    <a:pt x="4" y="1654"/>
                  </a:cubicBezTo>
                  <a:lnTo>
                    <a:pt x="4" y="6862"/>
                  </a:lnTo>
                  <a:lnTo>
                    <a:pt x="4" y="15955"/>
                  </a:lnTo>
                  <a:lnTo>
                    <a:pt x="4" y="16051"/>
                  </a:lnTo>
                  <a:lnTo>
                    <a:pt x="3465" y="16051"/>
                  </a:lnTo>
                  <a:cubicBezTo>
                    <a:pt x="4076" y="16051"/>
                    <a:pt x="4577" y="15550"/>
                    <a:pt x="4577" y="14938"/>
                  </a:cubicBezTo>
                  <a:lnTo>
                    <a:pt x="4577" y="11718"/>
                  </a:lnTo>
                  <a:lnTo>
                    <a:pt x="4577" y="7898"/>
                  </a:lnTo>
                  <a:cubicBezTo>
                    <a:pt x="4577" y="6545"/>
                    <a:pt x="4688" y="5260"/>
                    <a:pt x="4849" y="3903"/>
                  </a:cubicBezTo>
                  <a:cubicBezTo>
                    <a:pt x="4922" y="3279"/>
                    <a:pt x="4990" y="2622"/>
                    <a:pt x="4742" y="2040"/>
                  </a:cubicBezTo>
                  <a:cubicBezTo>
                    <a:pt x="4612" y="1742"/>
                    <a:pt x="4402" y="1482"/>
                    <a:pt x="4172" y="1249"/>
                  </a:cubicBezTo>
                  <a:cubicBezTo>
                    <a:pt x="3813" y="882"/>
                    <a:pt x="3373" y="576"/>
                    <a:pt x="2895" y="354"/>
                  </a:cubicBezTo>
                  <a:cubicBezTo>
                    <a:pt x="2407" y="131"/>
                    <a:pt x="1877" y="0"/>
                    <a:pt x="1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041;p46">
              <a:extLst>
                <a:ext uri="{FF2B5EF4-FFF2-40B4-BE49-F238E27FC236}">
                  <a16:creationId xmlns:a16="http://schemas.microsoft.com/office/drawing/2014/main" id="{B84D8225-3F23-BFCF-EBE8-D255F214C092}"/>
                </a:ext>
              </a:extLst>
            </p:cNvPr>
            <p:cNvSpPr/>
            <p:nvPr/>
          </p:nvSpPr>
          <p:spPr>
            <a:xfrm>
              <a:off x="3342700" y="4678700"/>
              <a:ext cx="124775" cy="401275"/>
            </a:xfrm>
            <a:custGeom>
              <a:avLst/>
              <a:gdLst/>
              <a:ahLst/>
              <a:cxnLst/>
              <a:rect l="l" t="t" r="r" b="b"/>
              <a:pathLst>
                <a:path w="4991" h="16051" extrusionOk="0">
                  <a:moveTo>
                    <a:pt x="3646" y="0"/>
                  </a:moveTo>
                  <a:cubicBezTo>
                    <a:pt x="3116" y="0"/>
                    <a:pt x="2584" y="131"/>
                    <a:pt x="2096" y="354"/>
                  </a:cubicBezTo>
                  <a:cubicBezTo>
                    <a:pt x="1618" y="576"/>
                    <a:pt x="1179" y="882"/>
                    <a:pt x="819" y="1249"/>
                  </a:cubicBezTo>
                  <a:cubicBezTo>
                    <a:pt x="590" y="1482"/>
                    <a:pt x="380" y="1742"/>
                    <a:pt x="249" y="2040"/>
                  </a:cubicBezTo>
                  <a:cubicBezTo>
                    <a:pt x="1" y="2622"/>
                    <a:pt x="70" y="3279"/>
                    <a:pt x="146" y="3903"/>
                  </a:cubicBezTo>
                  <a:cubicBezTo>
                    <a:pt x="307" y="5260"/>
                    <a:pt x="418" y="6545"/>
                    <a:pt x="418" y="7898"/>
                  </a:cubicBezTo>
                  <a:lnTo>
                    <a:pt x="418" y="11718"/>
                  </a:lnTo>
                  <a:lnTo>
                    <a:pt x="418" y="14938"/>
                  </a:lnTo>
                  <a:cubicBezTo>
                    <a:pt x="418" y="15550"/>
                    <a:pt x="915" y="16051"/>
                    <a:pt x="1530" y="16051"/>
                  </a:cubicBezTo>
                  <a:lnTo>
                    <a:pt x="4991" y="16051"/>
                  </a:lnTo>
                  <a:lnTo>
                    <a:pt x="4991" y="15955"/>
                  </a:lnTo>
                  <a:lnTo>
                    <a:pt x="4991" y="6862"/>
                  </a:lnTo>
                  <a:lnTo>
                    <a:pt x="4991" y="1654"/>
                  </a:lnTo>
                  <a:cubicBezTo>
                    <a:pt x="4991" y="1367"/>
                    <a:pt x="4991" y="1085"/>
                    <a:pt x="4991" y="798"/>
                  </a:cubicBezTo>
                  <a:cubicBezTo>
                    <a:pt x="4987" y="335"/>
                    <a:pt x="4926" y="232"/>
                    <a:pt x="4417" y="98"/>
                  </a:cubicBezTo>
                  <a:cubicBezTo>
                    <a:pt x="4164" y="31"/>
                    <a:pt x="3905" y="0"/>
                    <a:pt x="3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042;p46">
              <a:extLst>
                <a:ext uri="{FF2B5EF4-FFF2-40B4-BE49-F238E27FC236}">
                  <a16:creationId xmlns:a16="http://schemas.microsoft.com/office/drawing/2014/main" id="{D5CA17EA-A705-A58E-5EC7-1CAA6D70F57F}"/>
                </a:ext>
              </a:extLst>
            </p:cNvPr>
            <p:cNvSpPr/>
            <p:nvPr/>
          </p:nvSpPr>
          <p:spPr>
            <a:xfrm>
              <a:off x="4059575" y="5078800"/>
              <a:ext cx="41425" cy="33300"/>
            </a:xfrm>
            <a:custGeom>
              <a:avLst/>
              <a:gdLst/>
              <a:ahLst/>
              <a:cxnLst/>
              <a:rect l="l" t="t" r="r" b="b"/>
              <a:pathLst>
                <a:path w="1657" h="1332" extrusionOk="0">
                  <a:moveTo>
                    <a:pt x="0" y="1"/>
                  </a:moveTo>
                  <a:lnTo>
                    <a:pt x="1017" y="1332"/>
                  </a:lnTo>
                  <a:lnTo>
                    <a:pt x="1656" y="1332"/>
                  </a:lnTo>
                  <a:lnTo>
                    <a:pt x="1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043;p46">
              <a:extLst>
                <a:ext uri="{FF2B5EF4-FFF2-40B4-BE49-F238E27FC236}">
                  <a16:creationId xmlns:a16="http://schemas.microsoft.com/office/drawing/2014/main" id="{B85637D3-FAE1-EC58-E783-65A8C4B56C76}"/>
                </a:ext>
              </a:extLst>
            </p:cNvPr>
            <p:cNvSpPr/>
            <p:nvPr/>
          </p:nvSpPr>
          <p:spPr>
            <a:xfrm>
              <a:off x="3378850" y="5078800"/>
              <a:ext cx="41325" cy="33300"/>
            </a:xfrm>
            <a:custGeom>
              <a:avLst/>
              <a:gdLst/>
              <a:ahLst/>
              <a:cxnLst/>
              <a:rect l="l" t="t" r="r" b="b"/>
              <a:pathLst>
                <a:path w="1653" h="1332" extrusionOk="0">
                  <a:moveTo>
                    <a:pt x="0" y="1"/>
                  </a:moveTo>
                  <a:lnTo>
                    <a:pt x="0" y="1332"/>
                  </a:lnTo>
                  <a:lnTo>
                    <a:pt x="639" y="1332"/>
                  </a:lnTo>
                  <a:lnTo>
                    <a:pt x="16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044;p46">
              <a:extLst>
                <a:ext uri="{FF2B5EF4-FFF2-40B4-BE49-F238E27FC236}">
                  <a16:creationId xmlns:a16="http://schemas.microsoft.com/office/drawing/2014/main" id="{004A3FF2-48B4-0F70-1EB2-5A12716B6D01}"/>
                </a:ext>
              </a:extLst>
            </p:cNvPr>
            <p:cNvSpPr/>
            <p:nvPr/>
          </p:nvSpPr>
          <p:spPr>
            <a:xfrm>
              <a:off x="3407800" y="4811025"/>
              <a:ext cx="603800" cy="167350"/>
            </a:xfrm>
            <a:custGeom>
              <a:avLst/>
              <a:gdLst/>
              <a:ahLst/>
              <a:cxnLst/>
              <a:rect l="l" t="t" r="r" b="b"/>
              <a:pathLst>
                <a:path w="24152" h="6694" extrusionOk="0">
                  <a:moveTo>
                    <a:pt x="12494" y="1"/>
                  </a:moveTo>
                  <a:cubicBezTo>
                    <a:pt x="8501" y="1"/>
                    <a:pt x="4484" y="264"/>
                    <a:pt x="812" y="801"/>
                  </a:cubicBezTo>
                  <a:cubicBezTo>
                    <a:pt x="39" y="2609"/>
                    <a:pt x="1" y="4747"/>
                    <a:pt x="812" y="6693"/>
                  </a:cubicBezTo>
                  <a:lnTo>
                    <a:pt x="24152" y="6693"/>
                  </a:lnTo>
                  <a:lnTo>
                    <a:pt x="24152" y="801"/>
                  </a:lnTo>
                  <a:cubicBezTo>
                    <a:pt x="20544" y="270"/>
                    <a:pt x="16531" y="1"/>
                    <a:pt x="12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045;p46">
              <a:extLst>
                <a:ext uri="{FF2B5EF4-FFF2-40B4-BE49-F238E27FC236}">
                  <a16:creationId xmlns:a16="http://schemas.microsoft.com/office/drawing/2014/main" id="{C09E9BC5-8000-43DC-97AE-41735277317F}"/>
                </a:ext>
              </a:extLst>
            </p:cNvPr>
            <p:cNvSpPr/>
            <p:nvPr/>
          </p:nvSpPr>
          <p:spPr>
            <a:xfrm>
              <a:off x="3428075" y="4489175"/>
              <a:ext cx="597675" cy="348675"/>
            </a:xfrm>
            <a:custGeom>
              <a:avLst/>
              <a:gdLst/>
              <a:ahLst/>
              <a:cxnLst/>
              <a:rect l="l" t="t" r="r" b="b"/>
              <a:pathLst>
                <a:path w="23907" h="13947" extrusionOk="0">
                  <a:moveTo>
                    <a:pt x="13399" y="1"/>
                  </a:moveTo>
                  <a:cubicBezTo>
                    <a:pt x="9447" y="1"/>
                    <a:pt x="5335" y="265"/>
                    <a:pt x="3870" y="670"/>
                  </a:cubicBezTo>
                  <a:cubicBezTo>
                    <a:pt x="1882" y="1221"/>
                    <a:pt x="1270" y="3997"/>
                    <a:pt x="1297" y="6390"/>
                  </a:cubicBezTo>
                  <a:cubicBezTo>
                    <a:pt x="1308" y="7461"/>
                    <a:pt x="1427" y="8497"/>
                    <a:pt x="1350" y="9549"/>
                  </a:cubicBezTo>
                  <a:cubicBezTo>
                    <a:pt x="1247" y="11013"/>
                    <a:pt x="1" y="13946"/>
                    <a:pt x="1" y="13946"/>
                  </a:cubicBezTo>
                  <a:cubicBezTo>
                    <a:pt x="4211" y="13375"/>
                    <a:pt x="8878" y="13026"/>
                    <a:pt x="13441" y="13026"/>
                  </a:cubicBezTo>
                  <a:cubicBezTo>
                    <a:pt x="16881" y="13026"/>
                    <a:pt x="20261" y="13224"/>
                    <a:pt x="23341" y="13675"/>
                  </a:cubicBezTo>
                  <a:lnTo>
                    <a:pt x="23341" y="9400"/>
                  </a:lnTo>
                  <a:cubicBezTo>
                    <a:pt x="23341" y="7304"/>
                    <a:pt x="23907" y="1519"/>
                    <a:pt x="21460" y="670"/>
                  </a:cubicBezTo>
                  <a:cubicBezTo>
                    <a:pt x="20091" y="197"/>
                    <a:pt x="16805" y="1"/>
                    <a:pt x="13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046;p46">
              <a:extLst>
                <a:ext uri="{FF2B5EF4-FFF2-40B4-BE49-F238E27FC236}">
                  <a16:creationId xmlns:a16="http://schemas.microsoft.com/office/drawing/2014/main" id="{96F28507-6605-70A6-51FC-EF20AAFA9272}"/>
                </a:ext>
              </a:extLst>
            </p:cNvPr>
            <p:cNvSpPr/>
            <p:nvPr/>
          </p:nvSpPr>
          <p:spPr>
            <a:xfrm>
              <a:off x="3667250" y="4489175"/>
              <a:ext cx="91500" cy="32250"/>
            </a:xfrm>
            <a:custGeom>
              <a:avLst/>
              <a:gdLst/>
              <a:ahLst/>
              <a:cxnLst/>
              <a:rect l="l" t="t" r="r" b="b"/>
              <a:pathLst>
                <a:path w="3660" h="1290" extrusionOk="0">
                  <a:moveTo>
                    <a:pt x="3629" y="1"/>
                  </a:moveTo>
                  <a:cubicBezTo>
                    <a:pt x="2402" y="5"/>
                    <a:pt x="1163" y="31"/>
                    <a:pt x="1" y="81"/>
                  </a:cubicBezTo>
                  <a:cubicBezTo>
                    <a:pt x="1" y="184"/>
                    <a:pt x="12" y="284"/>
                    <a:pt x="35" y="376"/>
                  </a:cubicBezTo>
                  <a:cubicBezTo>
                    <a:pt x="157" y="926"/>
                    <a:pt x="593" y="1083"/>
                    <a:pt x="1102" y="1148"/>
                  </a:cubicBezTo>
                  <a:cubicBezTo>
                    <a:pt x="1695" y="1224"/>
                    <a:pt x="2291" y="1270"/>
                    <a:pt x="2891" y="1289"/>
                  </a:cubicBezTo>
                  <a:lnTo>
                    <a:pt x="2953" y="1289"/>
                  </a:lnTo>
                  <a:cubicBezTo>
                    <a:pt x="3044" y="1289"/>
                    <a:pt x="3136" y="1278"/>
                    <a:pt x="3209" y="1228"/>
                  </a:cubicBezTo>
                  <a:cubicBezTo>
                    <a:pt x="3308" y="1163"/>
                    <a:pt x="3350" y="1045"/>
                    <a:pt x="3388" y="930"/>
                  </a:cubicBezTo>
                  <a:cubicBezTo>
                    <a:pt x="3461" y="712"/>
                    <a:pt x="3534" y="498"/>
                    <a:pt x="3606" y="280"/>
                  </a:cubicBezTo>
                  <a:cubicBezTo>
                    <a:pt x="3633" y="200"/>
                    <a:pt x="3660" y="112"/>
                    <a:pt x="3641" y="31"/>
                  </a:cubicBezTo>
                  <a:cubicBezTo>
                    <a:pt x="3637" y="20"/>
                    <a:pt x="3633" y="12"/>
                    <a:pt x="36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047;p46">
              <a:extLst>
                <a:ext uri="{FF2B5EF4-FFF2-40B4-BE49-F238E27FC236}">
                  <a16:creationId xmlns:a16="http://schemas.microsoft.com/office/drawing/2014/main" id="{61FD074E-D3A5-2DA4-109D-E332DE5B28C0}"/>
                </a:ext>
              </a:extLst>
            </p:cNvPr>
            <p:cNvSpPr/>
            <p:nvPr/>
          </p:nvSpPr>
          <p:spPr>
            <a:xfrm>
              <a:off x="3739150" y="4579625"/>
              <a:ext cx="17125" cy="17325"/>
            </a:xfrm>
            <a:custGeom>
              <a:avLst/>
              <a:gdLst/>
              <a:ahLst/>
              <a:cxnLst/>
              <a:rect l="l" t="t" r="r" b="b"/>
              <a:pathLst>
                <a:path w="685" h="693" extrusionOk="0">
                  <a:moveTo>
                    <a:pt x="337" y="0"/>
                  </a:moveTo>
                  <a:cubicBezTo>
                    <a:pt x="195" y="0"/>
                    <a:pt x="69" y="88"/>
                    <a:pt x="19" y="214"/>
                  </a:cubicBezTo>
                  <a:lnTo>
                    <a:pt x="0" y="425"/>
                  </a:lnTo>
                  <a:cubicBezTo>
                    <a:pt x="38" y="578"/>
                    <a:pt x="176" y="692"/>
                    <a:pt x="337" y="692"/>
                  </a:cubicBezTo>
                  <a:cubicBezTo>
                    <a:pt x="528" y="692"/>
                    <a:pt x="685" y="535"/>
                    <a:pt x="685" y="344"/>
                  </a:cubicBezTo>
                  <a:cubicBezTo>
                    <a:pt x="685" y="157"/>
                    <a:pt x="528" y="0"/>
                    <a:pt x="337"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48;p46">
              <a:extLst>
                <a:ext uri="{FF2B5EF4-FFF2-40B4-BE49-F238E27FC236}">
                  <a16:creationId xmlns:a16="http://schemas.microsoft.com/office/drawing/2014/main" id="{2D552F09-8DEE-AD91-1B31-7F878F3DC7AE}"/>
                </a:ext>
              </a:extLst>
            </p:cNvPr>
            <p:cNvSpPr/>
            <p:nvPr/>
          </p:nvSpPr>
          <p:spPr>
            <a:xfrm>
              <a:off x="3913600" y="4579625"/>
              <a:ext cx="17225" cy="17325"/>
            </a:xfrm>
            <a:custGeom>
              <a:avLst/>
              <a:gdLst/>
              <a:ahLst/>
              <a:cxnLst/>
              <a:rect l="l" t="t" r="r" b="b"/>
              <a:pathLst>
                <a:path w="689" h="693" extrusionOk="0">
                  <a:moveTo>
                    <a:pt x="345" y="0"/>
                  </a:moveTo>
                  <a:cubicBezTo>
                    <a:pt x="153" y="0"/>
                    <a:pt x="0" y="157"/>
                    <a:pt x="0" y="344"/>
                  </a:cubicBezTo>
                  <a:cubicBezTo>
                    <a:pt x="0" y="535"/>
                    <a:pt x="153" y="692"/>
                    <a:pt x="345" y="692"/>
                  </a:cubicBezTo>
                  <a:cubicBezTo>
                    <a:pt x="536" y="692"/>
                    <a:pt x="689" y="535"/>
                    <a:pt x="689" y="344"/>
                  </a:cubicBezTo>
                  <a:cubicBezTo>
                    <a:pt x="689" y="157"/>
                    <a:pt x="536" y="0"/>
                    <a:pt x="345"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49;p46">
              <a:extLst>
                <a:ext uri="{FF2B5EF4-FFF2-40B4-BE49-F238E27FC236}">
                  <a16:creationId xmlns:a16="http://schemas.microsoft.com/office/drawing/2014/main" id="{67AA0392-6E03-0269-B675-28B532AA6B7A}"/>
                </a:ext>
              </a:extLst>
            </p:cNvPr>
            <p:cNvSpPr/>
            <p:nvPr/>
          </p:nvSpPr>
          <p:spPr>
            <a:xfrm>
              <a:off x="3564400" y="4712100"/>
              <a:ext cx="17225" cy="17325"/>
            </a:xfrm>
            <a:custGeom>
              <a:avLst/>
              <a:gdLst/>
              <a:ahLst/>
              <a:cxnLst/>
              <a:rect l="l" t="t" r="r" b="b"/>
              <a:pathLst>
                <a:path w="689" h="693" extrusionOk="0">
                  <a:moveTo>
                    <a:pt x="344" y="1"/>
                  </a:moveTo>
                  <a:cubicBezTo>
                    <a:pt x="153" y="1"/>
                    <a:pt x="0" y="158"/>
                    <a:pt x="0" y="345"/>
                  </a:cubicBezTo>
                  <a:cubicBezTo>
                    <a:pt x="0" y="536"/>
                    <a:pt x="153" y="693"/>
                    <a:pt x="344" y="693"/>
                  </a:cubicBezTo>
                  <a:cubicBezTo>
                    <a:pt x="536" y="693"/>
                    <a:pt x="689" y="536"/>
                    <a:pt x="689" y="345"/>
                  </a:cubicBezTo>
                  <a:cubicBezTo>
                    <a:pt x="689" y="158"/>
                    <a:pt x="536" y="1"/>
                    <a:pt x="34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50;p46">
              <a:extLst>
                <a:ext uri="{FF2B5EF4-FFF2-40B4-BE49-F238E27FC236}">
                  <a16:creationId xmlns:a16="http://schemas.microsoft.com/office/drawing/2014/main" id="{B5513B85-6B0F-EBF8-A206-EF657A2E7495}"/>
                </a:ext>
              </a:extLst>
            </p:cNvPr>
            <p:cNvSpPr/>
            <p:nvPr/>
          </p:nvSpPr>
          <p:spPr>
            <a:xfrm>
              <a:off x="3738950" y="4712100"/>
              <a:ext cx="17325" cy="17325"/>
            </a:xfrm>
            <a:custGeom>
              <a:avLst/>
              <a:gdLst/>
              <a:ahLst/>
              <a:cxnLst/>
              <a:rect l="l" t="t" r="r" b="b"/>
              <a:pathLst>
                <a:path w="693" h="693" extrusionOk="0">
                  <a:moveTo>
                    <a:pt x="345" y="1"/>
                  </a:moveTo>
                  <a:cubicBezTo>
                    <a:pt x="153" y="1"/>
                    <a:pt x="0" y="158"/>
                    <a:pt x="0" y="345"/>
                  </a:cubicBezTo>
                  <a:cubicBezTo>
                    <a:pt x="0" y="536"/>
                    <a:pt x="153" y="693"/>
                    <a:pt x="345" y="693"/>
                  </a:cubicBezTo>
                  <a:cubicBezTo>
                    <a:pt x="536" y="693"/>
                    <a:pt x="693" y="536"/>
                    <a:pt x="693" y="345"/>
                  </a:cubicBezTo>
                  <a:cubicBezTo>
                    <a:pt x="693"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51;p46">
              <a:extLst>
                <a:ext uri="{FF2B5EF4-FFF2-40B4-BE49-F238E27FC236}">
                  <a16:creationId xmlns:a16="http://schemas.microsoft.com/office/drawing/2014/main" id="{E87F19DB-2041-7685-F5AA-DF32A53EAA82}"/>
                </a:ext>
              </a:extLst>
            </p:cNvPr>
            <p:cNvSpPr/>
            <p:nvPr/>
          </p:nvSpPr>
          <p:spPr>
            <a:xfrm>
              <a:off x="3913600" y="4712100"/>
              <a:ext cx="17225" cy="17325"/>
            </a:xfrm>
            <a:custGeom>
              <a:avLst/>
              <a:gdLst/>
              <a:ahLst/>
              <a:cxnLst/>
              <a:rect l="l" t="t" r="r" b="b"/>
              <a:pathLst>
                <a:path w="689" h="693" extrusionOk="0">
                  <a:moveTo>
                    <a:pt x="345" y="1"/>
                  </a:moveTo>
                  <a:cubicBezTo>
                    <a:pt x="153" y="1"/>
                    <a:pt x="0" y="158"/>
                    <a:pt x="0" y="345"/>
                  </a:cubicBezTo>
                  <a:cubicBezTo>
                    <a:pt x="0" y="536"/>
                    <a:pt x="153" y="693"/>
                    <a:pt x="345" y="693"/>
                  </a:cubicBezTo>
                  <a:cubicBezTo>
                    <a:pt x="536" y="693"/>
                    <a:pt x="689" y="536"/>
                    <a:pt x="689" y="345"/>
                  </a:cubicBezTo>
                  <a:cubicBezTo>
                    <a:pt x="689"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52;p46">
              <a:extLst>
                <a:ext uri="{FF2B5EF4-FFF2-40B4-BE49-F238E27FC236}">
                  <a16:creationId xmlns:a16="http://schemas.microsoft.com/office/drawing/2014/main" id="{EB120C24-7D8E-5275-C960-F3094001959B}"/>
                </a:ext>
              </a:extLst>
            </p:cNvPr>
            <p:cNvSpPr/>
            <p:nvPr/>
          </p:nvSpPr>
          <p:spPr>
            <a:xfrm>
              <a:off x="4010725" y="5079950"/>
              <a:ext cx="1350" cy="600"/>
            </a:xfrm>
            <a:custGeom>
              <a:avLst/>
              <a:gdLst/>
              <a:ahLst/>
              <a:cxnLst/>
              <a:rect l="l" t="t" r="r" b="b"/>
              <a:pathLst>
                <a:path w="54" h="24" extrusionOk="0">
                  <a:moveTo>
                    <a:pt x="0" y="1"/>
                  </a:moveTo>
                  <a:cubicBezTo>
                    <a:pt x="0" y="12"/>
                    <a:pt x="12" y="24"/>
                    <a:pt x="27" y="24"/>
                  </a:cubicBezTo>
                  <a:cubicBezTo>
                    <a:pt x="42" y="24"/>
                    <a:pt x="54" y="12"/>
                    <a:pt x="54"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53;p46">
              <a:extLst>
                <a:ext uri="{FF2B5EF4-FFF2-40B4-BE49-F238E27FC236}">
                  <a16:creationId xmlns:a16="http://schemas.microsoft.com/office/drawing/2014/main" id="{57BA5C0A-B382-A7BF-2615-EE5AB10AE864}"/>
                </a:ext>
              </a:extLst>
            </p:cNvPr>
            <p:cNvSpPr/>
            <p:nvPr/>
          </p:nvSpPr>
          <p:spPr>
            <a:xfrm>
              <a:off x="4010725" y="4979000"/>
              <a:ext cx="700" cy="100975"/>
            </a:xfrm>
            <a:custGeom>
              <a:avLst/>
              <a:gdLst/>
              <a:ahLst/>
              <a:cxnLst/>
              <a:rect l="l" t="t" r="r" b="b"/>
              <a:pathLst>
                <a:path w="28" h="4039" extrusionOk="0">
                  <a:moveTo>
                    <a:pt x="0" y="1"/>
                  </a:moveTo>
                  <a:lnTo>
                    <a:pt x="0" y="4039"/>
                  </a:lnTo>
                  <a:lnTo>
                    <a:pt x="27" y="4039"/>
                  </a:lnTo>
                  <a:lnTo>
                    <a:pt x="27" y="3943"/>
                  </a:lnTo>
                  <a:lnTo>
                    <a:pt x="27"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54;p46">
              <a:extLst>
                <a:ext uri="{FF2B5EF4-FFF2-40B4-BE49-F238E27FC236}">
                  <a16:creationId xmlns:a16="http://schemas.microsoft.com/office/drawing/2014/main" id="{16E33129-C67E-C3E4-B353-34213B8E01F6}"/>
                </a:ext>
              </a:extLst>
            </p:cNvPr>
            <p:cNvSpPr/>
            <p:nvPr/>
          </p:nvSpPr>
          <p:spPr>
            <a:xfrm>
              <a:off x="4011400" y="4831500"/>
              <a:ext cx="675" cy="248475"/>
            </a:xfrm>
            <a:custGeom>
              <a:avLst/>
              <a:gdLst/>
              <a:ahLst/>
              <a:cxnLst/>
              <a:rect l="l" t="t" r="r" b="b"/>
              <a:pathLst>
                <a:path w="27" h="9939" extrusionOk="0">
                  <a:moveTo>
                    <a:pt x="27" y="1"/>
                  </a:moveTo>
                  <a:cubicBezTo>
                    <a:pt x="19" y="5"/>
                    <a:pt x="15" y="8"/>
                    <a:pt x="8" y="8"/>
                  </a:cubicBezTo>
                  <a:lnTo>
                    <a:pt x="8" y="5847"/>
                  </a:lnTo>
                  <a:cubicBezTo>
                    <a:pt x="15" y="5847"/>
                    <a:pt x="19" y="5851"/>
                    <a:pt x="27" y="5855"/>
                  </a:cubicBezTo>
                  <a:lnTo>
                    <a:pt x="27" y="1"/>
                  </a:lnTo>
                  <a:close/>
                  <a:moveTo>
                    <a:pt x="27" y="5893"/>
                  </a:moveTo>
                  <a:cubicBezTo>
                    <a:pt x="19" y="5897"/>
                    <a:pt x="15" y="5901"/>
                    <a:pt x="8" y="5901"/>
                  </a:cubicBezTo>
                  <a:lnTo>
                    <a:pt x="0" y="5901"/>
                  </a:lnTo>
                  <a:lnTo>
                    <a:pt x="0" y="9843"/>
                  </a:lnTo>
                  <a:lnTo>
                    <a:pt x="0" y="9939"/>
                  </a:lnTo>
                  <a:lnTo>
                    <a:pt x="27" y="9939"/>
                  </a:lnTo>
                  <a:lnTo>
                    <a:pt x="27" y="5893"/>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55;p46">
              <a:extLst>
                <a:ext uri="{FF2B5EF4-FFF2-40B4-BE49-F238E27FC236}">
                  <a16:creationId xmlns:a16="http://schemas.microsoft.com/office/drawing/2014/main" id="{78112039-6776-4E6B-2C4B-5BAB171FED19}"/>
                </a:ext>
              </a:extLst>
            </p:cNvPr>
            <p:cNvSpPr/>
            <p:nvPr/>
          </p:nvSpPr>
          <p:spPr>
            <a:xfrm>
              <a:off x="4010725" y="4831600"/>
              <a:ext cx="875" cy="146100"/>
            </a:xfrm>
            <a:custGeom>
              <a:avLst/>
              <a:gdLst/>
              <a:ahLst/>
              <a:cxnLst/>
              <a:rect l="l" t="t" r="r" b="b"/>
              <a:pathLst>
                <a:path w="35" h="5844" extrusionOk="0">
                  <a:moveTo>
                    <a:pt x="0" y="1"/>
                  </a:moveTo>
                  <a:lnTo>
                    <a:pt x="0" y="5843"/>
                  </a:lnTo>
                  <a:lnTo>
                    <a:pt x="35" y="5843"/>
                  </a:lnTo>
                  <a:lnTo>
                    <a:pt x="35" y="4"/>
                  </a:lnTo>
                  <a:lnTo>
                    <a:pt x="31" y="4"/>
                  </a:lnTo>
                  <a:cubicBezTo>
                    <a:pt x="20" y="4"/>
                    <a:pt x="12" y="1"/>
                    <a:pt x="0"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56;p46">
              <a:extLst>
                <a:ext uri="{FF2B5EF4-FFF2-40B4-BE49-F238E27FC236}">
                  <a16:creationId xmlns:a16="http://schemas.microsoft.com/office/drawing/2014/main" id="{B207A2EA-5D2B-0D5C-91B3-D1991DA3ABA6}"/>
                </a:ext>
              </a:extLst>
            </p:cNvPr>
            <p:cNvSpPr/>
            <p:nvPr/>
          </p:nvSpPr>
          <p:spPr>
            <a:xfrm>
              <a:off x="4011575" y="4703700"/>
              <a:ext cx="500" cy="126875"/>
            </a:xfrm>
            <a:custGeom>
              <a:avLst/>
              <a:gdLst/>
              <a:ahLst/>
              <a:cxnLst/>
              <a:rect l="l" t="t" r="r" b="b"/>
              <a:pathLst>
                <a:path w="20" h="5075" extrusionOk="0">
                  <a:moveTo>
                    <a:pt x="16" y="0"/>
                  </a:moveTo>
                  <a:cubicBezTo>
                    <a:pt x="8" y="310"/>
                    <a:pt x="1" y="585"/>
                    <a:pt x="1" y="819"/>
                  </a:cubicBezTo>
                  <a:lnTo>
                    <a:pt x="1" y="5067"/>
                  </a:lnTo>
                  <a:cubicBezTo>
                    <a:pt x="1" y="5067"/>
                    <a:pt x="5" y="5071"/>
                    <a:pt x="5" y="5071"/>
                  </a:cubicBezTo>
                  <a:cubicBezTo>
                    <a:pt x="8" y="5071"/>
                    <a:pt x="16" y="5071"/>
                    <a:pt x="20" y="5075"/>
                  </a:cubicBezTo>
                  <a:lnTo>
                    <a:pt x="20" y="654"/>
                  </a:lnTo>
                  <a:cubicBezTo>
                    <a:pt x="20" y="559"/>
                    <a:pt x="16" y="463"/>
                    <a:pt x="16" y="367"/>
                  </a:cubicBezTo>
                  <a:cubicBezTo>
                    <a:pt x="16" y="245"/>
                    <a:pt x="16" y="123"/>
                    <a:pt x="16"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57;p46">
              <a:extLst>
                <a:ext uri="{FF2B5EF4-FFF2-40B4-BE49-F238E27FC236}">
                  <a16:creationId xmlns:a16="http://schemas.microsoft.com/office/drawing/2014/main" id="{60619899-F67F-8853-85D1-6DF3A29A3DDA}"/>
                </a:ext>
              </a:extLst>
            </p:cNvPr>
            <p:cNvSpPr/>
            <p:nvPr/>
          </p:nvSpPr>
          <p:spPr>
            <a:xfrm>
              <a:off x="4010725" y="4697950"/>
              <a:ext cx="1350" cy="132425"/>
            </a:xfrm>
            <a:custGeom>
              <a:avLst/>
              <a:gdLst/>
              <a:ahLst/>
              <a:cxnLst/>
              <a:rect l="l" t="t" r="r" b="b"/>
              <a:pathLst>
                <a:path w="54" h="5297" extrusionOk="0">
                  <a:moveTo>
                    <a:pt x="27" y="1"/>
                  </a:moveTo>
                  <a:cubicBezTo>
                    <a:pt x="12" y="1"/>
                    <a:pt x="0" y="16"/>
                    <a:pt x="0" y="28"/>
                  </a:cubicBezTo>
                  <a:cubicBezTo>
                    <a:pt x="0" y="219"/>
                    <a:pt x="0" y="410"/>
                    <a:pt x="0" y="597"/>
                  </a:cubicBezTo>
                  <a:cubicBezTo>
                    <a:pt x="0" y="693"/>
                    <a:pt x="0" y="789"/>
                    <a:pt x="0" y="884"/>
                  </a:cubicBezTo>
                  <a:lnTo>
                    <a:pt x="0" y="5293"/>
                  </a:lnTo>
                  <a:cubicBezTo>
                    <a:pt x="12" y="5297"/>
                    <a:pt x="23" y="5297"/>
                    <a:pt x="35" y="5297"/>
                  </a:cubicBezTo>
                  <a:lnTo>
                    <a:pt x="35" y="1049"/>
                  </a:lnTo>
                  <a:cubicBezTo>
                    <a:pt x="35" y="815"/>
                    <a:pt x="42" y="540"/>
                    <a:pt x="50" y="230"/>
                  </a:cubicBezTo>
                  <a:cubicBezTo>
                    <a:pt x="50" y="162"/>
                    <a:pt x="50" y="97"/>
                    <a:pt x="54" y="28"/>
                  </a:cubicBezTo>
                  <a:cubicBezTo>
                    <a:pt x="54" y="16"/>
                    <a:pt x="42" y="5"/>
                    <a:pt x="2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58;p46">
              <a:extLst>
                <a:ext uri="{FF2B5EF4-FFF2-40B4-BE49-F238E27FC236}">
                  <a16:creationId xmlns:a16="http://schemas.microsoft.com/office/drawing/2014/main" id="{198A98A8-461E-F11F-E4B5-4539E59AF2A9}"/>
                </a:ext>
              </a:extLst>
            </p:cNvPr>
            <p:cNvSpPr/>
            <p:nvPr/>
          </p:nvSpPr>
          <p:spPr>
            <a:xfrm>
              <a:off x="3462775" y="4978350"/>
              <a:ext cx="1275" cy="86625"/>
            </a:xfrm>
            <a:custGeom>
              <a:avLst/>
              <a:gdLst/>
              <a:ahLst/>
              <a:cxnLst/>
              <a:rect l="l" t="t" r="r" b="b"/>
              <a:pathLst>
                <a:path w="51" h="3465" extrusionOk="0">
                  <a:moveTo>
                    <a:pt x="1" y="0"/>
                  </a:moveTo>
                  <a:lnTo>
                    <a:pt x="1" y="3464"/>
                  </a:lnTo>
                  <a:lnTo>
                    <a:pt x="50" y="3254"/>
                  </a:lnTo>
                  <a:lnTo>
                    <a:pt x="50"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59;p46">
              <a:extLst>
                <a:ext uri="{FF2B5EF4-FFF2-40B4-BE49-F238E27FC236}">
                  <a16:creationId xmlns:a16="http://schemas.microsoft.com/office/drawing/2014/main" id="{6A295BB6-D4AF-D693-6E7F-FB971D430C59}"/>
                </a:ext>
              </a:extLst>
            </p:cNvPr>
            <p:cNvSpPr/>
            <p:nvPr/>
          </p:nvSpPr>
          <p:spPr>
            <a:xfrm>
              <a:off x="3462675" y="4833225"/>
              <a:ext cx="1375" cy="145150"/>
            </a:xfrm>
            <a:custGeom>
              <a:avLst/>
              <a:gdLst/>
              <a:ahLst/>
              <a:cxnLst/>
              <a:rect l="l" t="t" r="r" b="b"/>
              <a:pathLst>
                <a:path w="55" h="5806" extrusionOk="0">
                  <a:moveTo>
                    <a:pt x="54" y="1"/>
                  </a:moveTo>
                  <a:cubicBezTo>
                    <a:pt x="39" y="1"/>
                    <a:pt x="20" y="4"/>
                    <a:pt x="1" y="4"/>
                  </a:cubicBezTo>
                  <a:lnTo>
                    <a:pt x="5" y="5805"/>
                  </a:lnTo>
                  <a:lnTo>
                    <a:pt x="54" y="5805"/>
                  </a:lnTo>
                  <a:lnTo>
                    <a:pt x="54"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60;p46">
              <a:extLst>
                <a:ext uri="{FF2B5EF4-FFF2-40B4-BE49-F238E27FC236}">
                  <a16:creationId xmlns:a16="http://schemas.microsoft.com/office/drawing/2014/main" id="{304C5FA6-9269-32CB-9FE9-E76E2EBA6DD7}"/>
                </a:ext>
              </a:extLst>
            </p:cNvPr>
            <p:cNvSpPr/>
            <p:nvPr/>
          </p:nvSpPr>
          <p:spPr>
            <a:xfrm>
              <a:off x="3462675" y="4684000"/>
              <a:ext cx="1375" cy="149350"/>
            </a:xfrm>
            <a:custGeom>
              <a:avLst/>
              <a:gdLst/>
              <a:ahLst/>
              <a:cxnLst/>
              <a:rect l="l" t="t" r="r" b="b"/>
              <a:pathLst>
                <a:path w="55" h="5974" extrusionOk="0">
                  <a:moveTo>
                    <a:pt x="28" y="1"/>
                  </a:moveTo>
                  <a:cubicBezTo>
                    <a:pt x="16" y="1"/>
                    <a:pt x="5" y="12"/>
                    <a:pt x="5" y="27"/>
                  </a:cubicBezTo>
                  <a:cubicBezTo>
                    <a:pt x="1" y="234"/>
                    <a:pt x="1" y="731"/>
                    <a:pt x="1" y="1090"/>
                  </a:cubicBezTo>
                  <a:lnTo>
                    <a:pt x="1" y="5973"/>
                  </a:lnTo>
                  <a:cubicBezTo>
                    <a:pt x="20" y="5973"/>
                    <a:pt x="39" y="5970"/>
                    <a:pt x="54" y="5970"/>
                  </a:cubicBezTo>
                  <a:lnTo>
                    <a:pt x="54" y="1442"/>
                  </a:lnTo>
                  <a:lnTo>
                    <a:pt x="54" y="1090"/>
                  </a:lnTo>
                  <a:cubicBezTo>
                    <a:pt x="54" y="731"/>
                    <a:pt x="54" y="234"/>
                    <a:pt x="54" y="27"/>
                  </a:cubicBezTo>
                  <a:cubicBezTo>
                    <a:pt x="54" y="12"/>
                    <a:pt x="43" y="1"/>
                    <a:pt x="2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61;p46">
              <a:extLst>
                <a:ext uri="{FF2B5EF4-FFF2-40B4-BE49-F238E27FC236}">
                  <a16:creationId xmlns:a16="http://schemas.microsoft.com/office/drawing/2014/main" id="{A0833AD2-C128-4BA0-4F8D-C6AB6F8F1D30}"/>
                </a:ext>
              </a:extLst>
            </p:cNvPr>
            <p:cNvSpPr/>
            <p:nvPr/>
          </p:nvSpPr>
          <p:spPr>
            <a:xfrm>
              <a:off x="3582175" y="4815650"/>
              <a:ext cx="428575" cy="15975"/>
            </a:xfrm>
            <a:custGeom>
              <a:avLst/>
              <a:gdLst/>
              <a:ahLst/>
              <a:cxnLst/>
              <a:rect l="l" t="t" r="r" b="b"/>
              <a:pathLst>
                <a:path w="17143" h="639" extrusionOk="0">
                  <a:moveTo>
                    <a:pt x="6459" y="0"/>
                  </a:moveTo>
                  <a:cubicBezTo>
                    <a:pt x="5537" y="0"/>
                    <a:pt x="4650" y="11"/>
                    <a:pt x="3809" y="31"/>
                  </a:cubicBezTo>
                  <a:cubicBezTo>
                    <a:pt x="2532" y="80"/>
                    <a:pt x="1258" y="149"/>
                    <a:pt x="0" y="245"/>
                  </a:cubicBezTo>
                  <a:cubicBezTo>
                    <a:pt x="1786" y="138"/>
                    <a:pt x="3992" y="50"/>
                    <a:pt x="6459" y="50"/>
                  </a:cubicBezTo>
                  <a:cubicBezTo>
                    <a:pt x="6979" y="50"/>
                    <a:pt x="7510" y="54"/>
                    <a:pt x="8053" y="65"/>
                  </a:cubicBezTo>
                  <a:cubicBezTo>
                    <a:pt x="8053" y="61"/>
                    <a:pt x="8053" y="57"/>
                    <a:pt x="8057" y="57"/>
                  </a:cubicBezTo>
                  <a:cubicBezTo>
                    <a:pt x="9395" y="73"/>
                    <a:pt x="10718" y="119"/>
                    <a:pt x="12019" y="195"/>
                  </a:cubicBezTo>
                  <a:lnTo>
                    <a:pt x="12019" y="203"/>
                  </a:lnTo>
                  <a:cubicBezTo>
                    <a:pt x="13686" y="294"/>
                    <a:pt x="15403" y="436"/>
                    <a:pt x="17142" y="639"/>
                  </a:cubicBezTo>
                  <a:lnTo>
                    <a:pt x="17142" y="612"/>
                  </a:lnTo>
                  <a:cubicBezTo>
                    <a:pt x="16817" y="566"/>
                    <a:pt x="16489" y="520"/>
                    <a:pt x="16156" y="478"/>
                  </a:cubicBezTo>
                  <a:cubicBezTo>
                    <a:pt x="12730" y="122"/>
                    <a:pt x="9407" y="0"/>
                    <a:pt x="645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62;p46">
              <a:extLst>
                <a:ext uri="{FF2B5EF4-FFF2-40B4-BE49-F238E27FC236}">
                  <a16:creationId xmlns:a16="http://schemas.microsoft.com/office/drawing/2014/main" id="{19923D6A-E07F-6424-3367-289A592314FE}"/>
                </a:ext>
              </a:extLst>
            </p:cNvPr>
            <p:cNvSpPr/>
            <p:nvPr/>
          </p:nvSpPr>
          <p:spPr>
            <a:xfrm>
              <a:off x="3464125" y="4816400"/>
              <a:ext cx="546625" cy="15325"/>
            </a:xfrm>
            <a:custGeom>
              <a:avLst/>
              <a:gdLst/>
              <a:ahLst/>
              <a:cxnLst/>
              <a:rect l="l" t="t" r="r" b="b"/>
              <a:pathLst>
                <a:path w="21865" h="613" extrusionOk="0">
                  <a:moveTo>
                    <a:pt x="20878" y="448"/>
                  </a:moveTo>
                  <a:cubicBezTo>
                    <a:pt x="21211" y="490"/>
                    <a:pt x="21539" y="536"/>
                    <a:pt x="21864" y="582"/>
                  </a:cubicBezTo>
                  <a:lnTo>
                    <a:pt x="21864" y="555"/>
                  </a:lnTo>
                  <a:cubicBezTo>
                    <a:pt x="21536" y="517"/>
                    <a:pt x="21207" y="482"/>
                    <a:pt x="20878" y="448"/>
                  </a:cubicBezTo>
                  <a:close/>
                  <a:moveTo>
                    <a:pt x="8531" y="1"/>
                  </a:moveTo>
                  <a:lnTo>
                    <a:pt x="8531" y="1"/>
                  </a:lnTo>
                  <a:cubicBezTo>
                    <a:pt x="3507" y="123"/>
                    <a:pt x="84" y="555"/>
                    <a:pt x="23" y="563"/>
                  </a:cubicBezTo>
                  <a:cubicBezTo>
                    <a:pt x="12" y="563"/>
                    <a:pt x="0" y="574"/>
                    <a:pt x="0" y="589"/>
                  </a:cubicBezTo>
                  <a:cubicBezTo>
                    <a:pt x="4" y="605"/>
                    <a:pt x="15" y="612"/>
                    <a:pt x="27" y="612"/>
                  </a:cubicBezTo>
                  <a:lnTo>
                    <a:pt x="31" y="612"/>
                  </a:lnTo>
                  <a:cubicBezTo>
                    <a:pt x="73" y="609"/>
                    <a:pt x="1855" y="383"/>
                    <a:pt x="4722" y="215"/>
                  </a:cubicBezTo>
                  <a:cubicBezTo>
                    <a:pt x="5980" y="119"/>
                    <a:pt x="7254" y="50"/>
                    <a:pt x="853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63;p46">
              <a:extLst>
                <a:ext uri="{FF2B5EF4-FFF2-40B4-BE49-F238E27FC236}">
                  <a16:creationId xmlns:a16="http://schemas.microsoft.com/office/drawing/2014/main" id="{81F8646B-D4C0-5C62-76EC-EE1FDF77942B}"/>
                </a:ext>
              </a:extLst>
            </p:cNvPr>
            <p:cNvSpPr/>
            <p:nvPr/>
          </p:nvSpPr>
          <p:spPr>
            <a:xfrm>
              <a:off x="4012050" y="4830550"/>
              <a:ext cx="225" cy="975"/>
            </a:xfrm>
            <a:custGeom>
              <a:avLst/>
              <a:gdLst/>
              <a:ahLst/>
              <a:cxnLst/>
              <a:rect l="l" t="t" r="r" b="b"/>
              <a:pathLst>
                <a:path w="9" h="39" extrusionOk="0">
                  <a:moveTo>
                    <a:pt x="1" y="1"/>
                  </a:moveTo>
                  <a:lnTo>
                    <a:pt x="1" y="39"/>
                  </a:lnTo>
                  <a:cubicBezTo>
                    <a:pt x="5" y="35"/>
                    <a:pt x="9" y="31"/>
                    <a:pt x="9" y="23"/>
                  </a:cubicBezTo>
                  <a:cubicBezTo>
                    <a:pt x="9" y="16"/>
                    <a:pt x="5" y="8"/>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64;p46">
              <a:extLst>
                <a:ext uri="{FF2B5EF4-FFF2-40B4-BE49-F238E27FC236}">
                  <a16:creationId xmlns:a16="http://schemas.microsoft.com/office/drawing/2014/main" id="{04B1B4C8-4EC7-65C2-39C3-D0DBA39074DB}"/>
                </a:ext>
              </a:extLst>
            </p:cNvPr>
            <p:cNvSpPr/>
            <p:nvPr/>
          </p:nvSpPr>
          <p:spPr>
            <a:xfrm>
              <a:off x="4011575" y="4830350"/>
              <a:ext cx="500" cy="1375"/>
            </a:xfrm>
            <a:custGeom>
              <a:avLst/>
              <a:gdLst/>
              <a:ahLst/>
              <a:cxnLst/>
              <a:rect l="l" t="t" r="r" b="b"/>
              <a:pathLst>
                <a:path w="20" h="55" extrusionOk="0">
                  <a:moveTo>
                    <a:pt x="1" y="1"/>
                  </a:moveTo>
                  <a:lnTo>
                    <a:pt x="1" y="28"/>
                  </a:lnTo>
                  <a:lnTo>
                    <a:pt x="1" y="54"/>
                  </a:lnTo>
                  <a:cubicBezTo>
                    <a:pt x="8" y="54"/>
                    <a:pt x="12" y="51"/>
                    <a:pt x="20" y="47"/>
                  </a:cubicBezTo>
                  <a:lnTo>
                    <a:pt x="20" y="9"/>
                  </a:lnTo>
                  <a:cubicBezTo>
                    <a:pt x="16" y="5"/>
                    <a:pt x="8" y="5"/>
                    <a:pt x="5" y="5"/>
                  </a:cubicBezTo>
                  <a:cubicBezTo>
                    <a:pt x="5" y="5"/>
                    <a:pt x="1" y="1"/>
                    <a:pt x="1"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65;p46">
              <a:extLst>
                <a:ext uri="{FF2B5EF4-FFF2-40B4-BE49-F238E27FC236}">
                  <a16:creationId xmlns:a16="http://schemas.microsoft.com/office/drawing/2014/main" id="{F44959D1-6458-504D-4443-7BFA85FBE855}"/>
                </a:ext>
              </a:extLst>
            </p:cNvPr>
            <p:cNvSpPr/>
            <p:nvPr/>
          </p:nvSpPr>
          <p:spPr>
            <a:xfrm>
              <a:off x="4010725" y="4830925"/>
              <a:ext cx="875" cy="800"/>
            </a:xfrm>
            <a:custGeom>
              <a:avLst/>
              <a:gdLst/>
              <a:ahLst/>
              <a:cxnLst/>
              <a:rect l="l" t="t" r="r" b="b"/>
              <a:pathLst>
                <a:path w="35" h="32" extrusionOk="0">
                  <a:moveTo>
                    <a:pt x="0" y="1"/>
                  </a:moveTo>
                  <a:lnTo>
                    <a:pt x="0" y="28"/>
                  </a:lnTo>
                  <a:cubicBezTo>
                    <a:pt x="12" y="28"/>
                    <a:pt x="20" y="31"/>
                    <a:pt x="31" y="31"/>
                  </a:cubicBezTo>
                  <a:lnTo>
                    <a:pt x="35" y="31"/>
                  </a:lnTo>
                  <a:lnTo>
                    <a:pt x="35" y="5"/>
                  </a:lnTo>
                  <a:cubicBezTo>
                    <a:pt x="23" y="5"/>
                    <a:pt x="12" y="1"/>
                    <a:pt x="0"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66;p46">
              <a:extLst>
                <a:ext uri="{FF2B5EF4-FFF2-40B4-BE49-F238E27FC236}">
                  <a16:creationId xmlns:a16="http://schemas.microsoft.com/office/drawing/2014/main" id="{DAB656D6-8FAA-ADCC-1B6E-4312209C259A}"/>
                </a:ext>
              </a:extLst>
            </p:cNvPr>
            <p:cNvSpPr/>
            <p:nvPr/>
          </p:nvSpPr>
          <p:spPr>
            <a:xfrm>
              <a:off x="4010725" y="4830275"/>
              <a:ext cx="875" cy="775"/>
            </a:xfrm>
            <a:custGeom>
              <a:avLst/>
              <a:gdLst/>
              <a:ahLst/>
              <a:cxnLst/>
              <a:rect l="l" t="t" r="r" b="b"/>
              <a:pathLst>
                <a:path w="35" h="31" extrusionOk="0">
                  <a:moveTo>
                    <a:pt x="0" y="0"/>
                  </a:moveTo>
                  <a:lnTo>
                    <a:pt x="0" y="27"/>
                  </a:lnTo>
                  <a:cubicBezTo>
                    <a:pt x="12" y="27"/>
                    <a:pt x="23" y="31"/>
                    <a:pt x="35" y="31"/>
                  </a:cubicBezTo>
                  <a:lnTo>
                    <a:pt x="35" y="4"/>
                  </a:lnTo>
                  <a:cubicBezTo>
                    <a:pt x="23" y="4"/>
                    <a:pt x="12" y="4"/>
                    <a:pt x="0"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67;p46">
              <a:extLst>
                <a:ext uri="{FF2B5EF4-FFF2-40B4-BE49-F238E27FC236}">
                  <a16:creationId xmlns:a16="http://schemas.microsoft.com/office/drawing/2014/main" id="{7CB936FA-DEFD-82B9-7D50-1E165175ED10}"/>
                </a:ext>
              </a:extLst>
            </p:cNvPr>
            <p:cNvSpPr/>
            <p:nvPr/>
          </p:nvSpPr>
          <p:spPr>
            <a:xfrm>
              <a:off x="3816100" y="4978350"/>
              <a:ext cx="194650" cy="675"/>
            </a:xfrm>
            <a:custGeom>
              <a:avLst/>
              <a:gdLst/>
              <a:ahLst/>
              <a:cxnLst/>
              <a:rect l="l" t="t" r="r" b="b"/>
              <a:pathLst>
                <a:path w="7786" h="27" extrusionOk="0">
                  <a:moveTo>
                    <a:pt x="0" y="0"/>
                  </a:moveTo>
                  <a:cubicBezTo>
                    <a:pt x="4" y="12"/>
                    <a:pt x="4" y="19"/>
                    <a:pt x="4" y="27"/>
                  </a:cubicBezTo>
                  <a:lnTo>
                    <a:pt x="7785" y="27"/>
                  </a:lnTo>
                  <a:lnTo>
                    <a:pt x="7785"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68;p46">
              <a:extLst>
                <a:ext uri="{FF2B5EF4-FFF2-40B4-BE49-F238E27FC236}">
                  <a16:creationId xmlns:a16="http://schemas.microsoft.com/office/drawing/2014/main" id="{15023B5C-66D6-D816-32F8-350B3B9C7634}"/>
                </a:ext>
              </a:extLst>
            </p:cNvPr>
            <p:cNvSpPr/>
            <p:nvPr/>
          </p:nvSpPr>
          <p:spPr>
            <a:xfrm>
              <a:off x="3816000" y="4977675"/>
              <a:ext cx="194750" cy="700"/>
            </a:xfrm>
            <a:custGeom>
              <a:avLst/>
              <a:gdLst/>
              <a:ahLst/>
              <a:cxnLst/>
              <a:rect l="l" t="t" r="r" b="b"/>
              <a:pathLst>
                <a:path w="7790" h="28" extrusionOk="0">
                  <a:moveTo>
                    <a:pt x="0" y="0"/>
                  </a:moveTo>
                  <a:cubicBezTo>
                    <a:pt x="4" y="12"/>
                    <a:pt x="4" y="19"/>
                    <a:pt x="4" y="27"/>
                  </a:cubicBezTo>
                  <a:lnTo>
                    <a:pt x="7789" y="27"/>
                  </a:lnTo>
                  <a:lnTo>
                    <a:pt x="7789"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69;p46">
              <a:extLst>
                <a:ext uri="{FF2B5EF4-FFF2-40B4-BE49-F238E27FC236}">
                  <a16:creationId xmlns:a16="http://schemas.microsoft.com/office/drawing/2014/main" id="{F04DE1B9-7485-3476-518E-6518C849F97C}"/>
                </a:ext>
              </a:extLst>
            </p:cNvPr>
            <p:cNvSpPr/>
            <p:nvPr/>
          </p:nvSpPr>
          <p:spPr>
            <a:xfrm>
              <a:off x="4012050" y="4977850"/>
              <a:ext cx="225" cy="1000"/>
            </a:xfrm>
            <a:custGeom>
              <a:avLst/>
              <a:gdLst/>
              <a:ahLst/>
              <a:cxnLst/>
              <a:rect l="l" t="t" r="r" b="b"/>
              <a:pathLst>
                <a:path w="9" h="40" extrusionOk="0">
                  <a:moveTo>
                    <a:pt x="1" y="1"/>
                  </a:moveTo>
                  <a:lnTo>
                    <a:pt x="1" y="39"/>
                  </a:lnTo>
                  <a:cubicBezTo>
                    <a:pt x="5" y="35"/>
                    <a:pt x="9" y="28"/>
                    <a:pt x="9" y="20"/>
                  </a:cubicBezTo>
                  <a:cubicBezTo>
                    <a:pt x="9" y="12"/>
                    <a:pt x="5" y="5"/>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70;p46">
              <a:extLst>
                <a:ext uri="{FF2B5EF4-FFF2-40B4-BE49-F238E27FC236}">
                  <a16:creationId xmlns:a16="http://schemas.microsoft.com/office/drawing/2014/main" id="{5CAD0EC2-1FA4-EF5D-831C-C3B781209882}"/>
                </a:ext>
              </a:extLst>
            </p:cNvPr>
            <p:cNvSpPr/>
            <p:nvPr/>
          </p:nvSpPr>
          <p:spPr>
            <a:xfrm>
              <a:off x="4010725" y="4978350"/>
              <a:ext cx="700" cy="675"/>
            </a:xfrm>
            <a:custGeom>
              <a:avLst/>
              <a:gdLst/>
              <a:ahLst/>
              <a:cxnLst/>
              <a:rect l="l" t="t" r="r" b="b"/>
              <a:pathLst>
                <a:path w="28" h="27" extrusionOk="0">
                  <a:moveTo>
                    <a:pt x="0" y="0"/>
                  </a:moveTo>
                  <a:lnTo>
                    <a:pt x="0" y="27"/>
                  </a:lnTo>
                  <a:lnTo>
                    <a:pt x="27" y="27"/>
                  </a:lnTo>
                  <a:lnTo>
                    <a:pt x="27"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71;p46">
              <a:extLst>
                <a:ext uri="{FF2B5EF4-FFF2-40B4-BE49-F238E27FC236}">
                  <a16:creationId xmlns:a16="http://schemas.microsoft.com/office/drawing/2014/main" id="{5CA70AC8-4B72-1170-DFED-185AAD7A5514}"/>
                </a:ext>
              </a:extLst>
            </p:cNvPr>
            <p:cNvSpPr/>
            <p:nvPr/>
          </p:nvSpPr>
          <p:spPr>
            <a:xfrm>
              <a:off x="4011400" y="4977675"/>
              <a:ext cx="675" cy="1350"/>
            </a:xfrm>
            <a:custGeom>
              <a:avLst/>
              <a:gdLst/>
              <a:ahLst/>
              <a:cxnLst/>
              <a:rect l="l" t="t" r="r" b="b"/>
              <a:pathLst>
                <a:path w="27" h="54" extrusionOk="0">
                  <a:moveTo>
                    <a:pt x="8" y="0"/>
                  </a:moveTo>
                  <a:lnTo>
                    <a:pt x="8" y="27"/>
                  </a:lnTo>
                  <a:lnTo>
                    <a:pt x="0" y="27"/>
                  </a:lnTo>
                  <a:lnTo>
                    <a:pt x="0" y="54"/>
                  </a:lnTo>
                  <a:lnTo>
                    <a:pt x="8" y="54"/>
                  </a:lnTo>
                  <a:cubicBezTo>
                    <a:pt x="15" y="54"/>
                    <a:pt x="19" y="50"/>
                    <a:pt x="27" y="46"/>
                  </a:cubicBezTo>
                  <a:lnTo>
                    <a:pt x="27" y="8"/>
                  </a:lnTo>
                  <a:cubicBezTo>
                    <a:pt x="19" y="4"/>
                    <a:pt x="15" y="0"/>
                    <a:pt x="8"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72;p46">
              <a:extLst>
                <a:ext uri="{FF2B5EF4-FFF2-40B4-BE49-F238E27FC236}">
                  <a16:creationId xmlns:a16="http://schemas.microsoft.com/office/drawing/2014/main" id="{8DE87048-A165-70AD-7B93-EE5F6C31C830}"/>
                </a:ext>
              </a:extLst>
            </p:cNvPr>
            <p:cNvSpPr/>
            <p:nvPr/>
          </p:nvSpPr>
          <p:spPr>
            <a:xfrm>
              <a:off x="4010725" y="4977675"/>
              <a:ext cx="875" cy="700"/>
            </a:xfrm>
            <a:custGeom>
              <a:avLst/>
              <a:gdLst/>
              <a:ahLst/>
              <a:cxnLst/>
              <a:rect l="l" t="t" r="r" b="b"/>
              <a:pathLst>
                <a:path w="35" h="28" extrusionOk="0">
                  <a:moveTo>
                    <a:pt x="0" y="0"/>
                  </a:moveTo>
                  <a:lnTo>
                    <a:pt x="0" y="27"/>
                  </a:lnTo>
                  <a:lnTo>
                    <a:pt x="35" y="27"/>
                  </a:lnTo>
                  <a:lnTo>
                    <a:pt x="35"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73;p46">
              <a:extLst>
                <a:ext uri="{FF2B5EF4-FFF2-40B4-BE49-F238E27FC236}">
                  <a16:creationId xmlns:a16="http://schemas.microsoft.com/office/drawing/2014/main" id="{7DA5D12D-9689-B404-8D23-AE373609C791}"/>
                </a:ext>
              </a:extLst>
            </p:cNvPr>
            <p:cNvSpPr/>
            <p:nvPr/>
          </p:nvSpPr>
          <p:spPr>
            <a:xfrm>
              <a:off x="3467450" y="4978350"/>
              <a:ext cx="16850" cy="675"/>
            </a:xfrm>
            <a:custGeom>
              <a:avLst/>
              <a:gdLst/>
              <a:ahLst/>
              <a:cxnLst/>
              <a:rect l="l" t="t" r="r" b="b"/>
              <a:pathLst>
                <a:path w="674" h="27" extrusionOk="0">
                  <a:moveTo>
                    <a:pt x="1" y="0"/>
                  </a:moveTo>
                  <a:lnTo>
                    <a:pt x="1" y="27"/>
                  </a:lnTo>
                  <a:lnTo>
                    <a:pt x="666" y="27"/>
                  </a:lnTo>
                  <a:lnTo>
                    <a:pt x="67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74;p46">
              <a:extLst>
                <a:ext uri="{FF2B5EF4-FFF2-40B4-BE49-F238E27FC236}">
                  <a16:creationId xmlns:a16="http://schemas.microsoft.com/office/drawing/2014/main" id="{CB2BF62E-D47E-4A6D-82AD-C52F95C6CDC7}"/>
                </a:ext>
              </a:extLst>
            </p:cNvPr>
            <p:cNvSpPr/>
            <p:nvPr/>
          </p:nvSpPr>
          <p:spPr>
            <a:xfrm>
              <a:off x="3464125" y="4978350"/>
              <a:ext cx="3350" cy="675"/>
            </a:xfrm>
            <a:custGeom>
              <a:avLst/>
              <a:gdLst/>
              <a:ahLst/>
              <a:cxnLst/>
              <a:rect l="l" t="t" r="r" b="b"/>
              <a:pathLst>
                <a:path w="134" h="27" extrusionOk="0">
                  <a:moveTo>
                    <a:pt x="0" y="0"/>
                  </a:moveTo>
                  <a:cubicBezTo>
                    <a:pt x="0" y="15"/>
                    <a:pt x="12" y="27"/>
                    <a:pt x="27" y="27"/>
                  </a:cubicBezTo>
                  <a:lnTo>
                    <a:pt x="134" y="27"/>
                  </a:lnTo>
                  <a:lnTo>
                    <a:pt x="13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75;p46">
              <a:extLst>
                <a:ext uri="{FF2B5EF4-FFF2-40B4-BE49-F238E27FC236}">
                  <a16:creationId xmlns:a16="http://schemas.microsoft.com/office/drawing/2014/main" id="{858D588A-84E6-EC0E-0F72-B1729A93D4A9}"/>
                </a:ext>
              </a:extLst>
            </p:cNvPr>
            <p:cNvSpPr/>
            <p:nvPr/>
          </p:nvSpPr>
          <p:spPr>
            <a:xfrm>
              <a:off x="3464125" y="4977675"/>
              <a:ext cx="20275" cy="700"/>
            </a:xfrm>
            <a:custGeom>
              <a:avLst/>
              <a:gdLst/>
              <a:ahLst/>
              <a:cxnLst/>
              <a:rect l="l" t="t" r="r" b="b"/>
              <a:pathLst>
                <a:path w="811" h="28" extrusionOk="0">
                  <a:moveTo>
                    <a:pt x="27" y="0"/>
                  </a:moveTo>
                  <a:cubicBezTo>
                    <a:pt x="12" y="0"/>
                    <a:pt x="0" y="12"/>
                    <a:pt x="0" y="27"/>
                  </a:cubicBezTo>
                  <a:lnTo>
                    <a:pt x="807" y="27"/>
                  </a:lnTo>
                  <a:lnTo>
                    <a:pt x="811"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76;p46">
              <a:extLst>
                <a:ext uri="{FF2B5EF4-FFF2-40B4-BE49-F238E27FC236}">
                  <a16:creationId xmlns:a16="http://schemas.microsoft.com/office/drawing/2014/main" id="{54EBCF0B-DE49-B4CB-96B0-F68452250BD4}"/>
                </a:ext>
              </a:extLst>
            </p:cNvPr>
            <p:cNvSpPr/>
            <p:nvPr/>
          </p:nvSpPr>
          <p:spPr>
            <a:xfrm>
              <a:off x="3778625" y="4817275"/>
              <a:ext cx="104125" cy="76500"/>
            </a:xfrm>
            <a:custGeom>
              <a:avLst/>
              <a:gdLst/>
              <a:ahLst/>
              <a:cxnLst/>
              <a:rect l="l" t="t" r="r" b="b"/>
              <a:pathLst>
                <a:path w="4165" h="3060" extrusionOk="0">
                  <a:moveTo>
                    <a:pt x="195" y="0"/>
                  </a:moveTo>
                  <a:cubicBezTo>
                    <a:pt x="180" y="19"/>
                    <a:pt x="165" y="42"/>
                    <a:pt x="149" y="69"/>
                  </a:cubicBezTo>
                  <a:cubicBezTo>
                    <a:pt x="0" y="371"/>
                    <a:pt x="39" y="899"/>
                    <a:pt x="35" y="1227"/>
                  </a:cubicBezTo>
                  <a:cubicBezTo>
                    <a:pt x="35" y="1377"/>
                    <a:pt x="39" y="1526"/>
                    <a:pt x="100" y="1663"/>
                  </a:cubicBezTo>
                  <a:cubicBezTo>
                    <a:pt x="241" y="1981"/>
                    <a:pt x="627" y="2095"/>
                    <a:pt x="964" y="2176"/>
                  </a:cubicBezTo>
                  <a:cubicBezTo>
                    <a:pt x="1358" y="2264"/>
                    <a:pt x="1759" y="2355"/>
                    <a:pt x="2115" y="2550"/>
                  </a:cubicBezTo>
                  <a:cubicBezTo>
                    <a:pt x="2474" y="2745"/>
                    <a:pt x="2807" y="3055"/>
                    <a:pt x="3220" y="3059"/>
                  </a:cubicBezTo>
                  <a:lnTo>
                    <a:pt x="3231" y="3059"/>
                  </a:lnTo>
                  <a:cubicBezTo>
                    <a:pt x="3633" y="3059"/>
                    <a:pt x="4004" y="2715"/>
                    <a:pt x="4034" y="2313"/>
                  </a:cubicBezTo>
                  <a:cubicBezTo>
                    <a:pt x="4057" y="1996"/>
                    <a:pt x="3893" y="1690"/>
                    <a:pt x="3889" y="1377"/>
                  </a:cubicBezTo>
                  <a:cubicBezTo>
                    <a:pt x="3885" y="1044"/>
                    <a:pt x="4057" y="738"/>
                    <a:pt x="4134" y="413"/>
                  </a:cubicBezTo>
                  <a:cubicBezTo>
                    <a:pt x="4153" y="325"/>
                    <a:pt x="4164" y="229"/>
                    <a:pt x="4161" y="138"/>
                  </a:cubicBezTo>
                  <a:cubicBezTo>
                    <a:pt x="2795" y="61"/>
                    <a:pt x="1465" y="19"/>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77;p46">
              <a:extLst>
                <a:ext uri="{FF2B5EF4-FFF2-40B4-BE49-F238E27FC236}">
                  <a16:creationId xmlns:a16="http://schemas.microsoft.com/office/drawing/2014/main" id="{1D48566D-5B13-1F89-95F2-4FE8D8F2C27E}"/>
                </a:ext>
              </a:extLst>
            </p:cNvPr>
            <p:cNvSpPr/>
            <p:nvPr/>
          </p:nvSpPr>
          <p:spPr>
            <a:xfrm>
              <a:off x="3783500" y="4817075"/>
              <a:ext cx="99150" cy="3650"/>
            </a:xfrm>
            <a:custGeom>
              <a:avLst/>
              <a:gdLst/>
              <a:ahLst/>
              <a:cxnLst/>
              <a:rect l="l" t="t" r="r" b="b"/>
              <a:pathLst>
                <a:path w="3966" h="146" extrusionOk="0">
                  <a:moveTo>
                    <a:pt x="4" y="0"/>
                  </a:moveTo>
                  <a:cubicBezTo>
                    <a:pt x="0" y="0"/>
                    <a:pt x="0" y="4"/>
                    <a:pt x="0" y="8"/>
                  </a:cubicBezTo>
                  <a:cubicBezTo>
                    <a:pt x="1270" y="27"/>
                    <a:pt x="2600" y="69"/>
                    <a:pt x="3966" y="146"/>
                  </a:cubicBezTo>
                  <a:lnTo>
                    <a:pt x="3966" y="138"/>
                  </a:lnTo>
                  <a:cubicBezTo>
                    <a:pt x="2665" y="62"/>
                    <a:pt x="1342" y="16"/>
                    <a:pt x="4" y="0"/>
                  </a:cubicBezTo>
                  <a:close/>
                </a:path>
              </a:pathLst>
            </a:custGeom>
            <a:solidFill>
              <a:srgbClr val="C69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78;p46">
              <a:extLst>
                <a:ext uri="{FF2B5EF4-FFF2-40B4-BE49-F238E27FC236}">
                  <a16:creationId xmlns:a16="http://schemas.microsoft.com/office/drawing/2014/main" id="{F2170213-D7B6-165D-75F4-7BEAA5A22030}"/>
                </a:ext>
              </a:extLst>
            </p:cNvPr>
            <p:cNvSpPr/>
            <p:nvPr/>
          </p:nvSpPr>
          <p:spPr>
            <a:xfrm>
              <a:off x="3491925" y="4749475"/>
              <a:ext cx="50800" cy="37225"/>
            </a:xfrm>
            <a:custGeom>
              <a:avLst/>
              <a:gdLst/>
              <a:ahLst/>
              <a:cxnLst/>
              <a:rect l="l" t="t" r="r" b="b"/>
              <a:pathLst>
                <a:path w="2032" h="1489" extrusionOk="0">
                  <a:moveTo>
                    <a:pt x="1228" y="1"/>
                  </a:moveTo>
                  <a:cubicBezTo>
                    <a:pt x="827" y="1"/>
                    <a:pt x="444" y="120"/>
                    <a:pt x="177" y="498"/>
                  </a:cubicBezTo>
                  <a:cubicBezTo>
                    <a:pt x="119" y="582"/>
                    <a:pt x="73" y="674"/>
                    <a:pt x="43" y="770"/>
                  </a:cubicBezTo>
                  <a:cubicBezTo>
                    <a:pt x="16" y="854"/>
                    <a:pt x="1" y="942"/>
                    <a:pt x="5" y="1030"/>
                  </a:cubicBezTo>
                  <a:cubicBezTo>
                    <a:pt x="16" y="1194"/>
                    <a:pt x="116" y="1347"/>
                    <a:pt x="257" y="1427"/>
                  </a:cubicBezTo>
                  <a:cubicBezTo>
                    <a:pt x="334" y="1469"/>
                    <a:pt x="414" y="1488"/>
                    <a:pt x="498" y="1488"/>
                  </a:cubicBezTo>
                  <a:cubicBezTo>
                    <a:pt x="578" y="1488"/>
                    <a:pt x="659" y="1469"/>
                    <a:pt x="731" y="1435"/>
                  </a:cubicBezTo>
                  <a:cubicBezTo>
                    <a:pt x="850" y="1370"/>
                    <a:pt x="941" y="1255"/>
                    <a:pt x="1056" y="1183"/>
                  </a:cubicBezTo>
                  <a:cubicBezTo>
                    <a:pt x="1289" y="1033"/>
                    <a:pt x="1603" y="1049"/>
                    <a:pt x="1809" y="869"/>
                  </a:cubicBezTo>
                  <a:cubicBezTo>
                    <a:pt x="1974" y="727"/>
                    <a:pt x="2031" y="498"/>
                    <a:pt x="2031" y="280"/>
                  </a:cubicBezTo>
                  <a:cubicBezTo>
                    <a:pt x="2031" y="223"/>
                    <a:pt x="2024" y="158"/>
                    <a:pt x="1978" y="123"/>
                  </a:cubicBezTo>
                  <a:cubicBezTo>
                    <a:pt x="1951" y="97"/>
                    <a:pt x="1917" y="89"/>
                    <a:pt x="1878" y="81"/>
                  </a:cubicBezTo>
                  <a:cubicBezTo>
                    <a:pt x="1668" y="35"/>
                    <a:pt x="1446" y="1"/>
                    <a:pt x="1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79;p46">
              <a:extLst>
                <a:ext uri="{FF2B5EF4-FFF2-40B4-BE49-F238E27FC236}">
                  <a16:creationId xmlns:a16="http://schemas.microsoft.com/office/drawing/2014/main" id="{725F98E4-52D2-D64E-F789-161ECF8C0FFA}"/>
                </a:ext>
              </a:extLst>
            </p:cNvPr>
            <p:cNvSpPr/>
            <p:nvPr/>
          </p:nvSpPr>
          <p:spPr>
            <a:xfrm>
              <a:off x="3394900" y="4687550"/>
              <a:ext cx="225" cy="100"/>
            </a:xfrm>
            <a:custGeom>
              <a:avLst/>
              <a:gdLst/>
              <a:ahLst/>
              <a:cxnLst/>
              <a:rect l="l" t="t" r="r" b="b"/>
              <a:pathLst>
                <a:path w="9" h="4" extrusionOk="0">
                  <a:moveTo>
                    <a:pt x="1" y="4"/>
                  </a:moveTo>
                  <a:cubicBezTo>
                    <a:pt x="1" y="4"/>
                    <a:pt x="5" y="4"/>
                    <a:pt x="8" y="0"/>
                  </a:cubicBezTo>
                  <a:cubicBezTo>
                    <a:pt x="5" y="4"/>
                    <a:pt x="1" y="4"/>
                    <a:pt x="1" y="4"/>
                  </a:cubicBezTo>
                  <a:close/>
                </a:path>
              </a:pathLst>
            </a:custGeom>
            <a:solidFill>
              <a:srgbClr val="DF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80;p46">
              <a:extLst>
                <a:ext uri="{FF2B5EF4-FFF2-40B4-BE49-F238E27FC236}">
                  <a16:creationId xmlns:a16="http://schemas.microsoft.com/office/drawing/2014/main" id="{27BDC07A-6BC8-E680-F358-28D791C0CC15}"/>
                </a:ext>
              </a:extLst>
            </p:cNvPr>
            <p:cNvSpPr/>
            <p:nvPr/>
          </p:nvSpPr>
          <p:spPr>
            <a:xfrm>
              <a:off x="3376650" y="4681425"/>
              <a:ext cx="40075" cy="104700"/>
            </a:xfrm>
            <a:custGeom>
              <a:avLst/>
              <a:gdLst/>
              <a:ahLst/>
              <a:cxnLst/>
              <a:rect l="l" t="t" r="r" b="b"/>
              <a:pathLst>
                <a:path w="1603" h="4188" extrusionOk="0">
                  <a:moveTo>
                    <a:pt x="1434" y="0"/>
                  </a:moveTo>
                  <a:cubicBezTo>
                    <a:pt x="1197" y="62"/>
                    <a:pt x="964" y="142"/>
                    <a:pt x="738" y="245"/>
                  </a:cubicBezTo>
                  <a:cubicBezTo>
                    <a:pt x="735" y="249"/>
                    <a:pt x="731" y="249"/>
                    <a:pt x="731" y="249"/>
                  </a:cubicBezTo>
                  <a:cubicBezTo>
                    <a:pt x="528" y="345"/>
                    <a:pt x="337" y="452"/>
                    <a:pt x="153" y="574"/>
                  </a:cubicBezTo>
                  <a:cubicBezTo>
                    <a:pt x="123" y="658"/>
                    <a:pt x="107" y="746"/>
                    <a:pt x="104" y="826"/>
                  </a:cubicBezTo>
                  <a:cubicBezTo>
                    <a:pt x="96" y="1339"/>
                    <a:pt x="517" y="1801"/>
                    <a:pt x="455" y="2314"/>
                  </a:cubicBezTo>
                  <a:cubicBezTo>
                    <a:pt x="413" y="2647"/>
                    <a:pt x="172" y="2922"/>
                    <a:pt x="73" y="3243"/>
                  </a:cubicBezTo>
                  <a:cubicBezTo>
                    <a:pt x="0" y="3488"/>
                    <a:pt x="8" y="3752"/>
                    <a:pt x="20" y="4012"/>
                  </a:cubicBezTo>
                  <a:cubicBezTo>
                    <a:pt x="23" y="4050"/>
                    <a:pt x="23" y="4096"/>
                    <a:pt x="46" y="4130"/>
                  </a:cubicBezTo>
                  <a:cubicBezTo>
                    <a:pt x="69" y="4168"/>
                    <a:pt x="111" y="4187"/>
                    <a:pt x="157" y="4187"/>
                  </a:cubicBezTo>
                  <a:cubicBezTo>
                    <a:pt x="218" y="4187"/>
                    <a:pt x="283" y="4153"/>
                    <a:pt x="322" y="4103"/>
                  </a:cubicBezTo>
                  <a:cubicBezTo>
                    <a:pt x="383" y="4015"/>
                    <a:pt x="383" y="3897"/>
                    <a:pt x="390" y="3790"/>
                  </a:cubicBezTo>
                  <a:cubicBezTo>
                    <a:pt x="410" y="3522"/>
                    <a:pt x="482" y="3258"/>
                    <a:pt x="608" y="3021"/>
                  </a:cubicBezTo>
                  <a:cubicBezTo>
                    <a:pt x="731" y="2788"/>
                    <a:pt x="903" y="2578"/>
                    <a:pt x="991" y="2329"/>
                  </a:cubicBezTo>
                  <a:cubicBezTo>
                    <a:pt x="1102" y="2008"/>
                    <a:pt x="1060" y="1648"/>
                    <a:pt x="1174" y="1327"/>
                  </a:cubicBezTo>
                  <a:cubicBezTo>
                    <a:pt x="1274" y="1052"/>
                    <a:pt x="1484" y="823"/>
                    <a:pt x="1553" y="540"/>
                  </a:cubicBezTo>
                  <a:cubicBezTo>
                    <a:pt x="1603" y="341"/>
                    <a:pt x="1549" y="142"/>
                    <a:pt x="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81;p46">
              <a:extLst>
                <a:ext uri="{FF2B5EF4-FFF2-40B4-BE49-F238E27FC236}">
                  <a16:creationId xmlns:a16="http://schemas.microsoft.com/office/drawing/2014/main" id="{08B53796-8359-FF83-4510-745A7E4F4FC6}"/>
                </a:ext>
              </a:extLst>
            </p:cNvPr>
            <p:cNvSpPr/>
            <p:nvPr/>
          </p:nvSpPr>
          <p:spPr>
            <a:xfrm>
              <a:off x="3519850" y="4536800"/>
              <a:ext cx="221900" cy="120550"/>
            </a:xfrm>
            <a:custGeom>
              <a:avLst/>
              <a:gdLst/>
              <a:ahLst/>
              <a:cxnLst/>
              <a:rect l="l" t="t" r="r" b="b"/>
              <a:pathLst>
                <a:path w="8876" h="4822" extrusionOk="0">
                  <a:moveTo>
                    <a:pt x="2126" y="1713"/>
                  </a:moveTo>
                  <a:cubicBezTo>
                    <a:pt x="2318" y="1713"/>
                    <a:pt x="2471" y="1870"/>
                    <a:pt x="2471" y="2057"/>
                  </a:cubicBezTo>
                  <a:cubicBezTo>
                    <a:pt x="2471" y="2248"/>
                    <a:pt x="2318" y="2405"/>
                    <a:pt x="2126" y="2405"/>
                  </a:cubicBezTo>
                  <a:cubicBezTo>
                    <a:pt x="1935" y="2405"/>
                    <a:pt x="1782" y="2248"/>
                    <a:pt x="1782" y="2057"/>
                  </a:cubicBezTo>
                  <a:cubicBezTo>
                    <a:pt x="1782" y="1870"/>
                    <a:pt x="1935" y="1713"/>
                    <a:pt x="2126" y="1713"/>
                  </a:cubicBezTo>
                  <a:close/>
                  <a:moveTo>
                    <a:pt x="754" y="0"/>
                  </a:moveTo>
                  <a:cubicBezTo>
                    <a:pt x="593" y="0"/>
                    <a:pt x="455" y="119"/>
                    <a:pt x="436" y="283"/>
                  </a:cubicBezTo>
                  <a:lnTo>
                    <a:pt x="23" y="3923"/>
                  </a:lnTo>
                  <a:cubicBezTo>
                    <a:pt x="0" y="4103"/>
                    <a:pt x="138" y="4264"/>
                    <a:pt x="318" y="4275"/>
                  </a:cubicBezTo>
                  <a:lnTo>
                    <a:pt x="8244" y="4822"/>
                  </a:lnTo>
                  <a:lnTo>
                    <a:pt x="8267" y="4822"/>
                  </a:lnTo>
                  <a:cubicBezTo>
                    <a:pt x="8432" y="4822"/>
                    <a:pt x="8569" y="4696"/>
                    <a:pt x="8585" y="4527"/>
                  </a:cubicBezTo>
                  <a:lnTo>
                    <a:pt x="8772" y="2138"/>
                  </a:lnTo>
                  <a:cubicBezTo>
                    <a:pt x="8768" y="2111"/>
                    <a:pt x="8764" y="2088"/>
                    <a:pt x="8764" y="2057"/>
                  </a:cubicBezTo>
                  <a:cubicBezTo>
                    <a:pt x="8764" y="2011"/>
                    <a:pt x="8776" y="1969"/>
                    <a:pt x="8791" y="1927"/>
                  </a:cubicBezTo>
                  <a:lnTo>
                    <a:pt x="8864" y="1013"/>
                  </a:lnTo>
                  <a:cubicBezTo>
                    <a:pt x="8875" y="838"/>
                    <a:pt x="8745" y="685"/>
                    <a:pt x="8573" y="669"/>
                  </a:cubicBezTo>
                  <a:lnTo>
                    <a:pt x="780" y="0"/>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82;p46">
              <a:extLst>
                <a:ext uri="{FF2B5EF4-FFF2-40B4-BE49-F238E27FC236}">
                  <a16:creationId xmlns:a16="http://schemas.microsoft.com/office/drawing/2014/main" id="{DA0B4F24-98E3-F70E-C42D-052EDEE5206D}"/>
                </a:ext>
              </a:extLst>
            </p:cNvPr>
            <p:cNvSpPr/>
            <p:nvPr/>
          </p:nvSpPr>
          <p:spPr>
            <a:xfrm>
              <a:off x="3564400" y="4579625"/>
              <a:ext cx="17225" cy="17325"/>
            </a:xfrm>
            <a:custGeom>
              <a:avLst/>
              <a:gdLst/>
              <a:ahLst/>
              <a:cxnLst/>
              <a:rect l="l" t="t" r="r" b="b"/>
              <a:pathLst>
                <a:path w="689" h="693" extrusionOk="0">
                  <a:moveTo>
                    <a:pt x="344" y="0"/>
                  </a:moveTo>
                  <a:cubicBezTo>
                    <a:pt x="153" y="0"/>
                    <a:pt x="0" y="157"/>
                    <a:pt x="0" y="344"/>
                  </a:cubicBezTo>
                  <a:cubicBezTo>
                    <a:pt x="0" y="535"/>
                    <a:pt x="153" y="692"/>
                    <a:pt x="344" y="692"/>
                  </a:cubicBezTo>
                  <a:cubicBezTo>
                    <a:pt x="536" y="692"/>
                    <a:pt x="689" y="535"/>
                    <a:pt x="689" y="344"/>
                  </a:cubicBezTo>
                  <a:cubicBezTo>
                    <a:pt x="689" y="157"/>
                    <a:pt x="536" y="0"/>
                    <a:pt x="34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83;p46">
              <a:extLst>
                <a:ext uri="{FF2B5EF4-FFF2-40B4-BE49-F238E27FC236}">
                  <a16:creationId xmlns:a16="http://schemas.microsoft.com/office/drawing/2014/main" id="{30D0445D-DC42-BD90-0FD0-F10B87338B9E}"/>
                </a:ext>
              </a:extLst>
            </p:cNvPr>
            <p:cNvSpPr/>
            <p:nvPr/>
          </p:nvSpPr>
          <p:spPr>
            <a:xfrm>
              <a:off x="3738950" y="4584975"/>
              <a:ext cx="700" cy="5275"/>
            </a:xfrm>
            <a:custGeom>
              <a:avLst/>
              <a:gdLst/>
              <a:ahLst/>
              <a:cxnLst/>
              <a:rect l="l" t="t" r="r" b="b"/>
              <a:pathLst>
                <a:path w="28" h="211" extrusionOk="0">
                  <a:moveTo>
                    <a:pt x="27" y="0"/>
                  </a:moveTo>
                  <a:cubicBezTo>
                    <a:pt x="12" y="42"/>
                    <a:pt x="0" y="84"/>
                    <a:pt x="0" y="130"/>
                  </a:cubicBezTo>
                  <a:cubicBezTo>
                    <a:pt x="0" y="161"/>
                    <a:pt x="4" y="184"/>
                    <a:pt x="8" y="211"/>
                  </a:cubicBezTo>
                  <a:lnTo>
                    <a:pt x="27" y="0"/>
                  </a:lnTo>
                  <a:close/>
                </a:path>
              </a:pathLst>
            </a:custGeom>
            <a:solidFill>
              <a:srgbClr val="D7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84;p46">
              <a:extLst>
                <a:ext uri="{FF2B5EF4-FFF2-40B4-BE49-F238E27FC236}">
                  <a16:creationId xmlns:a16="http://schemas.microsoft.com/office/drawing/2014/main" id="{0FB116E4-C04A-1F9C-958D-8BC3CBA651C2}"/>
                </a:ext>
              </a:extLst>
            </p:cNvPr>
            <p:cNvSpPr/>
            <p:nvPr/>
          </p:nvSpPr>
          <p:spPr>
            <a:xfrm>
              <a:off x="3722000" y="4551650"/>
              <a:ext cx="60950" cy="108125"/>
            </a:xfrm>
            <a:custGeom>
              <a:avLst/>
              <a:gdLst/>
              <a:ahLst/>
              <a:cxnLst/>
              <a:rect l="l" t="t" r="r" b="b"/>
              <a:pathLst>
                <a:path w="2438" h="4325" extrusionOk="0">
                  <a:moveTo>
                    <a:pt x="592" y="1"/>
                  </a:moveTo>
                  <a:cubicBezTo>
                    <a:pt x="460" y="1"/>
                    <a:pt x="331" y="96"/>
                    <a:pt x="319" y="251"/>
                  </a:cubicBezTo>
                  <a:lnTo>
                    <a:pt x="17" y="4029"/>
                  </a:lnTo>
                  <a:cubicBezTo>
                    <a:pt x="1" y="4203"/>
                    <a:pt x="142" y="4324"/>
                    <a:pt x="289" y="4324"/>
                  </a:cubicBezTo>
                  <a:cubicBezTo>
                    <a:pt x="353" y="4324"/>
                    <a:pt x="418" y="4302"/>
                    <a:pt x="472" y="4251"/>
                  </a:cubicBezTo>
                  <a:lnTo>
                    <a:pt x="2219" y="2626"/>
                  </a:lnTo>
                  <a:cubicBezTo>
                    <a:pt x="2414" y="2446"/>
                    <a:pt x="2437" y="2144"/>
                    <a:pt x="2269" y="1937"/>
                  </a:cubicBezTo>
                  <a:lnTo>
                    <a:pt x="801" y="102"/>
                  </a:lnTo>
                  <a:cubicBezTo>
                    <a:pt x="745" y="32"/>
                    <a:pt x="66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085;p46">
              <a:extLst>
                <a:ext uri="{FF2B5EF4-FFF2-40B4-BE49-F238E27FC236}">
                  <a16:creationId xmlns:a16="http://schemas.microsoft.com/office/drawing/2014/main" id="{52B99E6D-8CF8-2562-9AF9-94D962971F2F}"/>
                </a:ext>
              </a:extLst>
            </p:cNvPr>
            <p:cNvSpPr/>
            <p:nvPr/>
          </p:nvSpPr>
          <p:spPr>
            <a:xfrm>
              <a:off x="4056225" y="4339875"/>
              <a:ext cx="72100" cy="59750"/>
            </a:xfrm>
            <a:custGeom>
              <a:avLst/>
              <a:gdLst/>
              <a:ahLst/>
              <a:cxnLst/>
              <a:rect l="l" t="t" r="r" b="b"/>
              <a:pathLst>
                <a:path w="2884" h="2390" extrusionOk="0">
                  <a:moveTo>
                    <a:pt x="1878" y="0"/>
                  </a:moveTo>
                  <a:lnTo>
                    <a:pt x="1" y="845"/>
                  </a:lnTo>
                  <a:lnTo>
                    <a:pt x="838" y="2390"/>
                  </a:lnTo>
                  <a:lnTo>
                    <a:pt x="2884" y="1671"/>
                  </a:lnTo>
                  <a:cubicBezTo>
                    <a:pt x="1626" y="788"/>
                    <a:pt x="1878" y="0"/>
                    <a:pt x="1878"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086;p46">
              <a:extLst>
                <a:ext uri="{FF2B5EF4-FFF2-40B4-BE49-F238E27FC236}">
                  <a16:creationId xmlns:a16="http://schemas.microsoft.com/office/drawing/2014/main" id="{697F8E2A-BF7B-0E72-D14D-C86B91B9E6E5}"/>
                </a:ext>
              </a:extLst>
            </p:cNvPr>
            <p:cNvSpPr/>
            <p:nvPr/>
          </p:nvSpPr>
          <p:spPr>
            <a:xfrm>
              <a:off x="4025625" y="4265025"/>
              <a:ext cx="90075" cy="110900"/>
            </a:xfrm>
            <a:custGeom>
              <a:avLst/>
              <a:gdLst/>
              <a:ahLst/>
              <a:cxnLst/>
              <a:rect l="l" t="t" r="r" b="b"/>
              <a:pathLst>
                <a:path w="3603" h="4436" extrusionOk="0">
                  <a:moveTo>
                    <a:pt x="1922" y="0"/>
                  </a:moveTo>
                  <a:cubicBezTo>
                    <a:pt x="1775" y="0"/>
                    <a:pt x="1623" y="15"/>
                    <a:pt x="1469" y="42"/>
                  </a:cubicBezTo>
                  <a:cubicBezTo>
                    <a:pt x="812" y="157"/>
                    <a:pt x="574" y="413"/>
                    <a:pt x="402" y="845"/>
                  </a:cubicBezTo>
                  <a:cubicBezTo>
                    <a:pt x="238" y="1258"/>
                    <a:pt x="169" y="1679"/>
                    <a:pt x="215" y="1935"/>
                  </a:cubicBezTo>
                  <a:cubicBezTo>
                    <a:pt x="257" y="2180"/>
                    <a:pt x="276" y="2539"/>
                    <a:pt x="223" y="2665"/>
                  </a:cubicBezTo>
                  <a:cubicBezTo>
                    <a:pt x="108" y="2921"/>
                    <a:pt x="1" y="3266"/>
                    <a:pt x="108" y="3350"/>
                  </a:cubicBezTo>
                  <a:cubicBezTo>
                    <a:pt x="215" y="3438"/>
                    <a:pt x="376" y="3384"/>
                    <a:pt x="441" y="3464"/>
                  </a:cubicBezTo>
                  <a:cubicBezTo>
                    <a:pt x="506" y="3541"/>
                    <a:pt x="502" y="4248"/>
                    <a:pt x="678" y="4375"/>
                  </a:cubicBezTo>
                  <a:cubicBezTo>
                    <a:pt x="735" y="4414"/>
                    <a:pt x="823" y="4435"/>
                    <a:pt x="934" y="4435"/>
                  </a:cubicBezTo>
                  <a:cubicBezTo>
                    <a:pt x="1429" y="4435"/>
                    <a:pt x="2383" y="4016"/>
                    <a:pt x="3102" y="2994"/>
                  </a:cubicBezTo>
                  <a:cubicBezTo>
                    <a:pt x="3603" y="2279"/>
                    <a:pt x="3477" y="1205"/>
                    <a:pt x="3113" y="616"/>
                  </a:cubicBezTo>
                  <a:cubicBezTo>
                    <a:pt x="2832" y="164"/>
                    <a:pt x="2404" y="0"/>
                    <a:pt x="1922"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087;p46">
              <a:extLst>
                <a:ext uri="{FF2B5EF4-FFF2-40B4-BE49-F238E27FC236}">
                  <a16:creationId xmlns:a16="http://schemas.microsoft.com/office/drawing/2014/main" id="{A9A017B7-0AA2-D26C-00A5-C3C5DAF8E609}"/>
                </a:ext>
              </a:extLst>
            </p:cNvPr>
            <p:cNvSpPr/>
            <p:nvPr/>
          </p:nvSpPr>
          <p:spPr>
            <a:xfrm>
              <a:off x="4060525" y="4365300"/>
              <a:ext cx="16750" cy="8900"/>
            </a:xfrm>
            <a:custGeom>
              <a:avLst/>
              <a:gdLst/>
              <a:ahLst/>
              <a:cxnLst/>
              <a:rect l="l" t="t" r="r" b="b"/>
              <a:pathLst>
                <a:path w="670" h="356" extrusionOk="0">
                  <a:moveTo>
                    <a:pt x="637" y="0"/>
                  </a:moveTo>
                  <a:cubicBezTo>
                    <a:pt x="632" y="0"/>
                    <a:pt x="628" y="1"/>
                    <a:pt x="624" y="4"/>
                  </a:cubicBezTo>
                  <a:cubicBezTo>
                    <a:pt x="421" y="134"/>
                    <a:pt x="219" y="234"/>
                    <a:pt x="20" y="302"/>
                  </a:cubicBezTo>
                  <a:cubicBezTo>
                    <a:pt x="8" y="306"/>
                    <a:pt x="1" y="321"/>
                    <a:pt x="4" y="337"/>
                  </a:cubicBezTo>
                  <a:cubicBezTo>
                    <a:pt x="8" y="348"/>
                    <a:pt x="20" y="356"/>
                    <a:pt x="31" y="356"/>
                  </a:cubicBezTo>
                  <a:lnTo>
                    <a:pt x="39" y="356"/>
                  </a:lnTo>
                  <a:cubicBezTo>
                    <a:pt x="241" y="283"/>
                    <a:pt x="448" y="180"/>
                    <a:pt x="651" y="50"/>
                  </a:cubicBezTo>
                  <a:cubicBezTo>
                    <a:pt x="666" y="42"/>
                    <a:pt x="670" y="23"/>
                    <a:pt x="658" y="12"/>
                  </a:cubicBezTo>
                  <a:cubicBezTo>
                    <a:pt x="653" y="4"/>
                    <a:pt x="645" y="0"/>
                    <a:pt x="637"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088;p46">
              <a:extLst>
                <a:ext uri="{FF2B5EF4-FFF2-40B4-BE49-F238E27FC236}">
                  <a16:creationId xmlns:a16="http://schemas.microsoft.com/office/drawing/2014/main" id="{C4CDAECB-6E43-79D7-5A92-B1EA31A2F2D6}"/>
                </a:ext>
              </a:extLst>
            </p:cNvPr>
            <p:cNvSpPr/>
            <p:nvPr/>
          </p:nvSpPr>
          <p:spPr>
            <a:xfrm>
              <a:off x="4034900" y="4321475"/>
              <a:ext cx="6050" cy="8500"/>
            </a:xfrm>
            <a:custGeom>
              <a:avLst/>
              <a:gdLst/>
              <a:ahLst/>
              <a:cxnLst/>
              <a:rect l="l" t="t" r="r" b="b"/>
              <a:pathLst>
                <a:path w="242" h="340" extrusionOk="0">
                  <a:moveTo>
                    <a:pt x="106" y="1"/>
                  </a:moveTo>
                  <a:cubicBezTo>
                    <a:pt x="102" y="1"/>
                    <a:pt x="97" y="1"/>
                    <a:pt x="93" y="2"/>
                  </a:cubicBezTo>
                  <a:cubicBezTo>
                    <a:pt x="35" y="10"/>
                    <a:pt x="1" y="94"/>
                    <a:pt x="16" y="189"/>
                  </a:cubicBezTo>
                  <a:cubicBezTo>
                    <a:pt x="30" y="274"/>
                    <a:pt x="84" y="340"/>
                    <a:pt x="137" y="340"/>
                  </a:cubicBezTo>
                  <a:cubicBezTo>
                    <a:pt x="142" y="340"/>
                    <a:pt x="146" y="339"/>
                    <a:pt x="150" y="338"/>
                  </a:cubicBezTo>
                  <a:cubicBezTo>
                    <a:pt x="207" y="331"/>
                    <a:pt x="242" y="247"/>
                    <a:pt x="226" y="151"/>
                  </a:cubicBezTo>
                  <a:cubicBezTo>
                    <a:pt x="212" y="66"/>
                    <a:pt x="162"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089;p46">
              <a:extLst>
                <a:ext uri="{FF2B5EF4-FFF2-40B4-BE49-F238E27FC236}">
                  <a16:creationId xmlns:a16="http://schemas.microsoft.com/office/drawing/2014/main" id="{DF91FE78-D98A-AA7C-3D64-4DBD9F9CB6BF}"/>
                </a:ext>
              </a:extLst>
            </p:cNvPr>
            <p:cNvSpPr/>
            <p:nvPr/>
          </p:nvSpPr>
          <p:spPr>
            <a:xfrm>
              <a:off x="4031175" y="4311950"/>
              <a:ext cx="16175" cy="5100"/>
            </a:xfrm>
            <a:custGeom>
              <a:avLst/>
              <a:gdLst/>
              <a:ahLst/>
              <a:cxnLst/>
              <a:rect l="l" t="t" r="r" b="b"/>
              <a:pathLst>
                <a:path w="647" h="204" extrusionOk="0">
                  <a:moveTo>
                    <a:pt x="326" y="1"/>
                  </a:moveTo>
                  <a:cubicBezTo>
                    <a:pt x="276" y="1"/>
                    <a:pt x="226" y="4"/>
                    <a:pt x="180" y="16"/>
                  </a:cubicBezTo>
                  <a:cubicBezTo>
                    <a:pt x="131" y="27"/>
                    <a:pt x="85" y="46"/>
                    <a:pt x="43" y="69"/>
                  </a:cubicBezTo>
                  <a:cubicBezTo>
                    <a:pt x="16" y="81"/>
                    <a:pt x="1" y="111"/>
                    <a:pt x="5" y="142"/>
                  </a:cubicBezTo>
                  <a:cubicBezTo>
                    <a:pt x="12" y="180"/>
                    <a:pt x="47" y="203"/>
                    <a:pt x="81" y="203"/>
                  </a:cubicBezTo>
                  <a:cubicBezTo>
                    <a:pt x="127" y="203"/>
                    <a:pt x="165" y="196"/>
                    <a:pt x="207" y="196"/>
                  </a:cubicBezTo>
                  <a:cubicBezTo>
                    <a:pt x="245" y="192"/>
                    <a:pt x="287" y="192"/>
                    <a:pt x="326" y="188"/>
                  </a:cubicBezTo>
                  <a:lnTo>
                    <a:pt x="444" y="188"/>
                  </a:lnTo>
                  <a:cubicBezTo>
                    <a:pt x="467" y="192"/>
                    <a:pt x="486" y="192"/>
                    <a:pt x="505" y="192"/>
                  </a:cubicBezTo>
                  <a:lnTo>
                    <a:pt x="536" y="196"/>
                  </a:lnTo>
                  <a:lnTo>
                    <a:pt x="563" y="196"/>
                  </a:lnTo>
                  <a:lnTo>
                    <a:pt x="586" y="192"/>
                  </a:lnTo>
                  <a:cubicBezTo>
                    <a:pt x="605" y="192"/>
                    <a:pt x="624" y="180"/>
                    <a:pt x="635" y="157"/>
                  </a:cubicBezTo>
                  <a:cubicBezTo>
                    <a:pt x="647" y="127"/>
                    <a:pt x="635" y="96"/>
                    <a:pt x="609" y="77"/>
                  </a:cubicBezTo>
                  <a:cubicBezTo>
                    <a:pt x="597" y="69"/>
                    <a:pt x="586" y="66"/>
                    <a:pt x="578" y="58"/>
                  </a:cubicBezTo>
                  <a:cubicBezTo>
                    <a:pt x="567" y="54"/>
                    <a:pt x="555" y="50"/>
                    <a:pt x="544" y="43"/>
                  </a:cubicBezTo>
                  <a:cubicBezTo>
                    <a:pt x="517" y="35"/>
                    <a:pt x="494" y="27"/>
                    <a:pt x="471" y="20"/>
                  </a:cubicBezTo>
                  <a:cubicBezTo>
                    <a:pt x="425" y="8"/>
                    <a:pt x="375" y="4"/>
                    <a:pt x="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090;p46">
              <a:extLst>
                <a:ext uri="{FF2B5EF4-FFF2-40B4-BE49-F238E27FC236}">
                  <a16:creationId xmlns:a16="http://schemas.microsoft.com/office/drawing/2014/main" id="{5CDA4CCE-C759-BB6A-4E7B-19187BCB7367}"/>
                </a:ext>
              </a:extLst>
            </p:cNvPr>
            <p:cNvSpPr/>
            <p:nvPr/>
          </p:nvSpPr>
          <p:spPr>
            <a:xfrm>
              <a:off x="4021900" y="4253550"/>
              <a:ext cx="95050" cy="91500"/>
            </a:xfrm>
            <a:custGeom>
              <a:avLst/>
              <a:gdLst/>
              <a:ahLst/>
              <a:cxnLst/>
              <a:rect l="l" t="t" r="r" b="b"/>
              <a:pathLst>
                <a:path w="3802" h="3660" extrusionOk="0">
                  <a:moveTo>
                    <a:pt x="1798" y="0"/>
                  </a:moveTo>
                  <a:cubicBezTo>
                    <a:pt x="1468" y="0"/>
                    <a:pt x="1185" y="250"/>
                    <a:pt x="857" y="302"/>
                  </a:cubicBezTo>
                  <a:cubicBezTo>
                    <a:pt x="731" y="321"/>
                    <a:pt x="597" y="314"/>
                    <a:pt x="483" y="364"/>
                  </a:cubicBezTo>
                  <a:cubicBezTo>
                    <a:pt x="360" y="413"/>
                    <a:pt x="268" y="524"/>
                    <a:pt x="215" y="643"/>
                  </a:cubicBezTo>
                  <a:cubicBezTo>
                    <a:pt x="66" y="972"/>
                    <a:pt x="1" y="1507"/>
                    <a:pt x="333" y="1748"/>
                  </a:cubicBezTo>
                  <a:cubicBezTo>
                    <a:pt x="351" y="1761"/>
                    <a:pt x="369" y="1766"/>
                    <a:pt x="388" y="1766"/>
                  </a:cubicBezTo>
                  <a:cubicBezTo>
                    <a:pt x="523" y="1766"/>
                    <a:pt x="697" y="1492"/>
                    <a:pt x="885" y="1492"/>
                  </a:cubicBezTo>
                  <a:cubicBezTo>
                    <a:pt x="935" y="1492"/>
                    <a:pt x="986" y="1511"/>
                    <a:pt x="1037" y="1560"/>
                  </a:cubicBezTo>
                  <a:cubicBezTo>
                    <a:pt x="1125" y="1644"/>
                    <a:pt x="1003" y="2111"/>
                    <a:pt x="1442" y="2535"/>
                  </a:cubicBezTo>
                  <a:cubicBezTo>
                    <a:pt x="1642" y="2728"/>
                    <a:pt x="1595" y="3175"/>
                    <a:pt x="1745" y="3175"/>
                  </a:cubicBezTo>
                  <a:cubicBezTo>
                    <a:pt x="1749" y="3175"/>
                    <a:pt x="1754" y="3175"/>
                    <a:pt x="1760" y="3174"/>
                  </a:cubicBezTo>
                  <a:cubicBezTo>
                    <a:pt x="1970" y="3136"/>
                    <a:pt x="2410" y="2577"/>
                    <a:pt x="2410" y="2577"/>
                  </a:cubicBezTo>
                  <a:cubicBezTo>
                    <a:pt x="2410" y="2577"/>
                    <a:pt x="2601" y="2616"/>
                    <a:pt x="2681" y="2750"/>
                  </a:cubicBezTo>
                  <a:cubicBezTo>
                    <a:pt x="2742" y="2849"/>
                    <a:pt x="2616" y="2990"/>
                    <a:pt x="2632" y="3132"/>
                  </a:cubicBezTo>
                  <a:cubicBezTo>
                    <a:pt x="2647" y="3300"/>
                    <a:pt x="3037" y="3629"/>
                    <a:pt x="3220" y="3660"/>
                  </a:cubicBezTo>
                  <a:cubicBezTo>
                    <a:pt x="3243" y="3461"/>
                    <a:pt x="3477" y="3254"/>
                    <a:pt x="3614" y="2891"/>
                  </a:cubicBezTo>
                  <a:cubicBezTo>
                    <a:pt x="3756" y="2524"/>
                    <a:pt x="3802" y="1992"/>
                    <a:pt x="3756" y="1656"/>
                  </a:cubicBezTo>
                  <a:cubicBezTo>
                    <a:pt x="3683" y="1113"/>
                    <a:pt x="3465" y="509"/>
                    <a:pt x="2895" y="321"/>
                  </a:cubicBezTo>
                  <a:cubicBezTo>
                    <a:pt x="2773" y="283"/>
                    <a:pt x="2643" y="268"/>
                    <a:pt x="2521" y="230"/>
                  </a:cubicBezTo>
                  <a:cubicBezTo>
                    <a:pt x="2280" y="161"/>
                    <a:pt x="2062" y="8"/>
                    <a:pt x="1813" y="0"/>
                  </a:cubicBezTo>
                  <a:cubicBezTo>
                    <a:pt x="1808" y="0"/>
                    <a:pt x="1803" y="0"/>
                    <a:pt x="1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091;p46">
              <a:extLst>
                <a:ext uri="{FF2B5EF4-FFF2-40B4-BE49-F238E27FC236}">
                  <a16:creationId xmlns:a16="http://schemas.microsoft.com/office/drawing/2014/main" id="{6B72008A-5FB8-D2DD-C5F2-97AF66DE43B4}"/>
                </a:ext>
              </a:extLst>
            </p:cNvPr>
            <p:cNvSpPr/>
            <p:nvPr/>
          </p:nvSpPr>
          <p:spPr>
            <a:xfrm>
              <a:off x="4073050" y="4313450"/>
              <a:ext cx="17125" cy="25550"/>
            </a:xfrm>
            <a:custGeom>
              <a:avLst/>
              <a:gdLst/>
              <a:ahLst/>
              <a:cxnLst/>
              <a:rect l="l" t="t" r="r" b="b"/>
              <a:pathLst>
                <a:path w="685" h="1022" extrusionOk="0">
                  <a:moveTo>
                    <a:pt x="309" y="0"/>
                  </a:moveTo>
                  <a:cubicBezTo>
                    <a:pt x="160" y="0"/>
                    <a:pt x="79" y="207"/>
                    <a:pt x="43" y="472"/>
                  </a:cubicBezTo>
                  <a:cubicBezTo>
                    <a:pt x="1" y="751"/>
                    <a:pt x="104" y="996"/>
                    <a:pt x="268" y="1019"/>
                  </a:cubicBezTo>
                  <a:cubicBezTo>
                    <a:pt x="278" y="1020"/>
                    <a:pt x="288" y="1021"/>
                    <a:pt x="297" y="1021"/>
                  </a:cubicBezTo>
                  <a:cubicBezTo>
                    <a:pt x="455" y="1021"/>
                    <a:pt x="607" y="819"/>
                    <a:pt x="643" y="556"/>
                  </a:cubicBezTo>
                  <a:cubicBezTo>
                    <a:pt x="685" y="281"/>
                    <a:pt x="498" y="29"/>
                    <a:pt x="333" y="2"/>
                  </a:cubicBezTo>
                  <a:cubicBezTo>
                    <a:pt x="325" y="1"/>
                    <a:pt x="317" y="0"/>
                    <a:pt x="3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092;p46">
              <a:extLst>
                <a:ext uri="{FF2B5EF4-FFF2-40B4-BE49-F238E27FC236}">
                  <a16:creationId xmlns:a16="http://schemas.microsoft.com/office/drawing/2014/main" id="{1BD49905-1E46-F681-80A3-79AF804E9EA8}"/>
                </a:ext>
              </a:extLst>
            </p:cNvPr>
            <p:cNvSpPr/>
            <p:nvPr/>
          </p:nvSpPr>
          <p:spPr>
            <a:xfrm>
              <a:off x="4037675" y="4352400"/>
              <a:ext cx="8250" cy="4600"/>
            </a:xfrm>
            <a:custGeom>
              <a:avLst/>
              <a:gdLst/>
              <a:ahLst/>
              <a:cxnLst/>
              <a:rect l="l" t="t" r="r" b="b"/>
              <a:pathLst>
                <a:path w="330" h="184" extrusionOk="0">
                  <a:moveTo>
                    <a:pt x="297" y="1"/>
                  </a:moveTo>
                  <a:cubicBezTo>
                    <a:pt x="291" y="1"/>
                    <a:pt x="285" y="3"/>
                    <a:pt x="280" y="8"/>
                  </a:cubicBezTo>
                  <a:cubicBezTo>
                    <a:pt x="203" y="73"/>
                    <a:pt x="73" y="115"/>
                    <a:pt x="24" y="130"/>
                  </a:cubicBezTo>
                  <a:cubicBezTo>
                    <a:pt x="8" y="134"/>
                    <a:pt x="1" y="149"/>
                    <a:pt x="5" y="161"/>
                  </a:cubicBezTo>
                  <a:cubicBezTo>
                    <a:pt x="8" y="176"/>
                    <a:pt x="20" y="184"/>
                    <a:pt x="31" y="184"/>
                  </a:cubicBezTo>
                  <a:lnTo>
                    <a:pt x="39" y="180"/>
                  </a:lnTo>
                  <a:cubicBezTo>
                    <a:pt x="108" y="161"/>
                    <a:pt x="234" y="119"/>
                    <a:pt x="314" y="50"/>
                  </a:cubicBezTo>
                  <a:cubicBezTo>
                    <a:pt x="326" y="38"/>
                    <a:pt x="330" y="23"/>
                    <a:pt x="318" y="12"/>
                  </a:cubicBezTo>
                  <a:cubicBezTo>
                    <a:pt x="314" y="5"/>
                    <a:pt x="305" y="1"/>
                    <a:pt x="29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093;p46">
              <a:extLst>
                <a:ext uri="{FF2B5EF4-FFF2-40B4-BE49-F238E27FC236}">
                  <a16:creationId xmlns:a16="http://schemas.microsoft.com/office/drawing/2014/main" id="{6C080C60-15C0-AD66-0A19-16FE833A808C}"/>
                </a:ext>
              </a:extLst>
            </p:cNvPr>
            <p:cNvSpPr/>
            <p:nvPr/>
          </p:nvSpPr>
          <p:spPr>
            <a:xfrm>
              <a:off x="4096375" y="4678450"/>
              <a:ext cx="500" cy="125"/>
            </a:xfrm>
            <a:custGeom>
              <a:avLst/>
              <a:gdLst/>
              <a:ahLst/>
              <a:cxnLst/>
              <a:rect l="l" t="t" r="r" b="b"/>
              <a:pathLst>
                <a:path w="20" h="5" extrusionOk="0">
                  <a:moveTo>
                    <a:pt x="1" y="5"/>
                  </a:moveTo>
                  <a:cubicBezTo>
                    <a:pt x="8" y="5"/>
                    <a:pt x="12" y="1"/>
                    <a:pt x="20" y="1"/>
                  </a:cubicBezTo>
                  <a:cubicBezTo>
                    <a:pt x="12" y="1"/>
                    <a:pt x="8" y="5"/>
                    <a:pt x="1" y="5"/>
                  </a:cubicBezTo>
                  <a:close/>
                </a:path>
              </a:pathLst>
            </a:custGeom>
            <a:solidFill>
              <a:srgbClr val="F3E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094;p46">
              <a:extLst>
                <a:ext uri="{FF2B5EF4-FFF2-40B4-BE49-F238E27FC236}">
                  <a16:creationId xmlns:a16="http://schemas.microsoft.com/office/drawing/2014/main" id="{81671221-8860-1AE4-7BA8-CDAD9F83CE95}"/>
                </a:ext>
              </a:extLst>
            </p:cNvPr>
            <p:cNvSpPr/>
            <p:nvPr/>
          </p:nvSpPr>
          <p:spPr>
            <a:xfrm>
              <a:off x="3456000" y="4896825"/>
              <a:ext cx="369400" cy="209350"/>
            </a:xfrm>
            <a:custGeom>
              <a:avLst/>
              <a:gdLst/>
              <a:ahLst/>
              <a:cxnLst/>
              <a:rect l="l" t="t" r="r" b="b"/>
              <a:pathLst>
                <a:path w="14776" h="8374" extrusionOk="0">
                  <a:moveTo>
                    <a:pt x="10623" y="1"/>
                  </a:moveTo>
                  <a:cubicBezTo>
                    <a:pt x="10489" y="1"/>
                    <a:pt x="10354" y="8"/>
                    <a:pt x="10217" y="22"/>
                  </a:cubicBezTo>
                  <a:lnTo>
                    <a:pt x="3717" y="711"/>
                  </a:lnTo>
                  <a:cubicBezTo>
                    <a:pt x="2512" y="837"/>
                    <a:pt x="1518" y="1701"/>
                    <a:pt x="1228" y="2875"/>
                  </a:cubicBezTo>
                  <a:lnTo>
                    <a:pt x="142" y="7245"/>
                  </a:lnTo>
                  <a:cubicBezTo>
                    <a:pt x="0" y="7819"/>
                    <a:pt x="432" y="8373"/>
                    <a:pt x="1021" y="8373"/>
                  </a:cubicBezTo>
                  <a:lnTo>
                    <a:pt x="13827" y="8373"/>
                  </a:lnTo>
                  <a:cubicBezTo>
                    <a:pt x="14358" y="8373"/>
                    <a:pt x="14775" y="7922"/>
                    <a:pt x="14733" y="7395"/>
                  </a:cubicBezTo>
                  <a:lnTo>
                    <a:pt x="14435" y="3533"/>
                  </a:lnTo>
                  <a:cubicBezTo>
                    <a:pt x="14281" y="1520"/>
                    <a:pt x="12598" y="1"/>
                    <a:pt x="106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095;p46">
              <a:extLst>
                <a:ext uri="{FF2B5EF4-FFF2-40B4-BE49-F238E27FC236}">
                  <a16:creationId xmlns:a16="http://schemas.microsoft.com/office/drawing/2014/main" id="{7DC6E75F-8EEF-784B-70A5-4660328C50DB}"/>
                </a:ext>
              </a:extLst>
            </p:cNvPr>
            <p:cNvSpPr/>
            <p:nvPr/>
          </p:nvSpPr>
          <p:spPr>
            <a:xfrm>
              <a:off x="3639425" y="4901100"/>
              <a:ext cx="153650" cy="59200"/>
            </a:xfrm>
            <a:custGeom>
              <a:avLst/>
              <a:gdLst/>
              <a:ahLst/>
              <a:cxnLst/>
              <a:rect l="l" t="t" r="r" b="b"/>
              <a:pathLst>
                <a:path w="6146" h="2368" extrusionOk="0">
                  <a:moveTo>
                    <a:pt x="3714" y="0"/>
                  </a:moveTo>
                  <a:lnTo>
                    <a:pt x="108" y="440"/>
                  </a:lnTo>
                  <a:lnTo>
                    <a:pt x="1" y="849"/>
                  </a:lnTo>
                  <a:lnTo>
                    <a:pt x="659" y="1021"/>
                  </a:lnTo>
                  <a:lnTo>
                    <a:pt x="4953" y="2367"/>
                  </a:lnTo>
                  <a:lnTo>
                    <a:pt x="6146" y="1993"/>
                  </a:lnTo>
                  <a:cubicBezTo>
                    <a:pt x="6146" y="1993"/>
                    <a:pt x="5721" y="773"/>
                    <a:pt x="5706" y="727"/>
                  </a:cubicBezTo>
                  <a:cubicBezTo>
                    <a:pt x="5691" y="677"/>
                    <a:pt x="3714" y="0"/>
                    <a:pt x="3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096;p46">
              <a:extLst>
                <a:ext uri="{FF2B5EF4-FFF2-40B4-BE49-F238E27FC236}">
                  <a16:creationId xmlns:a16="http://schemas.microsoft.com/office/drawing/2014/main" id="{1D7EBA04-C004-F1DB-37D0-FECD28297145}"/>
                </a:ext>
              </a:extLst>
            </p:cNvPr>
            <p:cNvSpPr/>
            <p:nvPr/>
          </p:nvSpPr>
          <p:spPr>
            <a:xfrm>
              <a:off x="3461050" y="4896825"/>
              <a:ext cx="360900" cy="183825"/>
            </a:xfrm>
            <a:custGeom>
              <a:avLst/>
              <a:gdLst/>
              <a:ahLst/>
              <a:cxnLst/>
              <a:rect l="l" t="t" r="r" b="b"/>
              <a:pathLst>
                <a:path w="14436" h="7353" extrusionOk="0">
                  <a:moveTo>
                    <a:pt x="10221" y="368"/>
                  </a:moveTo>
                  <a:cubicBezTo>
                    <a:pt x="10450" y="368"/>
                    <a:pt x="10673" y="379"/>
                    <a:pt x="10879" y="405"/>
                  </a:cubicBezTo>
                  <a:cubicBezTo>
                    <a:pt x="11770" y="512"/>
                    <a:pt x="12218" y="848"/>
                    <a:pt x="12543" y="1181"/>
                  </a:cubicBezTo>
                  <a:cubicBezTo>
                    <a:pt x="12727" y="1372"/>
                    <a:pt x="12577" y="1673"/>
                    <a:pt x="12336" y="1673"/>
                  </a:cubicBezTo>
                  <a:cubicBezTo>
                    <a:pt x="12312" y="1673"/>
                    <a:pt x="12286" y="1669"/>
                    <a:pt x="12260" y="1663"/>
                  </a:cubicBezTo>
                  <a:cubicBezTo>
                    <a:pt x="10795" y="1269"/>
                    <a:pt x="9025" y="974"/>
                    <a:pt x="8096" y="837"/>
                  </a:cubicBezTo>
                  <a:cubicBezTo>
                    <a:pt x="7962" y="814"/>
                    <a:pt x="7958" y="626"/>
                    <a:pt x="8092" y="600"/>
                  </a:cubicBezTo>
                  <a:cubicBezTo>
                    <a:pt x="8619" y="491"/>
                    <a:pt x="9454" y="368"/>
                    <a:pt x="10221" y="368"/>
                  </a:cubicBezTo>
                  <a:close/>
                  <a:moveTo>
                    <a:pt x="10421" y="1"/>
                  </a:moveTo>
                  <a:cubicBezTo>
                    <a:pt x="10287" y="1"/>
                    <a:pt x="10152" y="8"/>
                    <a:pt x="10015" y="22"/>
                  </a:cubicBezTo>
                  <a:lnTo>
                    <a:pt x="3767" y="684"/>
                  </a:lnTo>
                  <a:cubicBezTo>
                    <a:pt x="5274" y="860"/>
                    <a:pt x="6176" y="1441"/>
                    <a:pt x="7293" y="3074"/>
                  </a:cubicBezTo>
                  <a:cubicBezTo>
                    <a:pt x="7293" y="3074"/>
                    <a:pt x="2723" y="3540"/>
                    <a:pt x="249" y="5995"/>
                  </a:cubicBezTo>
                  <a:lnTo>
                    <a:pt x="1" y="6997"/>
                  </a:lnTo>
                  <a:lnTo>
                    <a:pt x="8264" y="7352"/>
                  </a:lnTo>
                  <a:lnTo>
                    <a:pt x="14435" y="6159"/>
                  </a:lnTo>
                  <a:lnTo>
                    <a:pt x="14233" y="3533"/>
                  </a:lnTo>
                  <a:cubicBezTo>
                    <a:pt x="14079" y="1520"/>
                    <a:pt x="12396" y="1"/>
                    <a:pt x="1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097;p46">
              <a:extLst>
                <a:ext uri="{FF2B5EF4-FFF2-40B4-BE49-F238E27FC236}">
                  <a16:creationId xmlns:a16="http://schemas.microsoft.com/office/drawing/2014/main" id="{3E16F698-F0D9-AE73-D298-B80B14556590}"/>
                </a:ext>
              </a:extLst>
            </p:cNvPr>
            <p:cNvSpPr/>
            <p:nvPr/>
          </p:nvSpPr>
          <p:spPr>
            <a:xfrm>
              <a:off x="3482750" y="5087700"/>
              <a:ext cx="35125" cy="35100"/>
            </a:xfrm>
            <a:custGeom>
              <a:avLst/>
              <a:gdLst/>
              <a:ahLst/>
              <a:cxnLst/>
              <a:rect l="l" t="t" r="r" b="b"/>
              <a:pathLst>
                <a:path w="1405" h="1404" extrusionOk="0">
                  <a:moveTo>
                    <a:pt x="704" y="0"/>
                  </a:moveTo>
                  <a:cubicBezTo>
                    <a:pt x="314" y="0"/>
                    <a:pt x="1" y="314"/>
                    <a:pt x="1" y="704"/>
                  </a:cubicBezTo>
                  <a:cubicBezTo>
                    <a:pt x="1" y="1090"/>
                    <a:pt x="314" y="1404"/>
                    <a:pt x="704" y="1404"/>
                  </a:cubicBezTo>
                  <a:cubicBezTo>
                    <a:pt x="1091" y="1404"/>
                    <a:pt x="1404" y="1090"/>
                    <a:pt x="1404" y="704"/>
                  </a:cubicBezTo>
                  <a:cubicBezTo>
                    <a:pt x="1404" y="314"/>
                    <a:pt x="1091"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098;p46">
              <a:extLst>
                <a:ext uri="{FF2B5EF4-FFF2-40B4-BE49-F238E27FC236}">
                  <a16:creationId xmlns:a16="http://schemas.microsoft.com/office/drawing/2014/main" id="{A973BE68-809D-C247-21AC-04F06B8D237C}"/>
                </a:ext>
              </a:extLst>
            </p:cNvPr>
            <p:cNvSpPr/>
            <p:nvPr/>
          </p:nvSpPr>
          <p:spPr>
            <a:xfrm>
              <a:off x="3456000" y="4982175"/>
              <a:ext cx="369400" cy="124000"/>
            </a:xfrm>
            <a:custGeom>
              <a:avLst/>
              <a:gdLst/>
              <a:ahLst/>
              <a:cxnLst/>
              <a:rect l="l" t="t" r="r" b="b"/>
              <a:pathLst>
                <a:path w="14776" h="4960" extrusionOk="0">
                  <a:moveTo>
                    <a:pt x="14423" y="0"/>
                  </a:moveTo>
                  <a:cubicBezTo>
                    <a:pt x="10198" y="2111"/>
                    <a:pt x="3147" y="2508"/>
                    <a:pt x="451" y="2581"/>
                  </a:cubicBezTo>
                  <a:lnTo>
                    <a:pt x="142" y="3831"/>
                  </a:lnTo>
                  <a:cubicBezTo>
                    <a:pt x="0" y="4405"/>
                    <a:pt x="432" y="4959"/>
                    <a:pt x="1021" y="4959"/>
                  </a:cubicBezTo>
                  <a:lnTo>
                    <a:pt x="13827" y="4959"/>
                  </a:lnTo>
                  <a:cubicBezTo>
                    <a:pt x="14358" y="4959"/>
                    <a:pt x="14775" y="4508"/>
                    <a:pt x="14733" y="3981"/>
                  </a:cubicBezTo>
                  <a:lnTo>
                    <a:pt x="14435" y="119"/>
                  </a:lnTo>
                  <a:cubicBezTo>
                    <a:pt x="14431" y="80"/>
                    <a:pt x="14427" y="38"/>
                    <a:pt x="14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099;p46">
              <a:extLst>
                <a:ext uri="{FF2B5EF4-FFF2-40B4-BE49-F238E27FC236}">
                  <a16:creationId xmlns:a16="http://schemas.microsoft.com/office/drawing/2014/main" id="{45DCF09C-B9A4-0346-80D0-5EE41E790630}"/>
                </a:ext>
              </a:extLst>
            </p:cNvPr>
            <p:cNvSpPr/>
            <p:nvPr/>
          </p:nvSpPr>
          <p:spPr>
            <a:xfrm>
              <a:off x="3748325" y="5013125"/>
              <a:ext cx="87475" cy="43725"/>
            </a:xfrm>
            <a:custGeom>
              <a:avLst/>
              <a:gdLst/>
              <a:ahLst/>
              <a:cxnLst/>
              <a:rect l="l" t="t" r="r" b="b"/>
              <a:pathLst>
                <a:path w="3499" h="1749" extrusionOk="0">
                  <a:moveTo>
                    <a:pt x="1751" y="1"/>
                  </a:moveTo>
                  <a:cubicBezTo>
                    <a:pt x="922" y="1"/>
                    <a:pt x="226" y="578"/>
                    <a:pt x="46" y="1355"/>
                  </a:cubicBezTo>
                  <a:cubicBezTo>
                    <a:pt x="0" y="1557"/>
                    <a:pt x="153" y="1748"/>
                    <a:pt x="363" y="1748"/>
                  </a:cubicBezTo>
                  <a:lnTo>
                    <a:pt x="3139" y="1748"/>
                  </a:lnTo>
                  <a:cubicBezTo>
                    <a:pt x="3346" y="1748"/>
                    <a:pt x="3499" y="1557"/>
                    <a:pt x="3453" y="1355"/>
                  </a:cubicBezTo>
                  <a:cubicBezTo>
                    <a:pt x="3273" y="578"/>
                    <a:pt x="2581"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100;p46">
              <a:extLst>
                <a:ext uri="{FF2B5EF4-FFF2-40B4-BE49-F238E27FC236}">
                  <a16:creationId xmlns:a16="http://schemas.microsoft.com/office/drawing/2014/main" id="{04E27DC1-C558-7E1A-6C9F-E4590CEF03A1}"/>
                </a:ext>
              </a:extLst>
            </p:cNvPr>
            <p:cNvSpPr/>
            <p:nvPr/>
          </p:nvSpPr>
          <p:spPr>
            <a:xfrm>
              <a:off x="3820575" y="4588500"/>
              <a:ext cx="180525" cy="458600"/>
            </a:xfrm>
            <a:custGeom>
              <a:avLst/>
              <a:gdLst/>
              <a:ahLst/>
              <a:cxnLst/>
              <a:rect l="l" t="t" r="r" b="b"/>
              <a:pathLst>
                <a:path w="7221" h="18344" extrusionOk="0">
                  <a:moveTo>
                    <a:pt x="4601" y="1"/>
                  </a:moveTo>
                  <a:lnTo>
                    <a:pt x="4234" y="903"/>
                  </a:lnTo>
                  <a:cubicBezTo>
                    <a:pt x="4356" y="964"/>
                    <a:pt x="5079" y="1542"/>
                    <a:pt x="5511" y="2857"/>
                  </a:cubicBezTo>
                  <a:cubicBezTo>
                    <a:pt x="6199" y="4949"/>
                    <a:pt x="5652" y="7342"/>
                    <a:pt x="5071" y="8979"/>
                  </a:cubicBezTo>
                  <a:cubicBezTo>
                    <a:pt x="4922" y="9396"/>
                    <a:pt x="4784" y="9855"/>
                    <a:pt x="4643" y="10344"/>
                  </a:cubicBezTo>
                  <a:cubicBezTo>
                    <a:pt x="3951" y="12680"/>
                    <a:pt x="3091" y="15590"/>
                    <a:pt x="1" y="17517"/>
                  </a:cubicBezTo>
                  <a:lnTo>
                    <a:pt x="517" y="18343"/>
                  </a:lnTo>
                  <a:cubicBezTo>
                    <a:pt x="3916" y="16221"/>
                    <a:pt x="4876" y="12982"/>
                    <a:pt x="5576" y="10619"/>
                  </a:cubicBezTo>
                  <a:cubicBezTo>
                    <a:pt x="5717" y="10145"/>
                    <a:pt x="5847" y="9698"/>
                    <a:pt x="5989" y="9304"/>
                  </a:cubicBezTo>
                  <a:cubicBezTo>
                    <a:pt x="6628" y="7499"/>
                    <a:pt x="7220" y="4849"/>
                    <a:pt x="6413" y="2482"/>
                  </a:cubicBezTo>
                  <a:cubicBezTo>
                    <a:pt x="5909" y="1003"/>
                    <a:pt x="5033" y="177"/>
                    <a:pt x="4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01;p46">
              <a:extLst>
                <a:ext uri="{FF2B5EF4-FFF2-40B4-BE49-F238E27FC236}">
                  <a16:creationId xmlns:a16="http://schemas.microsoft.com/office/drawing/2014/main" id="{E1EB49B2-B50F-13FF-83FC-29CE52579530}"/>
                </a:ext>
              </a:extLst>
            </p:cNvPr>
            <p:cNvSpPr/>
            <p:nvPr/>
          </p:nvSpPr>
          <p:spPr>
            <a:xfrm>
              <a:off x="3748225" y="5035400"/>
              <a:ext cx="87400" cy="87400"/>
            </a:xfrm>
            <a:custGeom>
              <a:avLst/>
              <a:gdLst/>
              <a:ahLst/>
              <a:cxnLst/>
              <a:rect l="l" t="t" r="r" b="b"/>
              <a:pathLst>
                <a:path w="3496" h="3496" extrusionOk="0">
                  <a:moveTo>
                    <a:pt x="1748" y="1"/>
                  </a:moveTo>
                  <a:cubicBezTo>
                    <a:pt x="780" y="1"/>
                    <a:pt x="0" y="781"/>
                    <a:pt x="0" y="1748"/>
                  </a:cubicBezTo>
                  <a:cubicBezTo>
                    <a:pt x="0" y="2712"/>
                    <a:pt x="780" y="3496"/>
                    <a:pt x="1748" y="3496"/>
                  </a:cubicBezTo>
                  <a:cubicBezTo>
                    <a:pt x="2711" y="3496"/>
                    <a:pt x="3495" y="2712"/>
                    <a:pt x="3495" y="1748"/>
                  </a:cubicBezTo>
                  <a:cubicBezTo>
                    <a:pt x="3495" y="781"/>
                    <a:pt x="2711"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02;p46">
              <a:extLst>
                <a:ext uri="{FF2B5EF4-FFF2-40B4-BE49-F238E27FC236}">
                  <a16:creationId xmlns:a16="http://schemas.microsoft.com/office/drawing/2014/main" id="{F5228B2B-6048-0CB6-0E61-1FD6CCFCB0A3}"/>
                </a:ext>
              </a:extLst>
            </p:cNvPr>
            <p:cNvSpPr/>
            <p:nvPr/>
          </p:nvSpPr>
          <p:spPr>
            <a:xfrm>
              <a:off x="3643725" y="4974525"/>
              <a:ext cx="28625" cy="50500"/>
            </a:xfrm>
            <a:custGeom>
              <a:avLst/>
              <a:gdLst/>
              <a:ahLst/>
              <a:cxnLst/>
              <a:rect l="l" t="t" r="r" b="b"/>
              <a:pathLst>
                <a:path w="1145" h="2020" extrusionOk="0">
                  <a:moveTo>
                    <a:pt x="32" y="0"/>
                  </a:moveTo>
                  <a:cubicBezTo>
                    <a:pt x="24" y="0"/>
                    <a:pt x="20" y="0"/>
                    <a:pt x="16" y="4"/>
                  </a:cubicBezTo>
                  <a:cubicBezTo>
                    <a:pt x="5" y="12"/>
                    <a:pt x="1" y="31"/>
                    <a:pt x="9" y="42"/>
                  </a:cubicBezTo>
                  <a:cubicBezTo>
                    <a:pt x="196" y="287"/>
                    <a:pt x="819" y="1147"/>
                    <a:pt x="1091" y="2000"/>
                  </a:cubicBezTo>
                  <a:cubicBezTo>
                    <a:pt x="1095" y="2011"/>
                    <a:pt x="1106" y="2019"/>
                    <a:pt x="1114" y="2019"/>
                  </a:cubicBezTo>
                  <a:lnTo>
                    <a:pt x="1121" y="2015"/>
                  </a:lnTo>
                  <a:cubicBezTo>
                    <a:pt x="1137" y="2011"/>
                    <a:pt x="1144" y="2000"/>
                    <a:pt x="1140" y="1985"/>
                  </a:cubicBezTo>
                  <a:cubicBezTo>
                    <a:pt x="865" y="1124"/>
                    <a:pt x="238" y="256"/>
                    <a:pt x="51" y="8"/>
                  </a:cubicBezTo>
                  <a:cubicBezTo>
                    <a:pt x="47" y="4"/>
                    <a:pt x="39"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103;p46">
              <a:extLst>
                <a:ext uri="{FF2B5EF4-FFF2-40B4-BE49-F238E27FC236}">
                  <a16:creationId xmlns:a16="http://schemas.microsoft.com/office/drawing/2014/main" id="{7E921EF7-0983-0E68-C26E-CB495E2C4A6F}"/>
                </a:ext>
              </a:extLst>
            </p:cNvPr>
            <p:cNvSpPr/>
            <p:nvPr/>
          </p:nvSpPr>
          <p:spPr>
            <a:xfrm>
              <a:off x="3777475" y="4573700"/>
              <a:ext cx="158525" cy="46000"/>
            </a:xfrm>
            <a:custGeom>
              <a:avLst/>
              <a:gdLst/>
              <a:ahLst/>
              <a:cxnLst/>
              <a:rect l="l" t="t" r="r" b="b"/>
              <a:pathLst>
                <a:path w="6341" h="1840" extrusionOk="0">
                  <a:moveTo>
                    <a:pt x="3809" y="27"/>
                  </a:moveTo>
                  <a:cubicBezTo>
                    <a:pt x="3510" y="27"/>
                    <a:pt x="2992" y="44"/>
                    <a:pt x="2765" y="149"/>
                  </a:cubicBezTo>
                  <a:cubicBezTo>
                    <a:pt x="2436" y="302"/>
                    <a:pt x="2222" y="807"/>
                    <a:pt x="2222" y="807"/>
                  </a:cubicBezTo>
                  <a:lnTo>
                    <a:pt x="50" y="1055"/>
                  </a:lnTo>
                  <a:lnTo>
                    <a:pt x="0" y="1744"/>
                  </a:lnTo>
                  <a:lnTo>
                    <a:pt x="2176" y="1839"/>
                  </a:lnTo>
                  <a:cubicBezTo>
                    <a:pt x="2176" y="1839"/>
                    <a:pt x="2601" y="1243"/>
                    <a:pt x="3021" y="1063"/>
                  </a:cubicBezTo>
                  <a:cubicBezTo>
                    <a:pt x="3338" y="932"/>
                    <a:pt x="3612" y="856"/>
                    <a:pt x="3979" y="856"/>
                  </a:cubicBezTo>
                  <a:cubicBezTo>
                    <a:pt x="4105" y="856"/>
                    <a:pt x="4241" y="865"/>
                    <a:pt x="4394" y="883"/>
                  </a:cubicBezTo>
                  <a:cubicBezTo>
                    <a:pt x="4994" y="952"/>
                    <a:pt x="5962" y="1495"/>
                    <a:pt x="5962" y="1495"/>
                  </a:cubicBezTo>
                  <a:lnTo>
                    <a:pt x="6340" y="558"/>
                  </a:lnTo>
                  <a:cubicBezTo>
                    <a:pt x="4841" y="0"/>
                    <a:pt x="4574" y="54"/>
                    <a:pt x="4034" y="31"/>
                  </a:cubicBezTo>
                  <a:cubicBezTo>
                    <a:pt x="4034" y="31"/>
                    <a:pt x="3944" y="27"/>
                    <a:pt x="3809" y="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104;p46">
              <a:extLst>
                <a:ext uri="{FF2B5EF4-FFF2-40B4-BE49-F238E27FC236}">
                  <a16:creationId xmlns:a16="http://schemas.microsoft.com/office/drawing/2014/main" id="{B8AD6876-F0B8-6D7A-8B80-9DCD04AB6894}"/>
                </a:ext>
              </a:extLst>
            </p:cNvPr>
            <p:cNvSpPr/>
            <p:nvPr/>
          </p:nvSpPr>
          <p:spPr>
            <a:xfrm>
              <a:off x="3829000" y="4479825"/>
              <a:ext cx="65400" cy="36475"/>
            </a:xfrm>
            <a:custGeom>
              <a:avLst/>
              <a:gdLst/>
              <a:ahLst/>
              <a:cxnLst/>
              <a:rect l="l" t="t" r="r" b="b"/>
              <a:pathLst>
                <a:path w="2616" h="1459" extrusionOk="0">
                  <a:moveTo>
                    <a:pt x="2551" y="0"/>
                  </a:moveTo>
                  <a:cubicBezTo>
                    <a:pt x="2551" y="0"/>
                    <a:pt x="1935" y="91"/>
                    <a:pt x="1661" y="91"/>
                  </a:cubicBezTo>
                  <a:cubicBezTo>
                    <a:pt x="1632" y="91"/>
                    <a:pt x="1607" y="90"/>
                    <a:pt x="1587" y="88"/>
                  </a:cubicBezTo>
                  <a:cubicBezTo>
                    <a:pt x="1508" y="79"/>
                    <a:pt x="1382" y="76"/>
                    <a:pt x="1249" y="76"/>
                  </a:cubicBezTo>
                  <a:cubicBezTo>
                    <a:pt x="1031" y="76"/>
                    <a:pt x="793" y="85"/>
                    <a:pt x="700" y="92"/>
                  </a:cubicBezTo>
                  <a:cubicBezTo>
                    <a:pt x="551" y="103"/>
                    <a:pt x="180" y="172"/>
                    <a:pt x="96" y="241"/>
                  </a:cubicBezTo>
                  <a:cubicBezTo>
                    <a:pt x="8" y="314"/>
                    <a:pt x="20" y="417"/>
                    <a:pt x="20" y="417"/>
                  </a:cubicBezTo>
                  <a:cubicBezTo>
                    <a:pt x="20" y="417"/>
                    <a:pt x="826" y="650"/>
                    <a:pt x="811" y="776"/>
                  </a:cubicBezTo>
                  <a:cubicBezTo>
                    <a:pt x="800" y="903"/>
                    <a:pt x="371" y="1071"/>
                    <a:pt x="257" y="1117"/>
                  </a:cubicBezTo>
                  <a:cubicBezTo>
                    <a:pt x="142" y="1166"/>
                    <a:pt x="0" y="1327"/>
                    <a:pt x="77" y="1423"/>
                  </a:cubicBezTo>
                  <a:cubicBezTo>
                    <a:pt x="96" y="1448"/>
                    <a:pt x="132" y="1458"/>
                    <a:pt x="179" y="1458"/>
                  </a:cubicBezTo>
                  <a:cubicBezTo>
                    <a:pt x="314" y="1458"/>
                    <a:pt x="534" y="1373"/>
                    <a:pt x="650" y="1331"/>
                  </a:cubicBezTo>
                  <a:cubicBezTo>
                    <a:pt x="807" y="1273"/>
                    <a:pt x="1358" y="1231"/>
                    <a:pt x="1480" y="1166"/>
                  </a:cubicBezTo>
                  <a:cubicBezTo>
                    <a:pt x="1597" y="1102"/>
                    <a:pt x="1854" y="872"/>
                    <a:pt x="1983" y="872"/>
                  </a:cubicBezTo>
                  <a:cubicBezTo>
                    <a:pt x="1985" y="872"/>
                    <a:pt x="1987" y="872"/>
                    <a:pt x="1989" y="872"/>
                  </a:cubicBezTo>
                  <a:cubicBezTo>
                    <a:pt x="1990" y="872"/>
                    <a:pt x="1991" y="872"/>
                    <a:pt x="1993" y="872"/>
                  </a:cubicBezTo>
                  <a:cubicBezTo>
                    <a:pt x="2097" y="872"/>
                    <a:pt x="2431" y="730"/>
                    <a:pt x="2616" y="719"/>
                  </a:cubicBezTo>
                  <a:lnTo>
                    <a:pt x="255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105;p46">
              <a:extLst>
                <a:ext uri="{FF2B5EF4-FFF2-40B4-BE49-F238E27FC236}">
                  <a16:creationId xmlns:a16="http://schemas.microsoft.com/office/drawing/2014/main" id="{4AE0ADA6-8170-48F4-3840-58636DA091A5}"/>
                </a:ext>
              </a:extLst>
            </p:cNvPr>
            <p:cNvSpPr/>
            <p:nvPr/>
          </p:nvSpPr>
          <p:spPr>
            <a:xfrm>
              <a:off x="4224750" y="5053100"/>
              <a:ext cx="29950" cy="45150"/>
            </a:xfrm>
            <a:custGeom>
              <a:avLst/>
              <a:gdLst/>
              <a:ahLst/>
              <a:cxnLst/>
              <a:rect l="l" t="t" r="r" b="b"/>
              <a:pathLst>
                <a:path w="1198" h="1806" extrusionOk="0">
                  <a:moveTo>
                    <a:pt x="1" y="0"/>
                  </a:moveTo>
                  <a:lnTo>
                    <a:pt x="96" y="1384"/>
                  </a:lnTo>
                  <a:lnTo>
                    <a:pt x="467" y="1805"/>
                  </a:lnTo>
                  <a:lnTo>
                    <a:pt x="949" y="1675"/>
                  </a:lnTo>
                  <a:lnTo>
                    <a:pt x="1198" y="1404"/>
                  </a:lnTo>
                  <a:lnTo>
                    <a:pt x="1133" y="115"/>
                  </a:lnTo>
                  <a:lnTo>
                    <a:pt x="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106;p46">
              <a:extLst>
                <a:ext uri="{FF2B5EF4-FFF2-40B4-BE49-F238E27FC236}">
                  <a16:creationId xmlns:a16="http://schemas.microsoft.com/office/drawing/2014/main" id="{ED866762-DA87-B14B-9D13-8BD61BEA3F3F}"/>
                </a:ext>
              </a:extLst>
            </p:cNvPr>
            <p:cNvSpPr/>
            <p:nvPr/>
          </p:nvSpPr>
          <p:spPr>
            <a:xfrm>
              <a:off x="4219500" y="5084925"/>
              <a:ext cx="60625" cy="37475"/>
            </a:xfrm>
            <a:custGeom>
              <a:avLst/>
              <a:gdLst/>
              <a:ahLst/>
              <a:cxnLst/>
              <a:rect l="l" t="t" r="r" b="b"/>
              <a:pathLst>
                <a:path w="2425" h="1499" extrusionOk="0">
                  <a:moveTo>
                    <a:pt x="865" y="1"/>
                  </a:moveTo>
                  <a:cubicBezTo>
                    <a:pt x="505" y="1"/>
                    <a:pt x="356" y="77"/>
                    <a:pt x="314" y="77"/>
                  </a:cubicBezTo>
                  <a:cubicBezTo>
                    <a:pt x="245" y="77"/>
                    <a:pt x="1" y="1389"/>
                    <a:pt x="138" y="1461"/>
                  </a:cubicBezTo>
                  <a:cubicBezTo>
                    <a:pt x="194" y="1489"/>
                    <a:pt x="556" y="1499"/>
                    <a:pt x="972" y="1499"/>
                  </a:cubicBezTo>
                  <a:cubicBezTo>
                    <a:pt x="1591" y="1499"/>
                    <a:pt x="2329" y="1477"/>
                    <a:pt x="2364" y="1461"/>
                  </a:cubicBezTo>
                  <a:cubicBezTo>
                    <a:pt x="2417" y="1431"/>
                    <a:pt x="2425" y="987"/>
                    <a:pt x="2157" y="876"/>
                  </a:cubicBezTo>
                  <a:cubicBezTo>
                    <a:pt x="2054" y="830"/>
                    <a:pt x="1832" y="651"/>
                    <a:pt x="1736" y="540"/>
                  </a:cubicBezTo>
                  <a:cubicBezTo>
                    <a:pt x="1637" y="429"/>
                    <a:pt x="1549" y="219"/>
                    <a:pt x="1415" y="89"/>
                  </a:cubicBezTo>
                  <a:cubicBezTo>
                    <a:pt x="1335" y="8"/>
                    <a:pt x="121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107;p46">
              <a:extLst>
                <a:ext uri="{FF2B5EF4-FFF2-40B4-BE49-F238E27FC236}">
                  <a16:creationId xmlns:a16="http://schemas.microsoft.com/office/drawing/2014/main" id="{5FE74A57-52FC-F211-85B7-86B6B983BE9F}"/>
                </a:ext>
              </a:extLst>
            </p:cNvPr>
            <p:cNvSpPr/>
            <p:nvPr/>
          </p:nvSpPr>
          <p:spPr>
            <a:xfrm>
              <a:off x="4037000" y="5058725"/>
              <a:ext cx="29300" cy="34450"/>
            </a:xfrm>
            <a:custGeom>
              <a:avLst/>
              <a:gdLst/>
              <a:ahLst/>
              <a:cxnLst/>
              <a:rect l="l" t="t" r="r" b="b"/>
              <a:pathLst>
                <a:path w="1172" h="1378" extrusionOk="0">
                  <a:moveTo>
                    <a:pt x="1121" y="1"/>
                  </a:moveTo>
                  <a:lnTo>
                    <a:pt x="16" y="28"/>
                  </a:lnTo>
                  <a:lnTo>
                    <a:pt x="1" y="1289"/>
                  </a:lnTo>
                  <a:lnTo>
                    <a:pt x="1171" y="1377"/>
                  </a:lnTo>
                  <a:lnTo>
                    <a:pt x="112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108;p46">
              <a:extLst>
                <a:ext uri="{FF2B5EF4-FFF2-40B4-BE49-F238E27FC236}">
                  <a16:creationId xmlns:a16="http://schemas.microsoft.com/office/drawing/2014/main" id="{2D62A41E-C223-3AC0-7006-9589444D0633}"/>
                </a:ext>
              </a:extLst>
            </p:cNvPr>
            <p:cNvSpPr/>
            <p:nvPr/>
          </p:nvSpPr>
          <p:spPr>
            <a:xfrm>
              <a:off x="3979275" y="5087400"/>
              <a:ext cx="91225" cy="35375"/>
            </a:xfrm>
            <a:custGeom>
              <a:avLst/>
              <a:gdLst/>
              <a:ahLst/>
              <a:cxnLst/>
              <a:rect l="l" t="t" r="r" b="b"/>
              <a:pathLst>
                <a:path w="3649" h="1415" extrusionOk="0">
                  <a:moveTo>
                    <a:pt x="2310" y="1"/>
                  </a:moveTo>
                  <a:cubicBezTo>
                    <a:pt x="2023" y="1"/>
                    <a:pt x="1866" y="448"/>
                    <a:pt x="1606" y="536"/>
                  </a:cubicBezTo>
                  <a:cubicBezTo>
                    <a:pt x="1346" y="624"/>
                    <a:pt x="735" y="731"/>
                    <a:pt x="432" y="896"/>
                  </a:cubicBezTo>
                  <a:cubicBezTo>
                    <a:pt x="184" y="1030"/>
                    <a:pt x="0" y="1351"/>
                    <a:pt x="54" y="1378"/>
                  </a:cubicBezTo>
                  <a:cubicBezTo>
                    <a:pt x="86" y="1394"/>
                    <a:pt x="1267" y="1415"/>
                    <a:pt x="2242" y="1415"/>
                  </a:cubicBezTo>
                  <a:cubicBezTo>
                    <a:pt x="2898" y="1415"/>
                    <a:pt x="3461" y="1405"/>
                    <a:pt x="3514" y="1378"/>
                  </a:cubicBezTo>
                  <a:cubicBezTo>
                    <a:pt x="3648" y="1305"/>
                    <a:pt x="3545" y="12"/>
                    <a:pt x="3480" y="12"/>
                  </a:cubicBezTo>
                  <a:cubicBezTo>
                    <a:pt x="3438" y="12"/>
                    <a:pt x="3293" y="89"/>
                    <a:pt x="2937" y="89"/>
                  </a:cubicBezTo>
                  <a:cubicBezTo>
                    <a:pt x="2589" y="89"/>
                    <a:pt x="2421" y="5"/>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109;p46">
              <a:extLst>
                <a:ext uri="{FF2B5EF4-FFF2-40B4-BE49-F238E27FC236}">
                  <a16:creationId xmlns:a16="http://schemas.microsoft.com/office/drawing/2014/main" id="{AE72A526-3AF0-F0BF-7FF1-A20B379F669B}"/>
                </a:ext>
              </a:extLst>
            </p:cNvPr>
            <p:cNvSpPr/>
            <p:nvPr/>
          </p:nvSpPr>
          <p:spPr>
            <a:xfrm>
              <a:off x="3892750" y="4395400"/>
              <a:ext cx="236450" cy="102900"/>
            </a:xfrm>
            <a:custGeom>
              <a:avLst/>
              <a:gdLst/>
              <a:ahLst/>
              <a:cxnLst/>
              <a:rect l="l" t="t" r="r" b="b"/>
              <a:pathLst>
                <a:path w="9458" h="4116" extrusionOk="0">
                  <a:moveTo>
                    <a:pt x="7633" y="1"/>
                  </a:moveTo>
                  <a:lnTo>
                    <a:pt x="4574" y="2681"/>
                  </a:lnTo>
                  <a:lnTo>
                    <a:pt x="1" y="3377"/>
                  </a:lnTo>
                  <a:lnTo>
                    <a:pt x="66" y="4096"/>
                  </a:lnTo>
                  <a:cubicBezTo>
                    <a:pt x="98" y="4095"/>
                    <a:pt x="142" y="4095"/>
                    <a:pt x="194" y="4095"/>
                  </a:cubicBezTo>
                  <a:cubicBezTo>
                    <a:pt x="572" y="4095"/>
                    <a:pt x="1437" y="4115"/>
                    <a:pt x="2337" y="4115"/>
                  </a:cubicBezTo>
                  <a:cubicBezTo>
                    <a:pt x="3430" y="4115"/>
                    <a:pt x="4575" y="4085"/>
                    <a:pt x="4960" y="3951"/>
                  </a:cubicBezTo>
                  <a:cubicBezTo>
                    <a:pt x="5775" y="3668"/>
                    <a:pt x="9457" y="1546"/>
                    <a:pt x="9457" y="1546"/>
                  </a:cubicBezTo>
                  <a:lnTo>
                    <a:pt x="7633"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110;p46">
              <a:extLst>
                <a:ext uri="{FF2B5EF4-FFF2-40B4-BE49-F238E27FC236}">
                  <a16:creationId xmlns:a16="http://schemas.microsoft.com/office/drawing/2014/main" id="{914B6E18-49EC-9B04-7C91-2977A716D09C}"/>
                </a:ext>
              </a:extLst>
            </p:cNvPr>
            <p:cNvSpPr/>
            <p:nvPr/>
          </p:nvSpPr>
          <p:spPr>
            <a:xfrm>
              <a:off x="4011200" y="4365200"/>
              <a:ext cx="259175" cy="703850"/>
            </a:xfrm>
            <a:custGeom>
              <a:avLst/>
              <a:gdLst/>
              <a:ahLst/>
              <a:cxnLst/>
              <a:rect l="l" t="t" r="r" b="b"/>
              <a:pathLst>
                <a:path w="10367" h="28154" extrusionOk="0">
                  <a:moveTo>
                    <a:pt x="4080" y="0"/>
                  </a:moveTo>
                  <a:cubicBezTo>
                    <a:pt x="4080" y="0"/>
                    <a:pt x="4058" y="23"/>
                    <a:pt x="4019" y="62"/>
                  </a:cubicBezTo>
                  <a:cubicBezTo>
                    <a:pt x="3962" y="123"/>
                    <a:pt x="3866" y="218"/>
                    <a:pt x="3748" y="329"/>
                  </a:cubicBezTo>
                  <a:cubicBezTo>
                    <a:pt x="3729" y="348"/>
                    <a:pt x="3706" y="368"/>
                    <a:pt x="3687" y="387"/>
                  </a:cubicBezTo>
                  <a:cubicBezTo>
                    <a:pt x="3580" y="482"/>
                    <a:pt x="3461" y="585"/>
                    <a:pt x="3339" y="681"/>
                  </a:cubicBezTo>
                  <a:cubicBezTo>
                    <a:pt x="2972" y="960"/>
                    <a:pt x="2497" y="1224"/>
                    <a:pt x="2478" y="1710"/>
                  </a:cubicBezTo>
                  <a:cubicBezTo>
                    <a:pt x="2475" y="1744"/>
                    <a:pt x="2475" y="1775"/>
                    <a:pt x="2478" y="1809"/>
                  </a:cubicBezTo>
                  <a:cubicBezTo>
                    <a:pt x="2490" y="1966"/>
                    <a:pt x="2494" y="2123"/>
                    <a:pt x="2490" y="2279"/>
                  </a:cubicBezTo>
                  <a:lnTo>
                    <a:pt x="2490" y="2287"/>
                  </a:lnTo>
                  <a:cubicBezTo>
                    <a:pt x="2475" y="2972"/>
                    <a:pt x="2341" y="3671"/>
                    <a:pt x="2364" y="4352"/>
                  </a:cubicBezTo>
                  <a:cubicBezTo>
                    <a:pt x="2402" y="5713"/>
                    <a:pt x="2562" y="7040"/>
                    <a:pt x="2689" y="8577"/>
                  </a:cubicBezTo>
                  <a:cubicBezTo>
                    <a:pt x="2815" y="10114"/>
                    <a:pt x="3102" y="11850"/>
                    <a:pt x="3121" y="11942"/>
                  </a:cubicBezTo>
                  <a:cubicBezTo>
                    <a:pt x="2333" y="13946"/>
                    <a:pt x="203" y="17800"/>
                    <a:pt x="123" y="18901"/>
                  </a:cubicBezTo>
                  <a:cubicBezTo>
                    <a:pt x="1" y="20595"/>
                    <a:pt x="486" y="27631"/>
                    <a:pt x="681" y="27933"/>
                  </a:cubicBezTo>
                  <a:cubicBezTo>
                    <a:pt x="778" y="28081"/>
                    <a:pt x="1167" y="28154"/>
                    <a:pt x="1564" y="28154"/>
                  </a:cubicBezTo>
                  <a:cubicBezTo>
                    <a:pt x="1965" y="28154"/>
                    <a:pt x="2374" y="28079"/>
                    <a:pt x="2494" y="27933"/>
                  </a:cubicBezTo>
                  <a:cubicBezTo>
                    <a:pt x="2731" y="27639"/>
                    <a:pt x="2995" y="20312"/>
                    <a:pt x="2995" y="20312"/>
                  </a:cubicBezTo>
                  <a:lnTo>
                    <a:pt x="5423" y="15135"/>
                  </a:lnTo>
                  <a:cubicBezTo>
                    <a:pt x="5423" y="15135"/>
                    <a:pt x="8030" y="27815"/>
                    <a:pt x="8180" y="27933"/>
                  </a:cubicBezTo>
                  <a:cubicBezTo>
                    <a:pt x="8317" y="28036"/>
                    <a:pt x="8868" y="28124"/>
                    <a:pt x="9362" y="28124"/>
                  </a:cubicBezTo>
                  <a:cubicBezTo>
                    <a:pt x="9744" y="28124"/>
                    <a:pt x="10092" y="28072"/>
                    <a:pt x="10187" y="27933"/>
                  </a:cubicBezTo>
                  <a:cubicBezTo>
                    <a:pt x="10367" y="27673"/>
                    <a:pt x="8864" y="13491"/>
                    <a:pt x="8703" y="11510"/>
                  </a:cubicBezTo>
                  <a:cubicBezTo>
                    <a:pt x="8539" y="9525"/>
                    <a:pt x="7036" y="5839"/>
                    <a:pt x="6772" y="4815"/>
                  </a:cubicBezTo>
                  <a:cubicBezTo>
                    <a:pt x="6547" y="3935"/>
                    <a:pt x="6302" y="3017"/>
                    <a:pt x="6076" y="2314"/>
                  </a:cubicBezTo>
                  <a:cubicBezTo>
                    <a:pt x="5859" y="1645"/>
                    <a:pt x="5449" y="1117"/>
                    <a:pt x="5059" y="738"/>
                  </a:cubicBezTo>
                  <a:cubicBezTo>
                    <a:pt x="5029" y="708"/>
                    <a:pt x="4998" y="677"/>
                    <a:pt x="4968" y="650"/>
                  </a:cubicBezTo>
                  <a:cubicBezTo>
                    <a:pt x="4830" y="524"/>
                    <a:pt x="4700" y="417"/>
                    <a:pt x="4581" y="329"/>
                  </a:cubicBezTo>
                  <a:cubicBezTo>
                    <a:pt x="4558" y="310"/>
                    <a:pt x="4532" y="291"/>
                    <a:pt x="4509" y="276"/>
                  </a:cubicBezTo>
                  <a:cubicBezTo>
                    <a:pt x="4440" y="226"/>
                    <a:pt x="4379" y="184"/>
                    <a:pt x="4321" y="146"/>
                  </a:cubicBezTo>
                  <a:cubicBezTo>
                    <a:pt x="4287" y="123"/>
                    <a:pt x="4253" y="100"/>
                    <a:pt x="4222" y="81"/>
                  </a:cubicBezTo>
                  <a:cubicBezTo>
                    <a:pt x="4191" y="65"/>
                    <a:pt x="4165" y="50"/>
                    <a:pt x="4145" y="35"/>
                  </a:cubicBezTo>
                  <a:cubicBezTo>
                    <a:pt x="4103" y="12"/>
                    <a:pt x="4080"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111;p46">
              <a:extLst>
                <a:ext uri="{FF2B5EF4-FFF2-40B4-BE49-F238E27FC236}">
                  <a16:creationId xmlns:a16="http://schemas.microsoft.com/office/drawing/2014/main" id="{E266FE2F-33C6-05B8-EC89-4FE25BBFAC4E}"/>
                </a:ext>
              </a:extLst>
            </p:cNvPr>
            <p:cNvSpPr/>
            <p:nvPr/>
          </p:nvSpPr>
          <p:spPr>
            <a:xfrm>
              <a:off x="4069700" y="4365200"/>
              <a:ext cx="133100" cy="199625"/>
            </a:xfrm>
            <a:custGeom>
              <a:avLst/>
              <a:gdLst/>
              <a:ahLst/>
              <a:cxnLst/>
              <a:rect l="l" t="t" r="r" b="b"/>
              <a:pathLst>
                <a:path w="5324" h="7985" extrusionOk="0">
                  <a:moveTo>
                    <a:pt x="1740" y="0"/>
                  </a:moveTo>
                  <a:cubicBezTo>
                    <a:pt x="1740" y="0"/>
                    <a:pt x="1718" y="23"/>
                    <a:pt x="1679" y="62"/>
                  </a:cubicBezTo>
                  <a:cubicBezTo>
                    <a:pt x="1622" y="123"/>
                    <a:pt x="1526" y="218"/>
                    <a:pt x="1408" y="329"/>
                  </a:cubicBezTo>
                  <a:cubicBezTo>
                    <a:pt x="1389" y="348"/>
                    <a:pt x="1366" y="368"/>
                    <a:pt x="1347" y="387"/>
                  </a:cubicBezTo>
                  <a:cubicBezTo>
                    <a:pt x="1240" y="482"/>
                    <a:pt x="1121" y="585"/>
                    <a:pt x="999" y="681"/>
                  </a:cubicBezTo>
                  <a:cubicBezTo>
                    <a:pt x="632" y="960"/>
                    <a:pt x="157" y="1224"/>
                    <a:pt x="138" y="1710"/>
                  </a:cubicBezTo>
                  <a:cubicBezTo>
                    <a:pt x="135" y="1744"/>
                    <a:pt x="135" y="1775"/>
                    <a:pt x="138" y="1809"/>
                  </a:cubicBezTo>
                  <a:cubicBezTo>
                    <a:pt x="150" y="1966"/>
                    <a:pt x="154" y="2123"/>
                    <a:pt x="150" y="2279"/>
                  </a:cubicBezTo>
                  <a:lnTo>
                    <a:pt x="150" y="2287"/>
                  </a:lnTo>
                  <a:cubicBezTo>
                    <a:pt x="135" y="2972"/>
                    <a:pt x="1" y="3671"/>
                    <a:pt x="24" y="4352"/>
                  </a:cubicBezTo>
                  <a:cubicBezTo>
                    <a:pt x="31" y="4623"/>
                    <a:pt x="35" y="4891"/>
                    <a:pt x="43" y="5163"/>
                  </a:cubicBezTo>
                  <a:lnTo>
                    <a:pt x="1102" y="5224"/>
                  </a:lnTo>
                  <a:cubicBezTo>
                    <a:pt x="1102" y="5224"/>
                    <a:pt x="884" y="6948"/>
                    <a:pt x="1886" y="7510"/>
                  </a:cubicBezTo>
                  <a:cubicBezTo>
                    <a:pt x="2399" y="7799"/>
                    <a:pt x="3009" y="7985"/>
                    <a:pt x="3624" y="7985"/>
                  </a:cubicBezTo>
                  <a:cubicBezTo>
                    <a:pt x="4212" y="7985"/>
                    <a:pt x="4805" y="7815"/>
                    <a:pt x="5323" y="7403"/>
                  </a:cubicBezTo>
                  <a:cubicBezTo>
                    <a:pt x="4922" y="6252"/>
                    <a:pt x="4547" y="5254"/>
                    <a:pt x="4432" y="4815"/>
                  </a:cubicBezTo>
                  <a:cubicBezTo>
                    <a:pt x="4207" y="3935"/>
                    <a:pt x="3962" y="3017"/>
                    <a:pt x="3736" y="2314"/>
                  </a:cubicBezTo>
                  <a:cubicBezTo>
                    <a:pt x="3519" y="1645"/>
                    <a:pt x="3109" y="1117"/>
                    <a:pt x="2719" y="738"/>
                  </a:cubicBezTo>
                  <a:cubicBezTo>
                    <a:pt x="2689" y="708"/>
                    <a:pt x="2658" y="677"/>
                    <a:pt x="2628" y="650"/>
                  </a:cubicBezTo>
                  <a:cubicBezTo>
                    <a:pt x="2490" y="524"/>
                    <a:pt x="2360" y="417"/>
                    <a:pt x="2241" y="329"/>
                  </a:cubicBezTo>
                  <a:cubicBezTo>
                    <a:pt x="2218" y="310"/>
                    <a:pt x="2192" y="291"/>
                    <a:pt x="2169" y="276"/>
                  </a:cubicBezTo>
                  <a:cubicBezTo>
                    <a:pt x="2100" y="226"/>
                    <a:pt x="2039" y="184"/>
                    <a:pt x="1981" y="146"/>
                  </a:cubicBezTo>
                  <a:cubicBezTo>
                    <a:pt x="1947" y="123"/>
                    <a:pt x="1913" y="100"/>
                    <a:pt x="1882" y="81"/>
                  </a:cubicBezTo>
                  <a:cubicBezTo>
                    <a:pt x="1851" y="65"/>
                    <a:pt x="1825" y="50"/>
                    <a:pt x="1805" y="35"/>
                  </a:cubicBezTo>
                  <a:cubicBezTo>
                    <a:pt x="1763" y="12"/>
                    <a:pt x="1740" y="0"/>
                    <a:pt x="1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112;p46">
              <a:extLst>
                <a:ext uri="{FF2B5EF4-FFF2-40B4-BE49-F238E27FC236}">
                  <a16:creationId xmlns:a16="http://schemas.microsoft.com/office/drawing/2014/main" id="{045D6823-3888-F9CB-77E3-BCF7E9955BFE}"/>
                </a:ext>
              </a:extLst>
            </p:cNvPr>
            <p:cNvSpPr/>
            <p:nvPr/>
          </p:nvSpPr>
          <p:spPr>
            <a:xfrm>
              <a:off x="4081550" y="4376025"/>
              <a:ext cx="121250" cy="177425"/>
            </a:xfrm>
            <a:custGeom>
              <a:avLst/>
              <a:gdLst/>
              <a:ahLst/>
              <a:cxnLst/>
              <a:rect l="l" t="t" r="r" b="b"/>
              <a:pathLst>
                <a:path w="4850" h="7097" extrusionOk="0">
                  <a:moveTo>
                    <a:pt x="1456" y="0"/>
                  </a:moveTo>
                  <a:cubicBezTo>
                    <a:pt x="1352" y="0"/>
                    <a:pt x="1251" y="20"/>
                    <a:pt x="1152" y="53"/>
                  </a:cubicBezTo>
                  <a:cubicBezTo>
                    <a:pt x="785" y="179"/>
                    <a:pt x="544" y="424"/>
                    <a:pt x="314" y="852"/>
                  </a:cubicBezTo>
                  <a:cubicBezTo>
                    <a:pt x="138" y="1185"/>
                    <a:pt x="1" y="2091"/>
                    <a:pt x="173" y="2516"/>
                  </a:cubicBezTo>
                  <a:lnTo>
                    <a:pt x="360" y="2439"/>
                  </a:lnTo>
                  <a:cubicBezTo>
                    <a:pt x="360" y="2439"/>
                    <a:pt x="203" y="837"/>
                    <a:pt x="1037" y="336"/>
                  </a:cubicBezTo>
                  <a:cubicBezTo>
                    <a:pt x="1181" y="249"/>
                    <a:pt x="1319" y="212"/>
                    <a:pt x="1449" y="212"/>
                  </a:cubicBezTo>
                  <a:cubicBezTo>
                    <a:pt x="2071" y="212"/>
                    <a:pt x="2524" y="1050"/>
                    <a:pt x="2666" y="1300"/>
                  </a:cubicBezTo>
                  <a:cubicBezTo>
                    <a:pt x="2853" y="1628"/>
                    <a:pt x="4390" y="6228"/>
                    <a:pt x="4673" y="7096"/>
                  </a:cubicBezTo>
                  <a:cubicBezTo>
                    <a:pt x="4735" y="7058"/>
                    <a:pt x="4792" y="7016"/>
                    <a:pt x="4849" y="6970"/>
                  </a:cubicBezTo>
                  <a:cubicBezTo>
                    <a:pt x="4448" y="5819"/>
                    <a:pt x="4085" y="4798"/>
                    <a:pt x="3924" y="4278"/>
                  </a:cubicBezTo>
                  <a:cubicBezTo>
                    <a:pt x="3821" y="3946"/>
                    <a:pt x="3572" y="3257"/>
                    <a:pt x="3408" y="2722"/>
                  </a:cubicBezTo>
                  <a:cubicBezTo>
                    <a:pt x="3243" y="2187"/>
                    <a:pt x="2804" y="1036"/>
                    <a:pt x="2433" y="600"/>
                  </a:cubicBezTo>
                  <a:cubicBezTo>
                    <a:pt x="2047" y="150"/>
                    <a:pt x="1739" y="0"/>
                    <a:pt x="1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113;p46">
              <a:extLst>
                <a:ext uri="{FF2B5EF4-FFF2-40B4-BE49-F238E27FC236}">
                  <a16:creationId xmlns:a16="http://schemas.microsoft.com/office/drawing/2014/main" id="{EF312C1C-99B3-9E2D-C83E-FFC56795793B}"/>
                </a:ext>
              </a:extLst>
            </p:cNvPr>
            <p:cNvSpPr/>
            <p:nvPr/>
          </p:nvSpPr>
          <p:spPr>
            <a:xfrm>
              <a:off x="3912925" y="4461275"/>
              <a:ext cx="184325" cy="118375"/>
            </a:xfrm>
            <a:custGeom>
              <a:avLst/>
              <a:gdLst/>
              <a:ahLst/>
              <a:cxnLst/>
              <a:rect l="l" t="t" r="r" b="b"/>
              <a:pathLst>
                <a:path w="7373" h="4735" extrusionOk="0">
                  <a:moveTo>
                    <a:pt x="6149" y="0"/>
                  </a:moveTo>
                  <a:cubicBezTo>
                    <a:pt x="5710" y="746"/>
                    <a:pt x="4582" y="1817"/>
                    <a:pt x="4582" y="1817"/>
                  </a:cubicBezTo>
                  <a:cubicBezTo>
                    <a:pt x="4582" y="1817"/>
                    <a:pt x="467" y="3759"/>
                    <a:pt x="1" y="3966"/>
                  </a:cubicBezTo>
                  <a:lnTo>
                    <a:pt x="372" y="4734"/>
                  </a:lnTo>
                  <a:cubicBezTo>
                    <a:pt x="372" y="4734"/>
                    <a:pt x="5247" y="3388"/>
                    <a:pt x="5694" y="3010"/>
                  </a:cubicBezTo>
                  <a:cubicBezTo>
                    <a:pt x="6142" y="2635"/>
                    <a:pt x="6677" y="2210"/>
                    <a:pt x="7373" y="1381"/>
                  </a:cubicBezTo>
                  <a:cubicBezTo>
                    <a:pt x="6723" y="1048"/>
                    <a:pt x="6536" y="608"/>
                    <a:pt x="614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114;p46">
              <a:extLst>
                <a:ext uri="{FF2B5EF4-FFF2-40B4-BE49-F238E27FC236}">
                  <a16:creationId xmlns:a16="http://schemas.microsoft.com/office/drawing/2014/main" id="{720C8E32-AD19-2E48-613E-5E6FEBE730CA}"/>
                </a:ext>
              </a:extLst>
            </p:cNvPr>
            <p:cNvSpPr/>
            <p:nvPr/>
          </p:nvSpPr>
          <p:spPr>
            <a:xfrm>
              <a:off x="4048875" y="4402575"/>
              <a:ext cx="96475" cy="103375"/>
            </a:xfrm>
            <a:custGeom>
              <a:avLst/>
              <a:gdLst/>
              <a:ahLst/>
              <a:cxnLst/>
              <a:rect l="l" t="t" r="r" b="b"/>
              <a:pathLst>
                <a:path w="3859" h="4135" extrusionOk="0">
                  <a:moveTo>
                    <a:pt x="2697" y="1"/>
                  </a:moveTo>
                  <a:cubicBezTo>
                    <a:pt x="2473" y="1"/>
                    <a:pt x="2239" y="66"/>
                    <a:pt x="2015" y="215"/>
                  </a:cubicBezTo>
                  <a:cubicBezTo>
                    <a:pt x="1598" y="494"/>
                    <a:pt x="562" y="1626"/>
                    <a:pt x="0" y="2585"/>
                  </a:cubicBezTo>
                  <a:cubicBezTo>
                    <a:pt x="382" y="3193"/>
                    <a:pt x="1254" y="3805"/>
                    <a:pt x="1904" y="4134"/>
                  </a:cubicBezTo>
                  <a:cubicBezTo>
                    <a:pt x="2807" y="3060"/>
                    <a:pt x="3839" y="1626"/>
                    <a:pt x="3847" y="1140"/>
                  </a:cubicBezTo>
                  <a:cubicBezTo>
                    <a:pt x="3858" y="507"/>
                    <a:pt x="3319" y="1"/>
                    <a:pt x="2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115;p46">
              <a:extLst>
                <a:ext uri="{FF2B5EF4-FFF2-40B4-BE49-F238E27FC236}">
                  <a16:creationId xmlns:a16="http://schemas.microsoft.com/office/drawing/2014/main" id="{93A1F738-F091-83DF-9FCF-9C227E09573B}"/>
                </a:ext>
              </a:extLst>
            </p:cNvPr>
            <p:cNvSpPr/>
            <p:nvPr/>
          </p:nvSpPr>
          <p:spPr>
            <a:xfrm>
              <a:off x="4130300" y="4447225"/>
              <a:ext cx="8825" cy="13975"/>
            </a:xfrm>
            <a:custGeom>
              <a:avLst/>
              <a:gdLst/>
              <a:ahLst/>
              <a:cxnLst/>
              <a:rect l="l" t="t" r="r" b="b"/>
              <a:pathLst>
                <a:path w="353" h="559" extrusionOk="0">
                  <a:moveTo>
                    <a:pt x="345" y="0"/>
                  </a:moveTo>
                  <a:cubicBezTo>
                    <a:pt x="249" y="168"/>
                    <a:pt x="135" y="360"/>
                    <a:pt x="1" y="558"/>
                  </a:cubicBezTo>
                  <a:cubicBezTo>
                    <a:pt x="139" y="363"/>
                    <a:pt x="253" y="184"/>
                    <a:pt x="345" y="27"/>
                  </a:cubicBezTo>
                  <a:cubicBezTo>
                    <a:pt x="353" y="19"/>
                    <a:pt x="349" y="8"/>
                    <a:pt x="345"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116;p46">
              <a:extLst>
                <a:ext uri="{FF2B5EF4-FFF2-40B4-BE49-F238E27FC236}">
                  <a16:creationId xmlns:a16="http://schemas.microsoft.com/office/drawing/2014/main" id="{6CAE8252-8FE2-6523-A4AE-A153B773FA57}"/>
                </a:ext>
              </a:extLst>
            </p:cNvPr>
            <p:cNvSpPr/>
            <p:nvPr/>
          </p:nvSpPr>
          <p:spPr>
            <a:xfrm>
              <a:off x="4095700" y="4446925"/>
              <a:ext cx="43250" cy="57300"/>
            </a:xfrm>
            <a:custGeom>
              <a:avLst/>
              <a:gdLst/>
              <a:ahLst/>
              <a:cxnLst/>
              <a:rect l="l" t="t" r="r" b="b"/>
              <a:pathLst>
                <a:path w="1730" h="2292" extrusionOk="0">
                  <a:moveTo>
                    <a:pt x="1706" y="1"/>
                  </a:moveTo>
                  <a:cubicBezTo>
                    <a:pt x="1698" y="1"/>
                    <a:pt x="1691" y="5"/>
                    <a:pt x="1687" y="12"/>
                  </a:cubicBezTo>
                  <a:cubicBezTo>
                    <a:pt x="1377" y="536"/>
                    <a:pt x="815" y="1289"/>
                    <a:pt x="8" y="2249"/>
                  </a:cubicBezTo>
                  <a:cubicBezTo>
                    <a:pt x="1" y="2261"/>
                    <a:pt x="1" y="2276"/>
                    <a:pt x="12" y="2287"/>
                  </a:cubicBezTo>
                  <a:cubicBezTo>
                    <a:pt x="16" y="2291"/>
                    <a:pt x="24" y="2291"/>
                    <a:pt x="31" y="2291"/>
                  </a:cubicBezTo>
                  <a:cubicBezTo>
                    <a:pt x="35" y="2291"/>
                    <a:pt x="43" y="2287"/>
                    <a:pt x="50" y="2284"/>
                  </a:cubicBezTo>
                  <a:cubicBezTo>
                    <a:pt x="616" y="1607"/>
                    <a:pt x="1064" y="1033"/>
                    <a:pt x="1385" y="570"/>
                  </a:cubicBezTo>
                  <a:cubicBezTo>
                    <a:pt x="1519" y="372"/>
                    <a:pt x="1633" y="180"/>
                    <a:pt x="1729" y="12"/>
                  </a:cubicBezTo>
                  <a:cubicBezTo>
                    <a:pt x="1725" y="8"/>
                    <a:pt x="1725" y="8"/>
                    <a:pt x="1721" y="5"/>
                  </a:cubicBezTo>
                  <a:cubicBezTo>
                    <a:pt x="1718" y="1"/>
                    <a:pt x="1714" y="1"/>
                    <a:pt x="1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117;p46">
              <a:extLst>
                <a:ext uri="{FF2B5EF4-FFF2-40B4-BE49-F238E27FC236}">
                  <a16:creationId xmlns:a16="http://schemas.microsoft.com/office/drawing/2014/main" id="{DD1326DA-DCEB-AA25-5133-276B1472A244}"/>
                </a:ext>
              </a:extLst>
            </p:cNvPr>
            <p:cNvSpPr/>
            <p:nvPr/>
          </p:nvSpPr>
          <p:spPr>
            <a:xfrm>
              <a:off x="3864475" y="4560200"/>
              <a:ext cx="57750" cy="43450"/>
            </a:xfrm>
            <a:custGeom>
              <a:avLst/>
              <a:gdLst/>
              <a:ahLst/>
              <a:cxnLst/>
              <a:rect l="l" t="t" r="r" b="b"/>
              <a:pathLst>
                <a:path w="2310" h="1738" extrusionOk="0">
                  <a:moveTo>
                    <a:pt x="1965" y="1"/>
                  </a:moveTo>
                  <a:cubicBezTo>
                    <a:pt x="1740" y="70"/>
                    <a:pt x="1457" y="116"/>
                    <a:pt x="1357" y="177"/>
                  </a:cubicBezTo>
                  <a:cubicBezTo>
                    <a:pt x="1254" y="234"/>
                    <a:pt x="719" y="257"/>
                    <a:pt x="665" y="292"/>
                  </a:cubicBezTo>
                  <a:cubicBezTo>
                    <a:pt x="627" y="322"/>
                    <a:pt x="417" y="456"/>
                    <a:pt x="329" y="555"/>
                  </a:cubicBezTo>
                  <a:lnTo>
                    <a:pt x="554" y="571"/>
                  </a:lnTo>
                  <a:cubicBezTo>
                    <a:pt x="455" y="578"/>
                    <a:pt x="0" y="1465"/>
                    <a:pt x="184" y="1561"/>
                  </a:cubicBezTo>
                  <a:cubicBezTo>
                    <a:pt x="280" y="1608"/>
                    <a:pt x="327" y="1652"/>
                    <a:pt x="379" y="1652"/>
                  </a:cubicBezTo>
                  <a:cubicBezTo>
                    <a:pt x="396" y="1652"/>
                    <a:pt x="413" y="1648"/>
                    <a:pt x="432" y="1637"/>
                  </a:cubicBezTo>
                  <a:cubicBezTo>
                    <a:pt x="483" y="1613"/>
                    <a:pt x="496" y="1600"/>
                    <a:pt x="498" y="1593"/>
                  </a:cubicBezTo>
                  <a:lnTo>
                    <a:pt x="498" y="1593"/>
                  </a:lnTo>
                  <a:cubicBezTo>
                    <a:pt x="502" y="1619"/>
                    <a:pt x="527" y="1738"/>
                    <a:pt x="623" y="1738"/>
                  </a:cubicBezTo>
                  <a:cubicBezTo>
                    <a:pt x="628" y="1738"/>
                    <a:pt x="633" y="1738"/>
                    <a:pt x="639" y="1737"/>
                  </a:cubicBezTo>
                  <a:cubicBezTo>
                    <a:pt x="761" y="1722"/>
                    <a:pt x="834" y="1542"/>
                    <a:pt x="834" y="1542"/>
                  </a:cubicBezTo>
                  <a:cubicBezTo>
                    <a:pt x="834" y="1542"/>
                    <a:pt x="851" y="1688"/>
                    <a:pt x="973" y="1688"/>
                  </a:cubicBezTo>
                  <a:cubicBezTo>
                    <a:pt x="977" y="1688"/>
                    <a:pt x="982" y="1688"/>
                    <a:pt x="987" y="1687"/>
                  </a:cubicBezTo>
                  <a:cubicBezTo>
                    <a:pt x="1117" y="1676"/>
                    <a:pt x="1128" y="1572"/>
                    <a:pt x="1128" y="1572"/>
                  </a:cubicBezTo>
                  <a:cubicBezTo>
                    <a:pt x="1128" y="1572"/>
                    <a:pt x="1188" y="1597"/>
                    <a:pt x="1257" y="1597"/>
                  </a:cubicBezTo>
                  <a:cubicBezTo>
                    <a:pt x="1309" y="1597"/>
                    <a:pt x="1366" y="1583"/>
                    <a:pt x="1407" y="1534"/>
                  </a:cubicBezTo>
                  <a:cubicBezTo>
                    <a:pt x="1503" y="1423"/>
                    <a:pt x="1763" y="999"/>
                    <a:pt x="1889" y="953"/>
                  </a:cubicBezTo>
                  <a:cubicBezTo>
                    <a:pt x="2011" y="903"/>
                    <a:pt x="2310" y="777"/>
                    <a:pt x="2310" y="777"/>
                  </a:cubicBezTo>
                  <a:lnTo>
                    <a:pt x="1965"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18;p46">
              <a:extLst>
                <a:ext uri="{FF2B5EF4-FFF2-40B4-BE49-F238E27FC236}">
                  <a16:creationId xmlns:a16="http://schemas.microsoft.com/office/drawing/2014/main" id="{3E81A27C-481D-382A-A5E4-7C99AF4B9EE7}"/>
                </a:ext>
              </a:extLst>
            </p:cNvPr>
            <p:cNvSpPr/>
            <p:nvPr/>
          </p:nvSpPr>
          <p:spPr>
            <a:xfrm>
              <a:off x="3877850" y="4569675"/>
              <a:ext cx="6225" cy="5100"/>
            </a:xfrm>
            <a:custGeom>
              <a:avLst/>
              <a:gdLst/>
              <a:ahLst/>
              <a:cxnLst/>
              <a:rect l="l" t="t" r="r" b="b"/>
              <a:pathLst>
                <a:path w="249" h="204" extrusionOk="0">
                  <a:moveTo>
                    <a:pt x="231" y="0"/>
                  </a:moveTo>
                  <a:cubicBezTo>
                    <a:pt x="228" y="0"/>
                    <a:pt x="225" y="1"/>
                    <a:pt x="222" y="4"/>
                  </a:cubicBezTo>
                  <a:cubicBezTo>
                    <a:pt x="222" y="4"/>
                    <a:pt x="107" y="77"/>
                    <a:pt x="8" y="180"/>
                  </a:cubicBezTo>
                  <a:cubicBezTo>
                    <a:pt x="0" y="184"/>
                    <a:pt x="0" y="195"/>
                    <a:pt x="8" y="199"/>
                  </a:cubicBezTo>
                  <a:lnTo>
                    <a:pt x="19" y="203"/>
                  </a:lnTo>
                  <a:lnTo>
                    <a:pt x="27" y="199"/>
                  </a:lnTo>
                  <a:cubicBezTo>
                    <a:pt x="127" y="104"/>
                    <a:pt x="237" y="27"/>
                    <a:pt x="237" y="27"/>
                  </a:cubicBezTo>
                  <a:cubicBezTo>
                    <a:pt x="245" y="23"/>
                    <a:pt x="249" y="16"/>
                    <a:pt x="241" y="8"/>
                  </a:cubicBezTo>
                  <a:cubicBezTo>
                    <a:pt x="239" y="3"/>
                    <a:pt x="235" y="0"/>
                    <a:pt x="231"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119;p46">
              <a:extLst>
                <a:ext uri="{FF2B5EF4-FFF2-40B4-BE49-F238E27FC236}">
                  <a16:creationId xmlns:a16="http://schemas.microsoft.com/office/drawing/2014/main" id="{10C67B2C-FD6B-C300-9DB2-50671CC478E9}"/>
                </a:ext>
              </a:extLst>
            </p:cNvPr>
            <p:cNvSpPr/>
            <p:nvPr/>
          </p:nvSpPr>
          <p:spPr>
            <a:xfrm>
              <a:off x="3876500" y="4593375"/>
              <a:ext cx="1650" cy="6925"/>
            </a:xfrm>
            <a:custGeom>
              <a:avLst/>
              <a:gdLst/>
              <a:ahLst/>
              <a:cxnLst/>
              <a:rect l="l" t="t" r="r" b="b"/>
              <a:pathLst>
                <a:path w="66" h="277" extrusionOk="0">
                  <a:moveTo>
                    <a:pt x="51" y="1"/>
                  </a:moveTo>
                  <a:cubicBezTo>
                    <a:pt x="43" y="1"/>
                    <a:pt x="35" y="5"/>
                    <a:pt x="31" y="16"/>
                  </a:cubicBezTo>
                  <a:lnTo>
                    <a:pt x="1" y="257"/>
                  </a:lnTo>
                  <a:cubicBezTo>
                    <a:pt x="1" y="265"/>
                    <a:pt x="5" y="272"/>
                    <a:pt x="12" y="276"/>
                  </a:cubicBezTo>
                  <a:lnTo>
                    <a:pt x="16" y="276"/>
                  </a:lnTo>
                  <a:cubicBezTo>
                    <a:pt x="24" y="276"/>
                    <a:pt x="28" y="268"/>
                    <a:pt x="31" y="261"/>
                  </a:cubicBezTo>
                  <a:lnTo>
                    <a:pt x="62" y="20"/>
                  </a:lnTo>
                  <a:cubicBezTo>
                    <a:pt x="66" y="8"/>
                    <a:pt x="58" y="1"/>
                    <a:pt x="5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20;p46">
              <a:extLst>
                <a:ext uri="{FF2B5EF4-FFF2-40B4-BE49-F238E27FC236}">
                  <a16:creationId xmlns:a16="http://schemas.microsoft.com/office/drawing/2014/main" id="{7C7D50EB-F12F-8B29-DDB7-B9E0B5910F2B}"/>
                </a:ext>
              </a:extLst>
            </p:cNvPr>
            <p:cNvSpPr/>
            <p:nvPr/>
          </p:nvSpPr>
          <p:spPr>
            <a:xfrm>
              <a:off x="4146475" y="4743550"/>
              <a:ext cx="500" cy="600"/>
            </a:xfrm>
            <a:custGeom>
              <a:avLst/>
              <a:gdLst/>
              <a:ahLst/>
              <a:cxnLst/>
              <a:rect l="l" t="t" r="r" b="b"/>
              <a:pathLst>
                <a:path w="20" h="24" extrusionOk="0">
                  <a:moveTo>
                    <a:pt x="12" y="1"/>
                  </a:moveTo>
                  <a:lnTo>
                    <a:pt x="0" y="24"/>
                  </a:lnTo>
                  <a:lnTo>
                    <a:pt x="19" y="24"/>
                  </a:lnTo>
                  <a:cubicBezTo>
                    <a:pt x="15" y="9"/>
                    <a:pt x="12" y="1"/>
                    <a:pt x="12"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121;p46">
              <a:extLst>
                <a:ext uri="{FF2B5EF4-FFF2-40B4-BE49-F238E27FC236}">
                  <a16:creationId xmlns:a16="http://schemas.microsoft.com/office/drawing/2014/main" id="{FE705F8F-92B3-6ECF-9A4B-06B12A94C2AD}"/>
                </a:ext>
              </a:extLst>
            </p:cNvPr>
            <p:cNvSpPr/>
            <p:nvPr/>
          </p:nvSpPr>
          <p:spPr>
            <a:xfrm>
              <a:off x="4138825" y="4713075"/>
              <a:ext cx="8725" cy="31075"/>
            </a:xfrm>
            <a:custGeom>
              <a:avLst/>
              <a:gdLst/>
              <a:ahLst/>
              <a:cxnLst/>
              <a:rect l="l" t="t" r="r" b="b"/>
              <a:pathLst>
                <a:path w="349" h="1243" extrusionOk="0">
                  <a:moveTo>
                    <a:pt x="23" y="0"/>
                  </a:moveTo>
                  <a:cubicBezTo>
                    <a:pt x="12" y="4"/>
                    <a:pt x="0" y="15"/>
                    <a:pt x="4" y="31"/>
                  </a:cubicBezTo>
                  <a:lnTo>
                    <a:pt x="295" y="1224"/>
                  </a:lnTo>
                  <a:cubicBezTo>
                    <a:pt x="295" y="1231"/>
                    <a:pt x="302" y="1239"/>
                    <a:pt x="306" y="1243"/>
                  </a:cubicBezTo>
                  <a:lnTo>
                    <a:pt x="318" y="1220"/>
                  </a:lnTo>
                  <a:cubicBezTo>
                    <a:pt x="318" y="1220"/>
                    <a:pt x="321" y="1228"/>
                    <a:pt x="325" y="1243"/>
                  </a:cubicBezTo>
                  <a:cubicBezTo>
                    <a:pt x="341" y="1239"/>
                    <a:pt x="348" y="1228"/>
                    <a:pt x="344" y="1212"/>
                  </a:cubicBezTo>
                  <a:lnTo>
                    <a:pt x="58" y="19"/>
                  </a:lnTo>
                  <a:cubicBezTo>
                    <a:pt x="54" y="8"/>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122;p46">
              <a:extLst>
                <a:ext uri="{FF2B5EF4-FFF2-40B4-BE49-F238E27FC236}">
                  <a16:creationId xmlns:a16="http://schemas.microsoft.com/office/drawing/2014/main" id="{20CADE14-C790-EB35-7BF5-7B448CF6D4B0}"/>
                </a:ext>
              </a:extLst>
            </p:cNvPr>
            <p:cNvSpPr/>
            <p:nvPr/>
          </p:nvSpPr>
          <p:spPr>
            <a:xfrm>
              <a:off x="4088525" y="4663075"/>
              <a:ext cx="700" cy="1250"/>
            </a:xfrm>
            <a:custGeom>
              <a:avLst/>
              <a:gdLst/>
              <a:ahLst/>
              <a:cxnLst/>
              <a:rect l="l" t="t" r="r" b="b"/>
              <a:pathLst>
                <a:path w="28" h="50" extrusionOk="0">
                  <a:moveTo>
                    <a:pt x="24" y="0"/>
                  </a:moveTo>
                  <a:cubicBezTo>
                    <a:pt x="12" y="4"/>
                    <a:pt x="5" y="12"/>
                    <a:pt x="1" y="23"/>
                  </a:cubicBezTo>
                  <a:cubicBezTo>
                    <a:pt x="1" y="35"/>
                    <a:pt x="9" y="46"/>
                    <a:pt x="20" y="50"/>
                  </a:cubicBezTo>
                  <a:cubicBezTo>
                    <a:pt x="24" y="42"/>
                    <a:pt x="24" y="35"/>
                    <a:pt x="28" y="27"/>
                  </a:cubicBezTo>
                  <a:cubicBezTo>
                    <a:pt x="28" y="23"/>
                    <a:pt x="24" y="12"/>
                    <a:pt x="2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123;p46">
              <a:extLst>
                <a:ext uri="{FF2B5EF4-FFF2-40B4-BE49-F238E27FC236}">
                  <a16:creationId xmlns:a16="http://schemas.microsoft.com/office/drawing/2014/main" id="{B34C3E99-EA06-3FF2-664E-8AD1C8438B20}"/>
                </a:ext>
              </a:extLst>
            </p:cNvPr>
            <p:cNvSpPr/>
            <p:nvPr/>
          </p:nvSpPr>
          <p:spPr>
            <a:xfrm>
              <a:off x="4089025" y="4640225"/>
              <a:ext cx="137950" cy="24400"/>
            </a:xfrm>
            <a:custGeom>
              <a:avLst/>
              <a:gdLst/>
              <a:ahLst/>
              <a:cxnLst/>
              <a:rect l="l" t="t" r="r" b="b"/>
              <a:pathLst>
                <a:path w="5518" h="976" extrusionOk="0">
                  <a:moveTo>
                    <a:pt x="5483" y="0"/>
                  </a:moveTo>
                  <a:cubicBezTo>
                    <a:pt x="2990" y="826"/>
                    <a:pt x="1097" y="922"/>
                    <a:pt x="352" y="922"/>
                  </a:cubicBezTo>
                  <a:cubicBezTo>
                    <a:pt x="134" y="922"/>
                    <a:pt x="15" y="914"/>
                    <a:pt x="12" y="914"/>
                  </a:cubicBezTo>
                  <a:lnTo>
                    <a:pt x="4" y="914"/>
                  </a:lnTo>
                  <a:cubicBezTo>
                    <a:pt x="4" y="926"/>
                    <a:pt x="8" y="937"/>
                    <a:pt x="8" y="941"/>
                  </a:cubicBezTo>
                  <a:cubicBezTo>
                    <a:pt x="4" y="949"/>
                    <a:pt x="4" y="956"/>
                    <a:pt x="0" y="964"/>
                  </a:cubicBezTo>
                  <a:cubicBezTo>
                    <a:pt x="0" y="964"/>
                    <a:pt x="4" y="968"/>
                    <a:pt x="8" y="968"/>
                  </a:cubicBezTo>
                  <a:cubicBezTo>
                    <a:pt x="12" y="968"/>
                    <a:pt x="130" y="975"/>
                    <a:pt x="352" y="975"/>
                  </a:cubicBezTo>
                  <a:cubicBezTo>
                    <a:pt x="1101" y="975"/>
                    <a:pt x="3002" y="880"/>
                    <a:pt x="5499" y="50"/>
                  </a:cubicBezTo>
                  <a:cubicBezTo>
                    <a:pt x="5510" y="46"/>
                    <a:pt x="5518" y="31"/>
                    <a:pt x="5514" y="20"/>
                  </a:cubicBezTo>
                  <a:cubicBezTo>
                    <a:pt x="5510" y="8"/>
                    <a:pt x="5499" y="0"/>
                    <a:pt x="5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124;p46">
              <a:extLst>
                <a:ext uri="{FF2B5EF4-FFF2-40B4-BE49-F238E27FC236}">
                  <a16:creationId xmlns:a16="http://schemas.microsoft.com/office/drawing/2014/main" id="{FFA981B6-65D2-4A7D-F704-7F07E54236FD}"/>
                </a:ext>
              </a:extLst>
            </p:cNvPr>
            <p:cNvSpPr/>
            <p:nvPr/>
          </p:nvSpPr>
          <p:spPr>
            <a:xfrm>
              <a:off x="4087975" y="4625975"/>
              <a:ext cx="136050" cy="25750"/>
            </a:xfrm>
            <a:custGeom>
              <a:avLst/>
              <a:gdLst/>
              <a:ahLst/>
              <a:cxnLst/>
              <a:rect l="l" t="t" r="r" b="b"/>
              <a:pathLst>
                <a:path w="5442" h="1030" extrusionOk="0">
                  <a:moveTo>
                    <a:pt x="5411" y="1"/>
                  </a:moveTo>
                  <a:cubicBezTo>
                    <a:pt x="5407" y="1"/>
                    <a:pt x="5403" y="4"/>
                    <a:pt x="5403" y="4"/>
                  </a:cubicBezTo>
                  <a:cubicBezTo>
                    <a:pt x="3476" y="869"/>
                    <a:pt x="61" y="976"/>
                    <a:pt x="27" y="976"/>
                  </a:cubicBezTo>
                  <a:cubicBezTo>
                    <a:pt x="11" y="976"/>
                    <a:pt x="0" y="987"/>
                    <a:pt x="0" y="1002"/>
                  </a:cubicBezTo>
                  <a:cubicBezTo>
                    <a:pt x="0" y="1018"/>
                    <a:pt x="11" y="1029"/>
                    <a:pt x="27" y="1029"/>
                  </a:cubicBezTo>
                  <a:cubicBezTo>
                    <a:pt x="61" y="1025"/>
                    <a:pt x="3487" y="922"/>
                    <a:pt x="5422" y="50"/>
                  </a:cubicBezTo>
                  <a:cubicBezTo>
                    <a:pt x="5437" y="47"/>
                    <a:pt x="5441" y="31"/>
                    <a:pt x="5437" y="16"/>
                  </a:cubicBezTo>
                  <a:cubicBezTo>
                    <a:pt x="5430" y="8"/>
                    <a:pt x="5422"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125;p46">
              <a:extLst>
                <a:ext uri="{FF2B5EF4-FFF2-40B4-BE49-F238E27FC236}">
                  <a16:creationId xmlns:a16="http://schemas.microsoft.com/office/drawing/2014/main" id="{6A724346-A143-2D91-6DAA-20B4413156FE}"/>
                </a:ext>
              </a:extLst>
            </p:cNvPr>
            <p:cNvSpPr/>
            <p:nvPr/>
          </p:nvSpPr>
          <p:spPr>
            <a:xfrm>
              <a:off x="4181650" y="4656100"/>
              <a:ext cx="36450" cy="39400"/>
            </a:xfrm>
            <a:custGeom>
              <a:avLst/>
              <a:gdLst/>
              <a:ahLst/>
              <a:cxnLst/>
              <a:rect l="l" t="t" r="r" b="b"/>
              <a:pathLst>
                <a:path w="1458" h="1576" extrusionOk="0">
                  <a:moveTo>
                    <a:pt x="23" y="0"/>
                  </a:moveTo>
                  <a:cubicBezTo>
                    <a:pt x="8" y="4"/>
                    <a:pt x="0" y="19"/>
                    <a:pt x="4" y="31"/>
                  </a:cubicBezTo>
                  <a:cubicBezTo>
                    <a:pt x="126" y="409"/>
                    <a:pt x="513" y="1316"/>
                    <a:pt x="1423" y="1572"/>
                  </a:cubicBezTo>
                  <a:lnTo>
                    <a:pt x="1430" y="1576"/>
                  </a:lnTo>
                  <a:cubicBezTo>
                    <a:pt x="1442" y="1576"/>
                    <a:pt x="1450" y="1568"/>
                    <a:pt x="1453" y="1556"/>
                  </a:cubicBezTo>
                  <a:cubicBezTo>
                    <a:pt x="1457" y="1541"/>
                    <a:pt x="1450" y="1526"/>
                    <a:pt x="1434" y="1522"/>
                  </a:cubicBezTo>
                  <a:cubicBezTo>
                    <a:pt x="551" y="1273"/>
                    <a:pt x="176" y="386"/>
                    <a:pt x="54" y="15"/>
                  </a:cubicBezTo>
                  <a:cubicBezTo>
                    <a:pt x="50" y="4"/>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Content Placeholder 3" descr="A diagram of a service&#10;&#10;Description automatically generated">
            <a:extLst>
              <a:ext uri="{FF2B5EF4-FFF2-40B4-BE49-F238E27FC236}">
                <a16:creationId xmlns:a16="http://schemas.microsoft.com/office/drawing/2014/main" id="{FCDDC4F0-47B3-95CA-FE43-C1F17270D146}"/>
              </a:ext>
            </a:extLst>
          </p:cNvPr>
          <p:cNvPicPr>
            <a:picLocks noChangeAspect="1"/>
          </p:cNvPicPr>
          <p:nvPr/>
        </p:nvPicPr>
        <p:blipFill>
          <a:blip r:embed="rId3">
            <a:grayscl/>
            <a:extLst>
              <a:ext uri="{BEBA8EAE-BF5A-486C-A8C5-ECC9F3942E4B}">
                <a14:imgProps xmlns:a14="http://schemas.microsoft.com/office/drawing/2010/main">
                  <a14:imgLayer r:embed="rId4">
                    <a14:imgEffect>
                      <a14:saturation sat="400000"/>
                    </a14:imgEffect>
                    <a14:imgEffect>
                      <a14:sharpenSoften amount="50000"/>
                    </a14:imgEffect>
                  </a14:imgLayer>
                </a14:imgProps>
              </a:ext>
            </a:extLst>
          </a:blip>
          <a:stretch>
            <a:fillRect/>
          </a:stretch>
        </p:blipFill>
        <p:spPr>
          <a:xfrm>
            <a:off x="4817091" y="757120"/>
            <a:ext cx="3369495" cy="4048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9390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111344" y="784755"/>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0"/>
          <p:cNvSpPr txBox="1">
            <a:spLocks noGrp="1"/>
          </p:cNvSpPr>
          <p:nvPr>
            <p:ph type="title" idx="2"/>
          </p:nvPr>
        </p:nvSpPr>
        <p:spPr>
          <a:xfrm>
            <a:off x="4206375"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02</a:t>
            </a:r>
            <a:endParaRPr sz="2400" dirty="0"/>
          </a:p>
        </p:txBody>
      </p:sp>
      <p:sp>
        <p:nvSpPr>
          <p:cNvPr id="325" name="Google Shape;325;p30"/>
          <p:cNvSpPr txBox="1">
            <a:spLocks noGrp="1"/>
          </p:cNvSpPr>
          <p:nvPr>
            <p:ph type="title"/>
          </p:nvPr>
        </p:nvSpPr>
        <p:spPr>
          <a:xfrm>
            <a:off x="5255292" y="122515"/>
            <a:ext cx="3369495"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t>System Sequence Diagram</a:t>
            </a:r>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grpSp>
        <p:nvGrpSpPr>
          <p:cNvPr id="489" name="Google Shape;1038;p46">
            <a:extLst>
              <a:ext uri="{FF2B5EF4-FFF2-40B4-BE49-F238E27FC236}">
                <a16:creationId xmlns:a16="http://schemas.microsoft.com/office/drawing/2014/main" id="{0CE5E12F-1CC9-3547-C6E6-FDD72FCF95FD}"/>
              </a:ext>
            </a:extLst>
          </p:cNvPr>
          <p:cNvGrpSpPr/>
          <p:nvPr/>
        </p:nvGrpSpPr>
        <p:grpSpPr>
          <a:xfrm>
            <a:off x="184105" y="1413542"/>
            <a:ext cx="3293079" cy="3183216"/>
            <a:chOff x="3342700" y="4253550"/>
            <a:chExt cx="937425" cy="869250"/>
          </a:xfrm>
        </p:grpSpPr>
        <p:sp>
          <p:nvSpPr>
            <p:cNvPr id="490" name="Google Shape;1039;p46">
              <a:extLst>
                <a:ext uri="{FF2B5EF4-FFF2-40B4-BE49-F238E27FC236}">
                  <a16:creationId xmlns:a16="http://schemas.microsoft.com/office/drawing/2014/main" id="{9D7B5F93-C80B-3B62-BFFC-6379EBB55F3C}"/>
                </a:ext>
              </a:extLst>
            </p:cNvPr>
            <p:cNvSpPr/>
            <p:nvPr/>
          </p:nvSpPr>
          <p:spPr>
            <a:xfrm>
              <a:off x="3428075" y="4978350"/>
              <a:ext cx="583525" cy="101625"/>
            </a:xfrm>
            <a:custGeom>
              <a:avLst/>
              <a:gdLst/>
              <a:ahLst/>
              <a:cxnLst/>
              <a:rect l="l" t="t" r="r" b="b"/>
              <a:pathLst>
                <a:path w="23341" h="4065" extrusionOk="0">
                  <a:moveTo>
                    <a:pt x="1" y="0"/>
                  </a:moveTo>
                  <a:lnTo>
                    <a:pt x="1" y="4065"/>
                  </a:lnTo>
                  <a:lnTo>
                    <a:pt x="23341" y="4065"/>
                  </a:lnTo>
                  <a:lnTo>
                    <a:pt x="23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040;p46">
              <a:extLst>
                <a:ext uri="{FF2B5EF4-FFF2-40B4-BE49-F238E27FC236}">
                  <a16:creationId xmlns:a16="http://schemas.microsoft.com/office/drawing/2014/main" id="{6A9CB98E-A256-FACB-7A96-8F73B17D7BC8}"/>
                </a:ext>
              </a:extLst>
            </p:cNvPr>
            <p:cNvSpPr/>
            <p:nvPr/>
          </p:nvSpPr>
          <p:spPr>
            <a:xfrm>
              <a:off x="4011300" y="4678700"/>
              <a:ext cx="124775" cy="401275"/>
            </a:xfrm>
            <a:custGeom>
              <a:avLst/>
              <a:gdLst/>
              <a:ahLst/>
              <a:cxnLst/>
              <a:rect l="l" t="t" r="r" b="b"/>
              <a:pathLst>
                <a:path w="4991" h="16051" extrusionOk="0">
                  <a:moveTo>
                    <a:pt x="1348" y="0"/>
                  </a:moveTo>
                  <a:cubicBezTo>
                    <a:pt x="1090" y="0"/>
                    <a:pt x="831" y="31"/>
                    <a:pt x="578" y="98"/>
                  </a:cubicBezTo>
                  <a:cubicBezTo>
                    <a:pt x="69" y="232"/>
                    <a:pt x="8" y="335"/>
                    <a:pt x="4" y="798"/>
                  </a:cubicBezTo>
                  <a:cubicBezTo>
                    <a:pt x="0" y="1085"/>
                    <a:pt x="4" y="1367"/>
                    <a:pt x="4" y="1654"/>
                  </a:cubicBezTo>
                  <a:lnTo>
                    <a:pt x="4" y="6862"/>
                  </a:lnTo>
                  <a:lnTo>
                    <a:pt x="4" y="15955"/>
                  </a:lnTo>
                  <a:lnTo>
                    <a:pt x="4" y="16051"/>
                  </a:lnTo>
                  <a:lnTo>
                    <a:pt x="3465" y="16051"/>
                  </a:lnTo>
                  <a:cubicBezTo>
                    <a:pt x="4076" y="16051"/>
                    <a:pt x="4577" y="15550"/>
                    <a:pt x="4577" y="14938"/>
                  </a:cubicBezTo>
                  <a:lnTo>
                    <a:pt x="4577" y="11718"/>
                  </a:lnTo>
                  <a:lnTo>
                    <a:pt x="4577" y="7898"/>
                  </a:lnTo>
                  <a:cubicBezTo>
                    <a:pt x="4577" y="6545"/>
                    <a:pt x="4688" y="5260"/>
                    <a:pt x="4849" y="3903"/>
                  </a:cubicBezTo>
                  <a:cubicBezTo>
                    <a:pt x="4922" y="3279"/>
                    <a:pt x="4990" y="2622"/>
                    <a:pt x="4742" y="2040"/>
                  </a:cubicBezTo>
                  <a:cubicBezTo>
                    <a:pt x="4612" y="1742"/>
                    <a:pt x="4402" y="1482"/>
                    <a:pt x="4172" y="1249"/>
                  </a:cubicBezTo>
                  <a:cubicBezTo>
                    <a:pt x="3813" y="882"/>
                    <a:pt x="3373" y="576"/>
                    <a:pt x="2895" y="354"/>
                  </a:cubicBezTo>
                  <a:cubicBezTo>
                    <a:pt x="2407" y="131"/>
                    <a:pt x="1877" y="0"/>
                    <a:pt x="1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041;p46">
              <a:extLst>
                <a:ext uri="{FF2B5EF4-FFF2-40B4-BE49-F238E27FC236}">
                  <a16:creationId xmlns:a16="http://schemas.microsoft.com/office/drawing/2014/main" id="{B84D8225-3F23-BFCF-EBE8-D255F214C092}"/>
                </a:ext>
              </a:extLst>
            </p:cNvPr>
            <p:cNvSpPr/>
            <p:nvPr/>
          </p:nvSpPr>
          <p:spPr>
            <a:xfrm>
              <a:off x="3342700" y="4678700"/>
              <a:ext cx="124775" cy="401275"/>
            </a:xfrm>
            <a:custGeom>
              <a:avLst/>
              <a:gdLst/>
              <a:ahLst/>
              <a:cxnLst/>
              <a:rect l="l" t="t" r="r" b="b"/>
              <a:pathLst>
                <a:path w="4991" h="16051" extrusionOk="0">
                  <a:moveTo>
                    <a:pt x="3646" y="0"/>
                  </a:moveTo>
                  <a:cubicBezTo>
                    <a:pt x="3116" y="0"/>
                    <a:pt x="2584" y="131"/>
                    <a:pt x="2096" y="354"/>
                  </a:cubicBezTo>
                  <a:cubicBezTo>
                    <a:pt x="1618" y="576"/>
                    <a:pt x="1179" y="882"/>
                    <a:pt x="819" y="1249"/>
                  </a:cubicBezTo>
                  <a:cubicBezTo>
                    <a:pt x="590" y="1482"/>
                    <a:pt x="380" y="1742"/>
                    <a:pt x="249" y="2040"/>
                  </a:cubicBezTo>
                  <a:cubicBezTo>
                    <a:pt x="1" y="2622"/>
                    <a:pt x="70" y="3279"/>
                    <a:pt x="146" y="3903"/>
                  </a:cubicBezTo>
                  <a:cubicBezTo>
                    <a:pt x="307" y="5260"/>
                    <a:pt x="418" y="6545"/>
                    <a:pt x="418" y="7898"/>
                  </a:cubicBezTo>
                  <a:lnTo>
                    <a:pt x="418" y="11718"/>
                  </a:lnTo>
                  <a:lnTo>
                    <a:pt x="418" y="14938"/>
                  </a:lnTo>
                  <a:cubicBezTo>
                    <a:pt x="418" y="15550"/>
                    <a:pt x="915" y="16051"/>
                    <a:pt x="1530" y="16051"/>
                  </a:cubicBezTo>
                  <a:lnTo>
                    <a:pt x="4991" y="16051"/>
                  </a:lnTo>
                  <a:lnTo>
                    <a:pt x="4991" y="15955"/>
                  </a:lnTo>
                  <a:lnTo>
                    <a:pt x="4991" y="6862"/>
                  </a:lnTo>
                  <a:lnTo>
                    <a:pt x="4991" y="1654"/>
                  </a:lnTo>
                  <a:cubicBezTo>
                    <a:pt x="4991" y="1367"/>
                    <a:pt x="4991" y="1085"/>
                    <a:pt x="4991" y="798"/>
                  </a:cubicBezTo>
                  <a:cubicBezTo>
                    <a:pt x="4987" y="335"/>
                    <a:pt x="4926" y="232"/>
                    <a:pt x="4417" y="98"/>
                  </a:cubicBezTo>
                  <a:cubicBezTo>
                    <a:pt x="4164" y="31"/>
                    <a:pt x="3905" y="0"/>
                    <a:pt x="3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042;p46">
              <a:extLst>
                <a:ext uri="{FF2B5EF4-FFF2-40B4-BE49-F238E27FC236}">
                  <a16:creationId xmlns:a16="http://schemas.microsoft.com/office/drawing/2014/main" id="{D5CA17EA-A705-A58E-5EC7-1CAA6D70F57F}"/>
                </a:ext>
              </a:extLst>
            </p:cNvPr>
            <p:cNvSpPr/>
            <p:nvPr/>
          </p:nvSpPr>
          <p:spPr>
            <a:xfrm>
              <a:off x="4059575" y="5078800"/>
              <a:ext cx="41425" cy="33300"/>
            </a:xfrm>
            <a:custGeom>
              <a:avLst/>
              <a:gdLst/>
              <a:ahLst/>
              <a:cxnLst/>
              <a:rect l="l" t="t" r="r" b="b"/>
              <a:pathLst>
                <a:path w="1657" h="1332" extrusionOk="0">
                  <a:moveTo>
                    <a:pt x="0" y="1"/>
                  </a:moveTo>
                  <a:lnTo>
                    <a:pt x="1017" y="1332"/>
                  </a:lnTo>
                  <a:lnTo>
                    <a:pt x="1656" y="1332"/>
                  </a:lnTo>
                  <a:lnTo>
                    <a:pt x="1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043;p46">
              <a:extLst>
                <a:ext uri="{FF2B5EF4-FFF2-40B4-BE49-F238E27FC236}">
                  <a16:creationId xmlns:a16="http://schemas.microsoft.com/office/drawing/2014/main" id="{B85637D3-FAE1-EC58-E783-65A8C4B56C76}"/>
                </a:ext>
              </a:extLst>
            </p:cNvPr>
            <p:cNvSpPr/>
            <p:nvPr/>
          </p:nvSpPr>
          <p:spPr>
            <a:xfrm>
              <a:off x="3378850" y="5078800"/>
              <a:ext cx="41325" cy="33300"/>
            </a:xfrm>
            <a:custGeom>
              <a:avLst/>
              <a:gdLst/>
              <a:ahLst/>
              <a:cxnLst/>
              <a:rect l="l" t="t" r="r" b="b"/>
              <a:pathLst>
                <a:path w="1653" h="1332" extrusionOk="0">
                  <a:moveTo>
                    <a:pt x="0" y="1"/>
                  </a:moveTo>
                  <a:lnTo>
                    <a:pt x="0" y="1332"/>
                  </a:lnTo>
                  <a:lnTo>
                    <a:pt x="639" y="1332"/>
                  </a:lnTo>
                  <a:lnTo>
                    <a:pt x="16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044;p46">
              <a:extLst>
                <a:ext uri="{FF2B5EF4-FFF2-40B4-BE49-F238E27FC236}">
                  <a16:creationId xmlns:a16="http://schemas.microsoft.com/office/drawing/2014/main" id="{004A3FF2-48B4-0F70-1EB2-5A12716B6D01}"/>
                </a:ext>
              </a:extLst>
            </p:cNvPr>
            <p:cNvSpPr/>
            <p:nvPr/>
          </p:nvSpPr>
          <p:spPr>
            <a:xfrm>
              <a:off x="3407800" y="4811025"/>
              <a:ext cx="603800" cy="167350"/>
            </a:xfrm>
            <a:custGeom>
              <a:avLst/>
              <a:gdLst/>
              <a:ahLst/>
              <a:cxnLst/>
              <a:rect l="l" t="t" r="r" b="b"/>
              <a:pathLst>
                <a:path w="24152" h="6694" extrusionOk="0">
                  <a:moveTo>
                    <a:pt x="12494" y="1"/>
                  </a:moveTo>
                  <a:cubicBezTo>
                    <a:pt x="8501" y="1"/>
                    <a:pt x="4484" y="264"/>
                    <a:pt x="812" y="801"/>
                  </a:cubicBezTo>
                  <a:cubicBezTo>
                    <a:pt x="39" y="2609"/>
                    <a:pt x="1" y="4747"/>
                    <a:pt x="812" y="6693"/>
                  </a:cubicBezTo>
                  <a:lnTo>
                    <a:pt x="24152" y="6693"/>
                  </a:lnTo>
                  <a:lnTo>
                    <a:pt x="24152" y="801"/>
                  </a:lnTo>
                  <a:cubicBezTo>
                    <a:pt x="20544" y="270"/>
                    <a:pt x="16531" y="1"/>
                    <a:pt x="12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045;p46">
              <a:extLst>
                <a:ext uri="{FF2B5EF4-FFF2-40B4-BE49-F238E27FC236}">
                  <a16:creationId xmlns:a16="http://schemas.microsoft.com/office/drawing/2014/main" id="{C09E9BC5-8000-43DC-97AE-41735277317F}"/>
                </a:ext>
              </a:extLst>
            </p:cNvPr>
            <p:cNvSpPr/>
            <p:nvPr/>
          </p:nvSpPr>
          <p:spPr>
            <a:xfrm>
              <a:off x="3428075" y="4489175"/>
              <a:ext cx="597675" cy="348675"/>
            </a:xfrm>
            <a:custGeom>
              <a:avLst/>
              <a:gdLst/>
              <a:ahLst/>
              <a:cxnLst/>
              <a:rect l="l" t="t" r="r" b="b"/>
              <a:pathLst>
                <a:path w="23907" h="13947" extrusionOk="0">
                  <a:moveTo>
                    <a:pt x="13399" y="1"/>
                  </a:moveTo>
                  <a:cubicBezTo>
                    <a:pt x="9447" y="1"/>
                    <a:pt x="5335" y="265"/>
                    <a:pt x="3870" y="670"/>
                  </a:cubicBezTo>
                  <a:cubicBezTo>
                    <a:pt x="1882" y="1221"/>
                    <a:pt x="1270" y="3997"/>
                    <a:pt x="1297" y="6390"/>
                  </a:cubicBezTo>
                  <a:cubicBezTo>
                    <a:pt x="1308" y="7461"/>
                    <a:pt x="1427" y="8497"/>
                    <a:pt x="1350" y="9549"/>
                  </a:cubicBezTo>
                  <a:cubicBezTo>
                    <a:pt x="1247" y="11013"/>
                    <a:pt x="1" y="13946"/>
                    <a:pt x="1" y="13946"/>
                  </a:cubicBezTo>
                  <a:cubicBezTo>
                    <a:pt x="4211" y="13375"/>
                    <a:pt x="8878" y="13026"/>
                    <a:pt x="13441" y="13026"/>
                  </a:cubicBezTo>
                  <a:cubicBezTo>
                    <a:pt x="16881" y="13026"/>
                    <a:pt x="20261" y="13224"/>
                    <a:pt x="23341" y="13675"/>
                  </a:cubicBezTo>
                  <a:lnTo>
                    <a:pt x="23341" y="9400"/>
                  </a:lnTo>
                  <a:cubicBezTo>
                    <a:pt x="23341" y="7304"/>
                    <a:pt x="23907" y="1519"/>
                    <a:pt x="21460" y="670"/>
                  </a:cubicBezTo>
                  <a:cubicBezTo>
                    <a:pt x="20091" y="197"/>
                    <a:pt x="16805" y="1"/>
                    <a:pt x="13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046;p46">
              <a:extLst>
                <a:ext uri="{FF2B5EF4-FFF2-40B4-BE49-F238E27FC236}">
                  <a16:creationId xmlns:a16="http://schemas.microsoft.com/office/drawing/2014/main" id="{96F28507-6605-70A6-51FC-EF20AAFA9272}"/>
                </a:ext>
              </a:extLst>
            </p:cNvPr>
            <p:cNvSpPr/>
            <p:nvPr/>
          </p:nvSpPr>
          <p:spPr>
            <a:xfrm>
              <a:off x="3667250" y="4489175"/>
              <a:ext cx="91500" cy="32250"/>
            </a:xfrm>
            <a:custGeom>
              <a:avLst/>
              <a:gdLst/>
              <a:ahLst/>
              <a:cxnLst/>
              <a:rect l="l" t="t" r="r" b="b"/>
              <a:pathLst>
                <a:path w="3660" h="1290" extrusionOk="0">
                  <a:moveTo>
                    <a:pt x="3629" y="1"/>
                  </a:moveTo>
                  <a:cubicBezTo>
                    <a:pt x="2402" y="5"/>
                    <a:pt x="1163" y="31"/>
                    <a:pt x="1" y="81"/>
                  </a:cubicBezTo>
                  <a:cubicBezTo>
                    <a:pt x="1" y="184"/>
                    <a:pt x="12" y="284"/>
                    <a:pt x="35" y="376"/>
                  </a:cubicBezTo>
                  <a:cubicBezTo>
                    <a:pt x="157" y="926"/>
                    <a:pt x="593" y="1083"/>
                    <a:pt x="1102" y="1148"/>
                  </a:cubicBezTo>
                  <a:cubicBezTo>
                    <a:pt x="1695" y="1224"/>
                    <a:pt x="2291" y="1270"/>
                    <a:pt x="2891" y="1289"/>
                  </a:cubicBezTo>
                  <a:lnTo>
                    <a:pt x="2953" y="1289"/>
                  </a:lnTo>
                  <a:cubicBezTo>
                    <a:pt x="3044" y="1289"/>
                    <a:pt x="3136" y="1278"/>
                    <a:pt x="3209" y="1228"/>
                  </a:cubicBezTo>
                  <a:cubicBezTo>
                    <a:pt x="3308" y="1163"/>
                    <a:pt x="3350" y="1045"/>
                    <a:pt x="3388" y="930"/>
                  </a:cubicBezTo>
                  <a:cubicBezTo>
                    <a:pt x="3461" y="712"/>
                    <a:pt x="3534" y="498"/>
                    <a:pt x="3606" y="280"/>
                  </a:cubicBezTo>
                  <a:cubicBezTo>
                    <a:pt x="3633" y="200"/>
                    <a:pt x="3660" y="112"/>
                    <a:pt x="3641" y="31"/>
                  </a:cubicBezTo>
                  <a:cubicBezTo>
                    <a:pt x="3637" y="20"/>
                    <a:pt x="3633" y="12"/>
                    <a:pt x="36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047;p46">
              <a:extLst>
                <a:ext uri="{FF2B5EF4-FFF2-40B4-BE49-F238E27FC236}">
                  <a16:creationId xmlns:a16="http://schemas.microsoft.com/office/drawing/2014/main" id="{61FD074E-D3A5-2DA4-109D-E332DE5B28C0}"/>
                </a:ext>
              </a:extLst>
            </p:cNvPr>
            <p:cNvSpPr/>
            <p:nvPr/>
          </p:nvSpPr>
          <p:spPr>
            <a:xfrm>
              <a:off x="3739150" y="4579625"/>
              <a:ext cx="17125" cy="17325"/>
            </a:xfrm>
            <a:custGeom>
              <a:avLst/>
              <a:gdLst/>
              <a:ahLst/>
              <a:cxnLst/>
              <a:rect l="l" t="t" r="r" b="b"/>
              <a:pathLst>
                <a:path w="685" h="693" extrusionOk="0">
                  <a:moveTo>
                    <a:pt x="337" y="0"/>
                  </a:moveTo>
                  <a:cubicBezTo>
                    <a:pt x="195" y="0"/>
                    <a:pt x="69" y="88"/>
                    <a:pt x="19" y="214"/>
                  </a:cubicBezTo>
                  <a:lnTo>
                    <a:pt x="0" y="425"/>
                  </a:lnTo>
                  <a:cubicBezTo>
                    <a:pt x="38" y="578"/>
                    <a:pt x="176" y="692"/>
                    <a:pt x="337" y="692"/>
                  </a:cubicBezTo>
                  <a:cubicBezTo>
                    <a:pt x="528" y="692"/>
                    <a:pt x="685" y="535"/>
                    <a:pt x="685" y="344"/>
                  </a:cubicBezTo>
                  <a:cubicBezTo>
                    <a:pt x="685" y="157"/>
                    <a:pt x="528" y="0"/>
                    <a:pt x="337"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48;p46">
              <a:extLst>
                <a:ext uri="{FF2B5EF4-FFF2-40B4-BE49-F238E27FC236}">
                  <a16:creationId xmlns:a16="http://schemas.microsoft.com/office/drawing/2014/main" id="{2D552F09-8DEE-AD91-1B31-7F878F3DC7AE}"/>
                </a:ext>
              </a:extLst>
            </p:cNvPr>
            <p:cNvSpPr/>
            <p:nvPr/>
          </p:nvSpPr>
          <p:spPr>
            <a:xfrm>
              <a:off x="3913600" y="4579625"/>
              <a:ext cx="17225" cy="17325"/>
            </a:xfrm>
            <a:custGeom>
              <a:avLst/>
              <a:gdLst/>
              <a:ahLst/>
              <a:cxnLst/>
              <a:rect l="l" t="t" r="r" b="b"/>
              <a:pathLst>
                <a:path w="689" h="693" extrusionOk="0">
                  <a:moveTo>
                    <a:pt x="345" y="0"/>
                  </a:moveTo>
                  <a:cubicBezTo>
                    <a:pt x="153" y="0"/>
                    <a:pt x="0" y="157"/>
                    <a:pt x="0" y="344"/>
                  </a:cubicBezTo>
                  <a:cubicBezTo>
                    <a:pt x="0" y="535"/>
                    <a:pt x="153" y="692"/>
                    <a:pt x="345" y="692"/>
                  </a:cubicBezTo>
                  <a:cubicBezTo>
                    <a:pt x="536" y="692"/>
                    <a:pt x="689" y="535"/>
                    <a:pt x="689" y="344"/>
                  </a:cubicBezTo>
                  <a:cubicBezTo>
                    <a:pt x="689" y="157"/>
                    <a:pt x="536" y="0"/>
                    <a:pt x="345"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49;p46">
              <a:extLst>
                <a:ext uri="{FF2B5EF4-FFF2-40B4-BE49-F238E27FC236}">
                  <a16:creationId xmlns:a16="http://schemas.microsoft.com/office/drawing/2014/main" id="{67AA0392-6E03-0269-B675-28B532AA6B7A}"/>
                </a:ext>
              </a:extLst>
            </p:cNvPr>
            <p:cNvSpPr/>
            <p:nvPr/>
          </p:nvSpPr>
          <p:spPr>
            <a:xfrm>
              <a:off x="3564400" y="4712100"/>
              <a:ext cx="17225" cy="17325"/>
            </a:xfrm>
            <a:custGeom>
              <a:avLst/>
              <a:gdLst/>
              <a:ahLst/>
              <a:cxnLst/>
              <a:rect l="l" t="t" r="r" b="b"/>
              <a:pathLst>
                <a:path w="689" h="693" extrusionOk="0">
                  <a:moveTo>
                    <a:pt x="344" y="1"/>
                  </a:moveTo>
                  <a:cubicBezTo>
                    <a:pt x="153" y="1"/>
                    <a:pt x="0" y="158"/>
                    <a:pt x="0" y="345"/>
                  </a:cubicBezTo>
                  <a:cubicBezTo>
                    <a:pt x="0" y="536"/>
                    <a:pt x="153" y="693"/>
                    <a:pt x="344" y="693"/>
                  </a:cubicBezTo>
                  <a:cubicBezTo>
                    <a:pt x="536" y="693"/>
                    <a:pt x="689" y="536"/>
                    <a:pt x="689" y="345"/>
                  </a:cubicBezTo>
                  <a:cubicBezTo>
                    <a:pt x="689" y="158"/>
                    <a:pt x="536" y="1"/>
                    <a:pt x="34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50;p46">
              <a:extLst>
                <a:ext uri="{FF2B5EF4-FFF2-40B4-BE49-F238E27FC236}">
                  <a16:creationId xmlns:a16="http://schemas.microsoft.com/office/drawing/2014/main" id="{B5513B85-6B0F-EBF8-A206-EF657A2E7495}"/>
                </a:ext>
              </a:extLst>
            </p:cNvPr>
            <p:cNvSpPr/>
            <p:nvPr/>
          </p:nvSpPr>
          <p:spPr>
            <a:xfrm>
              <a:off x="3738950" y="4712100"/>
              <a:ext cx="17325" cy="17325"/>
            </a:xfrm>
            <a:custGeom>
              <a:avLst/>
              <a:gdLst/>
              <a:ahLst/>
              <a:cxnLst/>
              <a:rect l="l" t="t" r="r" b="b"/>
              <a:pathLst>
                <a:path w="693" h="693" extrusionOk="0">
                  <a:moveTo>
                    <a:pt x="345" y="1"/>
                  </a:moveTo>
                  <a:cubicBezTo>
                    <a:pt x="153" y="1"/>
                    <a:pt x="0" y="158"/>
                    <a:pt x="0" y="345"/>
                  </a:cubicBezTo>
                  <a:cubicBezTo>
                    <a:pt x="0" y="536"/>
                    <a:pt x="153" y="693"/>
                    <a:pt x="345" y="693"/>
                  </a:cubicBezTo>
                  <a:cubicBezTo>
                    <a:pt x="536" y="693"/>
                    <a:pt x="693" y="536"/>
                    <a:pt x="693" y="345"/>
                  </a:cubicBezTo>
                  <a:cubicBezTo>
                    <a:pt x="693"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51;p46">
              <a:extLst>
                <a:ext uri="{FF2B5EF4-FFF2-40B4-BE49-F238E27FC236}">
                  <a16:creationId xmlns:a16="http://schemas.microsoft.com/office/drawing/2014/main" id="{E87F19DB-2041-7685-F5AA-DF32A53EAA82}"/>
                </a:ext>
              </a:extLst>
            </p:cNvPr>
            <p:cNvSpPr/>
            <p:nvPr/>
          </p:nvSpPr>
          <p:spPr>
            <a:xfrm>
              <a:off x="3913600" y="4712100"/>
              <a:ext cx="17225" cy="17325"/>
            </a:xfrm>
            <a:custGeom>
              <a:avLst/>
              <a:gdLst/>
              <a:ahLst/>
              <a:cxnLst/>
              <a:rect l="l" t="t" r="r" b="b"/>
              <a:pathLst>
                <a:path w="689" h="693" extrusionOk="0">
                  <a:moveTo>
                    <a:pt x="345" y="1"/>
                  </a:moveTo>
                  <a:cubicBezTo>
                    <a:pt x="153" y="1"/>
                    <a:pt x="0" y="158"/>
                    <a:pt x="0" y="345"/>
                  </a:cubicBezTo>
                  <a:cubicBezTo>
                    <a:pt x="0" y="536"/>
                    <a:pt x="153" y="693"/>
                    <a:pt x="345" y="693"/>
                  </a:cubicBezTo>
                  <a:cubicBezTo>
                    <a:pt x="536" y="693"/>
                    <a:pt x="689" y="536"/>
                    <a:pt x="689" y="345"/>
                  </a:cubicBezTo>
                  <a:cubicBezTo>
                    <a:pt x="689"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52;p46">
              <a:extLst>
                <a:ext uri="{FF2B5EF4-FFF2-40B4-BE49-F238E27FC236}">
                  <a16:creationId xmlns:a16="http://schemas.microsoft.com/office/drawing/2014/main" id="{EB120C24-7D8E-5275-C960-F3094001959B}"/>
                </a:ext>
              </a:extLst>
            </p:cNvPr>
            <p:cNvSpPr/>
            <p:nvPr/>
          </p:nvSpPr>
          <p:spPr>
            <a:xfrm>
              <a:off x="4010725" y="5079950"/>
              <a:ext cx="1350" cy="600"/>
            </a:xfrm>
            <a:custGeom>
              <a:avLst/>
              <a:gdLst/>
              <a:ahLst/>
              <a:cxnLst/>
              <a:rect l="l" t="t" r="r" b="b"/>
              <a:pathLst>
                <a:path w="54" h="24" extrusionOk="0">
                  <a:moveTo>
                    <a:pt x="0" y="1"/>
                  </a:moveTo>
                  <a:cubicBezTo>
                    <a:pt x="0" y="12"/>
                    <a:pt x="12" y="24"/>
                    <a:pt x="27" y="24"/>
                  </a:cubicBezTo>
                  <a:cubicBezTo>
                    <a:pt x="42" y="24"/>
                    <a:pt x="54" y="12"/>
                    <a:pt x="54"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53;p46">
              <a:extLst>
                <a:ext uri="{FF2B5EF4-FFF2-40B4-BE49-F238E27FC236}">
                  <a16:creationId xmlns:a16="http://schemas.microsoft.com/office/drawing/2014/main" id="{57BA5C0A-B382-A7BF-2615-EE5AB10AE864}"/>
                </a:ext>
              </a:extLst>
            </p:cNvPr>
            <p:cNvSpPr/>
            <p:nvPr/>
          </p:nvSpPr>
          <p:spPr>
            <a:xfrm>
              <a:off x="4010725" y="4979000"/>
              <a:ext cx="700" cy="100975"/>
            </a:xfrm>
            <a:custGeom>
              <a:avLst/>
              <a:gdLst/>
              <a:ahLst/>
              <a:cxnLst/>
              <a:rect l="l" t="t" r="r" b="b"/>
              <a:pathLst>
                <a:path w="28" h="4039" extrusionOk="0">
                  <a:moveTo>
                    <a:pt x="0" y="1"/>
                  </a:moveTo>
                  <a:lnTo>
                    <a:pt x="0" y="4039"/>
                  </a:lnTo>
                  <a:lnTo>
                    <a:pt x="27" y="4039"/>
                  </a:lnTo>
                  <a:lnTo>
                    <a:pt x="27" y="3943"/>
                  </a:lnTo>
                  <a:lnTo>
                    <a:pt x="27"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54;p46">
              <a:extLst>
                <a:ext uri="{FF2B5EF4-FFF2-40B4-BE49-F238E27FC236}">
                  <a16:creationId xmlns:a16="http://schemas.microsoft.com/office/drawing/2014/main" id="{16E33129-C67E-C3E4-B353-34213B8E01F6}"/>
                </a:ext>
              </a:extLst>
            </p:cNvPr>
            <p:cNvSpPr/>
            <p:nvPr/>
          </p:nvSpPr>
          <p:spPr>
            <a:xfrm>
              <a:off x="4011400" y="4831500"/>
              <a:ext cx="675" cy="248475"/>
            </a:xfrm>
            <a:custGeom>
              <a:avLst/>
              <a:gdLst/>
              <a:ahLst/>
              <a:cxnLst/>
              <a:rect l="l" t="t" r="r" b="b"/>
              <a:pathLst>
                <a:path w="27" h="9939" extrusionOk="0">
                  <a:moveTo>
                    <a:pt x="27" y="1"/>
                  </a:moveTo>
                  <a:cubicBezTo>
                    <a:pt x="19" y="5"/>
                    <a:pt x="15" y="8"/>
                    <a:pt x="8" y="8"/>
                  </a:cubicBezTo>
                  <a:lnTo>
                    <a:pt x="8" y="5847"/>
                  </a:lnTo>
                  <a:cubicBezTo>
                    <a:pt x="15" y="5847"/>
                    <a:pt x="19" y="5851"/>
                    <a:pt x="27" y="5855"/>
                  </a:cubicBezTo>
                  <a:lnTo>
                    <a:pt x="27" y="1"/>
                  </a:lnTo>
                  <a:close/>
                  <a:moveTo>
                    <a:pt x="27" y="5893"/>
                  </a:moveTo>
                  <a:cubicBezTo>
                    <a:pt x="19" y="5897"/>
                    <a:pt x="15" y="5901"/>
                    <a:pt x="8" y="5901"/>
                  </a:cubicBezTo>
                  <a:lnTo>
                    <a:pt x="0" y="5901"/>
                  </a:lnTo>
                  <a:lnTo>
                    <a:pt x="0" y="9843"/>
                  </a:lnTo>
                  <a:lnTo>
                    <a:pt x="0" y="9939"/>
                  </a:lnTo>
                  <a:lnTo>
                    <a:pt x="27" y="9939"/>
                  </a:lnTo>
                  <a:lnTo>
                    <a:pt x="27" y="5893"/>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55;p46">
              <a:extLst>
                <a:ext uri="{FF2B5EF4-FFF2-40B4-BE49-F238E27FC236}">
                  <a16:creationId xmlns:a16="http://schemas.microsoft.com/office/drawing/2014/main" id="{78112039-6776-4E6B-2C4B-5BAB171FED19}"/>
                </a:ext>
              </a:extLst>
            </p:cNvPr>
            <p:cNvSpPr/>
            <p:nvPr/>
          </p:nvSpPr>
          <p:spPr>
            <a:xfrm>
              <a:off x="4010725" y="4831600"/>
              <a:ext cx="875" cy="146100"/>
            </a:xfrm>
            <a:custGeom>
              <a:avLst/>
              <a:gdLst/>
              <a:ahLst/>
              <a:cxnLst/>
              <a:rect l="l" t="t" r="r" b="b"/>
              <a:pathLst>
                <a:path w="35" h="5844" extrusionOk="0">
                  <a:moveTo>
                    <a:pt x="0" y="1"/>
                  </a:moveTo>
                  <a:lnTo>
                    <a:pt x="0" y="5843"/>
                  </a:lnTo>
                  <a:lnTo>
                    <a:pt x="35" y="5843"/>
                  </a:lnTo>
                  <a:lnTo>
                    <a:pt x="35" y="4"/>
                  </a:lnTo>
                  <a:lnTo>
                    <a:pt x="31" y="4"/>
                  </a:lnTo>
                  <a:cubicBezTo>
                    <a:pt x="20" y="4"/>
                    <a:pt x="12" y="1"/>
                    <a:pt x="0"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56;p46">
              <a:extLst>
                <a:ext uri="{FF2B5EF4-FFF2-40B4-BE49-F238E27FC236}">
                  <a16:creationId xmlns:a16="http://schemas.microsoft.com/office/drawing/2014/main" id="{B207A2EA-5D2B-0D5C-91B3-D1991DA3ABA6}"/>
                </a:ext>
              </a:extLst>
            </p:cNvPr>
            <p:cNvSpPr/>
            <p:nvPr/>
          </p:nvSpPr>
          <p:spPr>
            <a:xfrm>
              <a:off x="4011575" y="4703700"/>
              <a:ext cx="500" cy="126875"/>
            </a:xfrm>
            <a:custGeom>
              <a:avLst/>
              <a:gdLst/>
              <a:ahLst/>
              <a:cxnLst/>
              <a:rect l="l" t="t" r="r" b="b"/>
              <a:pathLst>
                <a:path w="20" h="5075" extrusionOk="0">
                  <a:moveTo>
                    <a:pt x="16" y="0"/>
                  </a:moveTo>
                  <a:cubicBezTo>
                    <a:pt x="8" y="310"/>
                    <a:pt x="1" y="585"/>
                    <a:pt x="1" y="819"/>
                  </a:cubicBezTo>
                  <a:lnTo>
                    <a:pt x="1" y="5067"/>
                  </a:lnTo>
                  <a:cubicBezTo>
                    <a:pt x="1" y="5067"/>
                    <a:pt x="5" y="5071"/>
                    <a:pt x="5" y="5071"/>
                  </a:cubicBezTo>
                  <a:cubicBezTo>
                    <a:pt x="8" y="5071"/>
                    <a:pt x="16" y="5071"/>
                    <a:pt x="20" y="5075"/>
                  </a:cubicBezTo>
                  <a:lnTo>
                    <a:pt x="20" y="654"/>
                  </a:lnTo>
                  <a:cubicBezTo>
                    <a:pt x="20" y="559"/>
                    <a:pt x="16" y="463"/>
                    <a:pt x="16" y="367"/>
                  </a:cubicBezTo>
                  <a:cubicBezTo>
                    <a:pt x="16" y="245"/>
                    <a:pt x="16" y="123"/>
                    <a:pt x="16"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57;p46">
              <a:extLst>
                <a:ext uri="{FF2B5EF4-FFF2-40B4-BE49-F238E27FC236}">
                  <a16:creationId xmlns:a16="http://schemas.microsoft.com/office/drawing/2014/main" id="{60619899-F67F-8853-85D1-6DF3A29A3DDA}"/>
                </a:ext>
              </a:extLst>
            </p:cNvPr>
            <p:cNvSpPr/>
            <p:nvPr/>
          </p:nvSpPr>
          <p:spPr>
            <a:xfrm>
              <a:off x="4010725" y="4697950"/>
              <a:ext cx="1350" cy="132425"/>
            </a:xfrm>
            <a:custGeom>
              <a:avLst/>
              <a:gdLst/>
              <a:ahLst/>
              <a:cxnLst/>
              <a:rect l="l" t="t" r="r" b="b"/>
              <a:pathLst>
                <a:path w="54" h="5297" extrusionOk="0">
                  <a:moveTo>
                    <a:pt x="27" y="1"/>
                  </a:moveTo>
                  <a:cubicBezTo>
                    <a:pt x="12" y="1"/>
                    <a:pt x="0" y="16"/>
                    <a:pt x="0" y="28"/>
                  </a:cubicBezTo>
                  <a:cubicBezTo>
                    <a:pt x="0" y="219"/>
                    <a:pt x="0" y="410"/>
                    <a:pt x="0" y="597"/>
                  </a:cubicBezTo>
                  <a:cubicBezTo>
                    <a:pt x="0" y="693"/>
                    <a:pt x="0" y="789"/>
                    <a:pt x="0" y="884"/>
                  </a:cubicBezTo>
                  <a:lnTo>
                    <a:pt x="0" y="5293"/>
                  </a:lnTo>
                  <a:cubicBezTo>
                    <a:pt x="12" y="5297"/>
                    <a:pt x="23" y="5297"/>
                    <a:pt x="35" y="5297"/>
                  </a:cubicBezTo>
                  <a:lnTo>
                    <a:pt x="35" y="1049"/>
                  </a:lnTo>
                  <a:cubicBezTo>
                    <a:pt x="35" y="815"/>
                    <a:pt x="42" y="540"/>
                    <a:pt x="50" y="230"/>
                  </a:cubicBezTo>
                  <a:cubicBezTo>
                    <a:pt x="50" y="162"/>
                    <a:pt x="50" y="97"/>
                    <a:pt x="54" y="28"/>
                  </a:cubicBezTo>
                  <a:cubicBezTo>
                    <a:pt x="54" y="16"/>
                    <a:pt x="42" y="5"/>
                    <a:pt x="2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58;p46">
              <a:extLst>
                <a:ext uri="{FF2B5EF4-FFF2-40B4-BE49-F238E27FC236}">
                  <a16:creationId xmlns:a16="http://schemas.microsoft.com/office/drawing/2014/main" id="{198A98A8-461E-F11F-E4B5-4539E59AF2A9}"/>
                </a:ext>
              </a:extLst>
            </p:cNvPr>
            <p:cNvSpPr/>
            <p:nvPr/>
          </p:nvSpPr>
          <p:spPr>
            <a:xfrm>
              <a:off x="3462775" y="4978350"/>
              <a:ext cx="1275" cy="86625"/>
            </a:xfrm>
            <a:custGeom>
              <a:avLst/>
              <a:gdLst/>
              <a:ahLst/>
              <a:cxnLst/>
              <a:rect l="l" t="t" r="r" b="b"/>
              <a:pathLst>
                <a:path w="51" h="3465" extrusionOk="0">
                  <a:moveTo>
                    <a:pt x="1" y="0"/>
                  </a:moveTo>
                  <a:lnTo>
                    <a:pt x="1" y="3464"/>
                  </a:lnTo>
                  <a:lnTo>
                    <a:pt x="50" y="3254"/>
                  </a:lnTo>
                  <a:lnTo>
                    <a:pt x="50"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59;p46">
              <a:extLst>
                <a:ext uri="{FF2B5EF4-FFF2-40B4-BE49-F238E27FC236}">
                  <a16:creationId xmlns:a16="http://schemas.microsoft.com/office/drawing/2014/main" id="{6A295BB6-D4AF-D693-6E7F-FB971D430C59}"/>
                </a:ext>
              </a:extLst>
            </p:cNvPr>
            <p:cNvSpPr/>
            <p:nvPr/>
          </p:nvSpPr>
          <p:spPr>
            <a:xfrm>
              <a:off x="3462675" y="4833225"/>
              <a:ext cx="1375" cy="145150"/>
            </a:xfrm>
            <a:custGeom>
              <a:avLst/>
              <a:gdLst/>
              <a:ahLst/>
              <a:cxnLst/>
              <a:rect l="l" t="t" r="r" b="b"/>
              <a:pathLst>
                <a:path w="55" h="5806" extrusionOk="0">
                  <a:moveTo>
                    <a:pt x="54" y="1"/>
                  </a:moveTo>
                  <a:cubicBezTo>
                    <a:pt x="39" y="1"/>
                    <a:pt x="20" y="4"/>
                    <a:pt x="1" y="4"/>
                  </a:cubicBezTo>
                  <a:lnTo>
                    <a:pt x="5" y="5805"/>
                  </a:lnTo>
                  <a:lnTo>
                    <a:pt x="54" y="5805"/>
                  </a:lnTo>
                  <a:lnTo>
                    <a:pt x="54"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60;p46">
              <a:extLst>
                <a:ext uri="{FF2B5EF4-FFF2-40B4-BE49-F238E27FC236}">
                  <a16:creationId xmlns:a16="http://schemas.microsoft.com/office/drawing/2014/main" id="{304C5FA6-9269-32CB-9FE9-E76E2EBA6DD7}"/>
                </a:ext>
              </a:extLst>
            </p:cNvPr>
            <p:cNvSpPr/>
            <p:nvPr/>
          </p:nvSpPr>
          <p:spPr>
            <a:xfrm>
              <a:off x="3462675" y="4684000"/>
              <a:ext cx="1375" cy="149350"/>
            </a:xfrm>
            <a:custGeom>
              <a:avLst/>
              <a:gdLst/>
              <a:ahLst/>
              <a:cxnLst/>
              <a:rect l="l" t="t" r="r" b="b"/>
              <a:pathLst>
                <a:path w="55" h="5974" extrusionOk="0">
                  <a:moveTo>
                    <a:pt x="28" y="1"/>
                  </a:moveTo>
                  <a:cubicBezTo>
                    <a:pt x="16" y="1"/>
                    <a:pt x="5" y="12"/>
                    <a:pt x="5" y="27"/>
                  </a:cubicBezTo>
                  <a:cubicBezTo>
                    <a:pt x="1" y="234"/>
                    <a:pt x="1" y="731"/>
                    <a:pt x="1" y="1090"/>
                  </a:cubicBezTo>
                  <a:lnTo>
                    <a:pt x="1" y="5973"/>
                  </a:lnTo>
                  <a:cubicBezTo>
                    <a:pt x="20" y="5973"/>
                    <a:pt x="39" y="5970"/>
                    <a:pt x="54" y="5970"/>
                  </a:cubicBezTo>
                  <a:lnTo>
                    <a:pt x="54" y="1442"/>
                  </a:lnTo>
                  <a:lnTo>
                    <a:pt x="54" y="1090"/>
                  </a:lnTo>
                  <a:cubicBezTo>
                    <a:pt x="54" y="731"/>
                    <a:pt x="54" y="234"/>
                    <a:pt x="54" y="27"/>
                  </a:cubicBezTo>
                  <a:cubicBezTo>
                    <a:pt x="54" y="12"/>
                    <a:pt x="43" y="1"/>
                    <a:pt x="2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61;p46">
              <a:extLst>
                <a:ext uri="{FF2B5EF4-FFF2-40B4-BE49-F238E27FC236}">
                  <a16:creationId xmlns:a16="http://schemas.microsoft.com/office/drawing/2014/main" id="{A0833AD2-C128-4BA0-4F8D-C6AB6F8F1D30}"/>
                </a:ext>
              </a:extLst>
            </p:cNvPr>
            <p:cNvSpPr/>
            <p:nvPr/>
          </p:nvSpPr>
          <p:spPr>
            <a:xfrm>
              <a:off x="3582175" y="4815650"/>
              <a:ext cx="428575" cy="15975"/>
            </a:xfrm>
            <a:custGeom>
              <a:avLst/>
              <a:gdLst/>
              <a:ahLst/>
              <a:cxnLst/>
              <a:rect l="l" t="t" r="r" b="b"/>
              <a:pathLst>
                <a:path w="17143" h="639" extrusionOk="0">
                  <a:moveTo>
                    <a:pt x="6459" y="0"/>
                  </a:moveTo>
                  <a:cubicBezTo>
                    <a:pt x="5537" y="0"/>
                    <a:pt x="4650" y="11"/>
                    <a:pt x="3809" y="31"/>
                  </a:cubicBezTo>
                  <a:cubicBezTo>
                    <a:pt x="2532" y="80"/>
                    <a:pt x="1258" y="149"/>
                    <a:pt x="0" y="245"/>
                  </a:cubicBezTo>
                  <a:cubicBezTo>
                    <a:pt x="1786" y="138"/>
                    <a:pt x="3992" y="50"/>
                    <a:pt x="6459" y="50"/>
                  </a:cubicBezTo>
                  <a:cubicBezTo>
                    <a:pt x="6979" y="50"/>
                    <a:pt x="7510" y="54"/>
                    <a:pt x="8053" y="65"/>
                  </a:cubicBezTo>
                  <a:cubicBezTo>
                    <a:pt x="8053" y="61"/>
                    <a:pt x="8053" y="57"/>
                    <a:pt x="8057" y="57"/>
                  </a:cubicBezTo>
                  <a:cubicBezTo>
                    <a:pt x="9395" y="73"/>
                    <a:pt x="10718" y="119"/>
                    <a:pt x="12019" y="195"/>
                  </a:cubicBezTo>
                  <a:lnTo>
                    <a:pt x="12019" y="203"/>
                  </a:lnTo>
                  <a:cubicBezTo>
                    <a:pt x="13686" y="294"/>
                    <a:pt x="15403" y="436"/>
                    <a:pt x="17142" y="639"/>
                  </a:cubicBezTo>
                  <a:lnTo>
                    <a:pt x="17142" y="612"/>
                  </a:lnTo>
                  <a:cubicBezTo>
                    <a:pt x="16817" y="566"/>
                    <a:pt x="16489" y="520"/>
                    <a:pt x="16156" y="478"/>
                  </a:cubicBezTo>
                  <a:cubicBezTo>
                    <a:pt x="12730" y="122"/>
                    <a:pt x="9407" y="0"/>
                    <a:pt x="645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62;p46">
              <a:extLst>
                <a:ext uri="{FF2B5EF4-FFF2-40B4-BE49-F238E27FC236}">
                  <a16:creationId xmlns:a16="http://schemas.microsoft.com/office/drawing/2014/main" id="{19923D6A-E07F-6424-3367-289A592314FE}"/>
                </a:ext>
              </a:extLst>
            </p:cNvPr>
            <p:cNvSpPr/>
            <p:nvPr/>
          </p:nvSpPr>
          <p:spPr>
            <a:xfrm>
              <a:off x="3464125" y="4816400"/>
              <a:ext cx="546625" cy="15325"/>
            </a:xfrm>
            <a:custGeom>
              <a:avLst/>
              <a:gdLst/>
              <a:ahLst/>
              <a:cxnLst/>
              <a:rect l="l" t="t" r="r" b="b"/>
              <a:pathLst>
                <a:path w="21865" h="613" extrusionOk="0">
                  <a:moveTo>
                    <a:pt x="20878" y="448"/>
                  </a:moveTo>
                  <a:cubicBezTo>
                    <a:pt x="21211" y="490"/>
                    <a:pt x="21539" y="536"/>
                    <a:pt x="21864" y="582"/>
                  </a:cubicBezTo>
                  <a:lnTo>
                    <a:pt x="21864" y="555"/>
                  </a:lnTo>
                  <a:cubicBezTo>
                    <a:pt x="21536" y="517"/>
                    <a:pt x="21207" y="482"/>
                    <a:pt x="20878" y="448"/>
                  </a:cubicBezTo>
                  <a:close/>
                  <a:moveTo>
                    <a:pt x="8531" y="1"/>
                  </a:moveTo>
                  <a:lnTo>
                    <a:pt x="8531" y="1"/>
                  </a:lnTo>
                  <a:cubicBezTo>
                    <a:pt x="3507" y="123"/>
                    <a:pt x="84" y="555"/>
                    <a:pt x="23" y="563"/>
                  </a:cubicBezTo>
                  <a:cubicBezTo>
                    <a:pt x="12" y="563"/>
                    <a:pt x="0" y="574"/>
                    <a:pt x="0" y="589"/>
                  </a:cubicBezTo>
                  <a:cubicBezTo>
                    <a:pt x="4" y="605"/>
                    <a:pt x="15" y="612"/>
                    <a:pt x="27" y="612"/>
                  </a:cubicBezTo>
                  <a:lnTo>
                    <a:pt x="31" y="612"/>
                  </a:lnTo>
                  <a:cubicBezTo>
                    <a:pt x="73" y="609"/>
                    <a:pt x="1855" y="383"/>
                    <a:pt x="4722" y="215"/>
                  </a:cubicBezTo>
                  <a:cubicBezTo>
                    <a:pt x="5980" y="119"/>
                    <a:pt x="7254" y="50"/>
                    <a:pt x="853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63;p46">
              <a:extLst>
                <a:ext uri="{FF2B5EF4-FFF2-40B4-BE49-F238E27FC236}">
                  <a16:creationId xmlns:a16="http://schemas.microsoft.com/office/drawing/2014/main" id="{81F8646B-D4C0-5C62-76EC-EE1FDF77942B}"/>
                </a:ext>
              </a:extLst>
            </p:cNvPr>
            <p:cNvSpPr/>
            <p:nvPr/>
          </p:nvSpPr>
          <p:spPr>
            <a:xfrm>
              <a:off x="4012050" y="4830550"/>
              <a:ext cx="225" cy="975"/>
            </a:xfrm>
            <a:custGeom>
              <a:avLst/>
              <a:gdLst/>
              <a:ahLst/>
              <a:cxnLst/>
              <a:rect l="l" t="t" r="r" b="b"/>
              <a:pathLst>
                <a:path w="9" h="39" extrusionOk="0">
                  <a:moveTo>
                    <a:pt x="1" y="1"/>
                  </a:moveTo>
                  <a:lnTo>
                    <a:pt x="1" y="39"/>
                  </a:lnTo>
                  <a:cubicBezTo>
                    <a:pt x="5" y="35"/>
                    <a:pt x="9" y="31"/>
                    <a:pt x="9" y="23"/>
                  </a:cubicBezTo>
                  <a:cubicBezTo>
                    <a:pt x="9" y="16"/>
                    <a:pt x="5" y="8"/>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64;p46">
              <a:extLst>
                <a:ext uri="{FF2B5EF4-FFF2-40B4-BE49-F238E27FC236}">
                  <a16:creationId xmlns:a16="http://schemas.microsoft.com/office/drawing/2014/main" id="{04B1B4C8-4EC7-65C2-39C3-D0DBA39074DB}"/>
                </a:ext>
              </a:extLst>
            </p:cNvPr>
            <p:cNvSpPr/>
            <p:nvPr/>
          </p:nvSpPr>
          <p:spPr>
            <a:xfrm>
              <a:off x="4011575" y="4830350"/>
              <a:ext cx="500" cy="1375"/>
            </a:xfrm>
            <a:custGeom>
              <a:avLst/>
              <a:gdLst/>
              <a:ahLst/>
              <a:cxnLst/>
              <a:rect l="l" t="t" r="r" b="b"/>
              <a:pathLst>
                <a:path w="20" h="55" extrusionOk="0">
                  <a:moveTo>
                    <a:pt x="1" y="1"/>
                  </a:moveTo>
                  <a:lnTo>
                    <a:pt x="1" y="28"/>
                  </a:lnTo>
                  <a:lnTo>
                    <a:pt x="1" y="54"/>
                  </a:lnTo>
                  <a:cubicBezTo>
                    <a:pt x="8" y="54"/>
                    <a:pt x="12" y="51"/>
                    <a:pt x="20" y="47"/>
                  </a:cubicBezTo>
                  <a:lnTo>
                    <a:pt x="20" y="9"/>
                  </a:lnTo>
                  <a:cubicBezTo>
                    <a:pt x="16" y="5"/>
                    <a:pt x="8" y="5"/>
                    <a:pt x="5" y="5"/>
                  </a:cubicBezTo>
                  <a:cubicBezTo>
                    <a:pt x="5" y="5"/>
                    <a:pt x="1" y="1"/>
                    <a:pt x="1"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65;p46">
              <a:extLst>
                <a:ext uri="{FF2B5EF4-FFF2-40B4-BE49-F238E27FC236}">
                  <a16:creationId xmlns:a16="http://schemas.microsoft.com/office/drawing/2014/main" id="{F44959D1-6458-504D-4443-7BFA85FBE855}"/>
                </a:ext>
              </a:extLst>
            </p:cNvPr>
            <p:cNvSpPr/>
            <p:nvPr/>
          </p:nvSpPr>
          <p:spPr>
            <a:xfrm>
              <a:off x="4010725" y="4830925"/>
              <a:ext cx="875" cy="800"/>
            </a:xfrm>
            <a:custGeom>
              <a:avLst/>
              <a:gdLst/>
              <a:ahLst/>
              <a:cxnLst/>
              <a:rect l="l" t="t" r="r" b="b"/>
              <a:pathLst>
                <a:path w="35" h="32" extrusionOk="0">
                  <a:moveTo>
                    <a:pt x="0" y="1"/>
                  </a:moveTo>
                  <a:lnTo>
                    <a:pt x="0" y="28"/>
                  </a:lnTo>
                  <a:cubicBezTo>
                    <a:pt x="12" y="28"/>
                    <a:pt x="20" y="31"/>
                    <a:pt x="31" y="31"/>
                  </a:cubicBezTo>
                  <a:lnTo>
                    <a:pt x="35" y="31"/>
                  </a:lnTo>
                  <a:lnTo>
                    <a:pt x="35" y="5"/>
                  </a:lnTo>
                  <a:cubicBezTo>
                    <a:pt x="23" y="5"/>
                    <a:pt x="12" y="1"/>
                    <a:pt x="0"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66;p46">
              <a:extLst>
                <a:ext uri="{FF2B5EF4-FFF2-40B4-BE49-F238E27FC236}">
                  <a16:creationId xmlns:a16="http://schemas.microsoft.com/office/drawing/2014/main" id="{DAB656D6-8FAA-ADCC-1B6E-4312209C259A}"/>
                </a:ext>
              </a:extLst>
            </p:cNvPr>
            <p:cNvSpPr/>
            <p:nvPr/>
          </p:nvSpPr>
          <p:spPr>
            <a:xfrm>
              <a:off x="4010725" y="4830275"/>
              <a:ext cx="875" cy="775"/>
            </a:xfrm>
            <a:custGeom>
              <a:avLst/>
              <a:gdLst/>
              <a:ahLst/>
              <a:cxnLst/>
              <a:rect l="l" t="t" r="r" b="b"/>
              <a:pathLst>
                <a:path w="35" h="31" extrusionOk="0">
                  <a:moveTo>
                    <a:pt x="0" y="0"/>
                  </a:moveTo>
                  <a:lnTo>
                    <a:pt x="0" y="27"/>
                  </a:lnTo>
                  <a:cubicBezTo>
                    <a:pt x="12" y="27"/>
                    <a:pt x="23" y="31"/>
                    <a:pt x="35" y="31"/>
                  </a:cubicBezTo>
                  <a:lnTo>
                    <a:pt x="35" y="4"/>
                  </a:lnTo>
                  <a:cubicBezTo>
                    <a:pt x="23" y="4"/>
                    <a:pt x="12" y="4"/>
                    <a:pt x="0"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67;p46">
              <a:extLst>
                <a:ext uri="{FF2B5EF4-FFF2-40B4-BE49-F238E27FC236}">
                  <a16:creationId xmlns:a16="http://schemas.microsoft.com/office/drawing/2014/main" id="{7CB936FA-DEFD-82B9-7D50-1E165175ED10}"/>
                </a:ext>
              </a:extLst>
            </p:cNvPr>
            <p:cNvSpPr/>
            <p:nvPr/>
          </p:nvSpPr>
          <p:spPr>
            <a:xfrm>
              <a:off x="3816100" y="4978350"/>
              <a:ext cx="194650" cy="675"/>
            </a:xfrm>
            <a:custGeom>
              <a:avLst/>
              <a:gdLst/>
              <a:ahLst/>
              <a:cxnLst/>
              <a:rect l="l" t="t" r="r" b="b"/>
              <a:pathLst>
                <a:path w="7786" h="27" extrusionOk="0">
                  <a:moveTo>
                    <a:pt x="0" y="0"/>
                  </a:moveTo>
                  <a:cubicBezTo>
                    <a:pt x="4" y="12"/>
                    <a:pt x="4" y="19"/>
                    <a:pt x="4" y="27"/>
                  </a:cubicBezTo>
                  <a:lnTo>
                    <a:pt x="7785" y="27"/>
                  </a:lnTo>
                  <a:lnTo>
                    <a:pt x="7785"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68;p46">
              <a:extLst>
                <a:ext uri="{FF2B5EF4-FFF2-40B4-BE49-F238E27FC236}">
                  <a16:creationId xmlns:a16="http://schemas.microsoft.com/office/drawing/2014/main" id="{15023B5C-66D6-D816-32F8-350B3B9C7634}"/>
                </a:ext>
              </a:extLst>
            </p:cNvPr>
            <p:cNvSpPr/>
            <p:nvPr/>
          </p:nvSpPr>
          <p:spPr>
            <a:xfrm>
              <a:off x="3816000" y="4977675"/>
              <a:ext cx="194750" cy="700"/>
            </a:xfrm>
            <a:custGeom>
              <a:avLst/>
              <a:gdLst/>
              <a:ahLst/>
              <a:cxnLst/>
              <a:rect l="l" t="t" r="r" b="b"/>
              <a:pathLst>
                <a:path w="7790" h="28" extrusionOk="0">
                  <a:moveTo>
                    <a:pt x="0" y="0"/>
                  </a:moveTo>
                  <a:cubicBezTo>
                    <a:pt x="4" y="12"/>
                    <a:pt x="4" y="19"/>
                    <a:pt x="4" y="27"/>
                  </a:cubicBezTo>
                  <a:lnTo>
                    <a:pt x="7789" y="27"/>
                  </a:lnTo>
                  <a:lnTo>
                    <a:pt x="7789"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69;p46">
              <a:extLst>
                <a:ext uri="{FF2B5EF4-FFF2-40B4-BE49-F238E27FC236}">
                  <a16:creationId xmlns:a16="http://schemas.microsoft.com/office/drawing/2014/main" id="{F04DE1B9-7485-3476-518E-6518C849F97C}"/>
                </a:ext>
              </a:extLst>
            </p:cNvPr>
            <p:cNvSpPr/>
            <p:nvPr/>
          </p:nvSpPr>
          <p:spPr>
            <a:xfrm>
              <a:off x="4012050" y="4977850"/>
              <a:ext cx="225" cy="1000"/>
            </a:xfrm>
            <a:custGeom>
              <a:avLst/>
              <a:gdLst/>
              <a:ahLst/>
              <a:cxnLst/>
              <a:rect l="l" t="t" r="r" b="b"/>
              <a:pathLst>
                <a:path w="9" h="40" extrusionOk="0">
                  <a:moveTo>
                    <a:pt x="1" y="1"/>
                  </a:moveTo>
                  <a:lnTo>
                    <a:pt x="1" y="39"/>
                  </a:lnTo>
                  <a:cubicBezTo>
                    <a:pt x="5" y="35"/>
                    <a:pt x="9" y="28"/>
                    <a:pt x="9" y="20"/>
                  </a:cubicBezTo>
                  <a:cubicBezTo>
                    <a:pt x="9" y="12"/>
                    <a:pt x="5" y="5"/>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70;p46">
              <a:extLst>
                <a:ext uri="{FF2B5EF4-FFF2-40B4-BE49-F238E27FC236}">
                  <a16:creationId xmlns:a16="http://schemas.microsoft.com/office/drawing/2014/main" id="{5CAD0EC2-1FA4-EF5D-831C-C3B781209882}"/>
                </a:ext>
              </a:extLst>
            </p:cNvPr>
            <p:cNvSpPr/>
            <p:nvPr/>
          </p:nvSpPr>
          <p:spPr>
            <a:xfrm>
              <a:off x="4010725" y="4978350"/>
              <a:ext cx="700" cy="675"/>
            </a:xfrm>
            <a:custGeom>
              <a:avLst/>
              <a:gdLst/>
              <a:ahLst/>
              <a:cxnLst/>
              <a:rect l="l" t="t" r="r" b="b"/>
              <a:pathLst>
                <a:path w="28" h="27" extrusionOk="0">
                  <a:moveTo>
                    <a:pt x="0" y="0"/>
                  </a:moveTo>
                  <a:lnTo>
                    <a:pt x="0" y="27"/>
                  </a:lnTo>
                  <a:lnTo>
                    <a:pt x="27" y="27"/>
                  </a:lnTo>
                  <a:lnTo>
                    <a:pt x="27"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71;p46">
              <a:extLst>
                <a:ext uri="{FF2B5EF4-FFF2-40B4-BE49-F238E27FC236}">
                  <a16:creationId xmlns:a16="http://schemas.microsoft.com/office/drawing/2014/main" id="{5CA70AC8-4B72-1170-DFED-185AAD7A5514}"/>
                </a:ext>
              </a:extLst>
            </p:cNvPr>
            <p:cNvSpPr/>
            <p:nvPr/>
          </p:nvSpPr>
          <p:spPr>
            <a:xfrm>
              <a:off x="4011400" y="4977675"/>
              <a:ext cx="675" cy="1350"/>
            </a:xfrm>
            <a:custGeom>
              <a:avLst/>
              <a:gdLst/>
              <a:ahLst/>
              <a:cxnLst/>
              <a:rect l="l" t="t" r="r" b="b"/>
              <a:pathLst>
                <a:path w="27" h="54" extrusionOk="0">
                  <a:moveTo>
                    <a:pt x="8" y="0"/>
                  </a:moveTo>
                  <a:lnTo>
                    <a:pt x="8" y="27"/>
                  </a:lnTo>
                  <a:lnTo>
                    <a:pt x="0" y="27"/>
                  </a:lnTo>
                  <a:lnTo>
                    <a:pt x="0" y="54"/>
                  </a:lnTo>
                  <a:lnTo>
                    <a:pt x="8" y="54"/>
                  </a:lnTo>
                  <a:cubicBezTo>
                    <a:pt x="15" y="54"/>
                    <a:pt x="19" y="50"/>
                    <a:pt x="27" y="46"/>
                  </a:cubicBezTo>
                  <a:lnTo>
                    <a:pt x="27" y="8"/>
                  </a:lnTo>
                  <a:cubicBezTo>
                    <a:pt x="19" y="4"/>
                    <a:pt x="15" y="0"/>
                    <a:pt x="8"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72;p46">
              <a:extLst>
                <a:ext uri="{FF2B5EF4-FFF2-40B4-BE49-F238E27FC236}">
                  <a16:creationId xmlns:a16="http://schemas.microsoft.com/office/drawing/2014/main" id="{8DE87048-A165-70AD-7B93-EE5F6C31C830}"/>
                </a:ext>
              </a:extLst>
            </p:cNvPr>
            <p:cNvSpPr/>
            <p:nvPr/>
          </p:nvSpPr>
          <p:spPr>
            <a:xfrm>
              <a:off x="4010725" y="4977675"/>
              <a:ext cx="875" cy="700"/>
            </a:xfrm>
            <a:custGeom>
              <a:avLst/>
              <a:gdLst/>
              <a:ahLst/>
              <a:cxnLst/>
              <a:rect l="l" t="t" r="r" b="b"/>
              <a:pathLst>
                <a:path w="35" h="28" extrusionOk="0">
                  <a:moveTo>
                    <a:pt x="0" y="0"/>
                  </a:moveTo>
                  <a:lnTo>
                    <a:pt x="0" y="27"/>
                  </a:lnTo>
                  <a:lnTo>
                    <a:pt x="35" y="27"/>
                  </a:lnTo>
                  <a:lnTo>
                    <a:pt x="35"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73;p46">
              <a:extLst>
                <a:ext uri="{FF2B5EF4-FFF2-40B4-BE49-F238E27FC236}">
                  <a16:creationId xmlns:a16="http://schemas.microsoft.com/office/drawing/2014/main" id="{7DA5D12D-9689-B404-8D23-AE373609C791}"/>
                </a:ext>
              </a:extLst>
            </p:cNvPr>
            <p:cNvSpPr/>
            <p:nvPr/>
          </p:nvSpPr>
          <p:spPr>
            <a:xfrm>
              <a:off x="3467450" y="4978350"/>
              <a:ext cx="16850" cy="675"/>
            </a:xfrm>
            <a:custGeom>
              <a:avLst/>
              <a:gdLst/>
              <a:ahLst/>
              <a:cxnLst/>
              <a:rect l="l" t="t" r="r" b="b"/>
              <a:pathLst>
                <a:path w="674" h="27" extrusionOk="0">
                  <a:moveTo>
                    <a:pt x="1" y="0"/>
                  </a:moveTo>
                  <a:lnTo>
                    <a:pt x="1" y="27"/>
                  </a:lnTo>
                  <a:lnTo>
                    <a:pt x="666" y="27"/>
                  </a:lnTo>
                  <a:lnTo>
                    <a:pt x="67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74;p46">
              <a:extLst>
                <a:ext uri="{FF2B5EF4-FFF2-40B4-BE49-F238E27FC236}">
                  <a16:creationId xmlns:a16="http://schemas.microsoft.com/office/drawing/2014/main" id="{CB2BF62E-D47E-4A6D-82AD-C52F95C6CDC7}"/>
                </a:ext>
              </a:extLst>
            </p:cNvPr>
            <p:cNvSpPr/>
            <p:nvPr/>
          </p:nvSpPr>
          <p:spPr>
            <a:xfrm>
              <a:off x="3464125" y="4978350"/>
              <a:ext cx="3350" cy="675"/>
            </a:xfrm>
            <a:custGeom>
              <a:avLst/>
              <a:gdLst/>
              <a:ahLst/>
              <a:cxnLst/>
              <a:rect l="l" t="t" r="r" b="b"/>
              <a:pathLst>
                <a:path w="134" h="27" extrusionOk="0">
                  <a:moveTo>
                    <a:pt x="0" y="0"/>
                  </a:moveTo>
                  <a:cubicBezTo>
                    <a:pt x="0" y="15"/>
                    <a:pt x="12" y="27"/>
                    <a:pt x="27" y="27"/>
                  </a:cubicBezTo>
                  <a:lnTo>
                    <a:pt x="134" y="27"/>
                  </a:lnTo>
                  <a:lnTo>
                    <a:pt x="13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75;p46">
              <a:extLst>
                <a:ext uri="{FF2B5EF4-FFF2-40B4-BE49-F238E27FC236}">
                  <a16:creationId xmlns:a16="http://schemas.microsoft.com/office/drawing/2014/main" id="{858D588A-84E6-EC0E-0F72-B1729A93D4A9}"/>
                </a:ext>
              </a:extLst>
            </p:cNvPr>
            <p:cNvSpPr/>
            <p:nvPr/>
          </p:nvSpPr>
          <p:spPr>
            <a:xfrm>
              <a:off x="3464125" y="4977675"/>
              <a:ext cx="20275" cy="700"/>
            </a:xfrm>
            <a:custGeom>
              <a:avLst/>
              <a:gdLst/>
              <a:ahLst/>
              <a:cxnLst/>
              <a:rect l="l" t="t" r="r" b="b"/>
              <a:pathLst>
                <a:path w="811" h="28" extrusionOk="0">
                  <a:moveTo>
                    <a:pt x="27" y="0"/>
                  </a:moveTo>
                  <a:cubicBezTo>
                    <a:pt x="12" y="0"/>
                    <a:pt x="0" y="12"/>
                    <a:pt x="0" y="27"/>
                  </a:cubicBezTo>
                  <a:lnTo>
                    <a:pt x="807" y="27"/>
                  </a:lnTo>
                  <a:lnTo>
                    <a:pt x="811"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76;p46">
              <a:extLst>
                <a:ext uri="{FF2B5EF4-FFF2-40B4-BE49-F238E27FC236}">
                  <a16:creationId xmlns:a16="http://schemas.microsoft.com/office/drawing/2014/main" id="{54EBCF0B-DE49-B4CB-96B0-F68452250BD4}"/>
                </a:ext>
              </a:extLst>
            </p:cNvPr>
            <p:cNvSpPr/>
            <p:nvPr/>
          </p:nvSpPr>
          <p:spPr>
            <a:xfrm>
              <a:off x="3778625" y="4817275"/>
              <a:ext cx="104125" cy="76500"/>
            </a:xfrm>
            <a:custGeom>
              <a:avLst/>
              <a:gdLst/>
              <a:ahLst/>
              <a:cxnLst/>
              <a:rect l="l" t="t" r="r" b="b"/>
              <a:pathLst>
                <a:path w="4165" h="3060" extrusionOk="0">
                  <a:moveTo>
                    <a:pt x="195" y="0"/>
                  </a:moveTo>
                  <a:cubicBezTo>
                    <a:pt x="180" y="19"/>
                    <a:pt x="165" y="42"/>
                    <a:pt x="149" y="69"/>
                  </a:cubicBezTo>
                  <a:cubicBezTo>
                    <a:pt x="0" y="371"/>
                    <a:pt x="39" y="899"/>
                    <a:pt x="35" y="1227"/>
                  </a:cubicBezTo>
                  <a:cubicBezTo>
                    <a:pt x="35" y="1377"/>
                    <a:pt x="39" y="1526"/>
                    <a:pt x="100" y="1663"/>
                  </a:cubicBezTo>
                  <a:cubicBezTo>
                    <a:pt x="241" y="1981"/>
                    <a:pt x="627" y="2095"/>
                    <a:pt x="964" y="2176"/>
                  </a:cubicBezTo>
                  <a:cubicBezTo>
                    <a:pt x="1358" y="2264"/>
                    <a:pt x="1759" y="2355"/>
                    <a:pt x="2115" y="2550"/>
                  </a:cubicBezTo>
                  <a:cubicBezTo>
                    <a:pt x="2474" y="2745"/>
                    <a:pt x="2807" y="3055"/>
                    <a:pt x="3220" y="3059"/>
                  </a:cubicBezTo>
                  <a:lnTo>
                    <a:pt x="3231" y="3059"/>
                  </a:lnTo>
                  <a:cubicBezTo>
                    <a:pt x="3633" y="3059"/>
                    <a:pt x="4004" y="2715"/>
                    <a:pt x="4034" y="2313"/>
                  </a:cubicBezTo>
                  <a:cubicBezTo>
                    <a:pt x="4057" y="1996"/>
                    <a:pt x="3893" y="1690"/>
                    <a:pt x="3889" y="1377"/>
                  </a:cubicBezTo>
                  <a:cubicBezTo>
                    <a:pt x="3885" y="1044"/>
                    <a:pt x="4057" y="738"/>
                    <a:pt x="4134" y="413"/>
                  </a:cubicBezTo>
                  <a:cubicBezTo>
                    <a:pt x="4153" y="325"/>
                    <a:pt x="4164" y="229"/>
                    <a:pt x="4161" y="138"/>
                  </a:cubicBezTo>
                  <a:cubicBezTo>
                    <a:pt x="2795" y="61"/>
                    <a:pt x="1465" y="19"/>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77;p46">
              <a:extLst>
                <a:ext uri="{FF2B5EF4-FFF2-40B4-BE49-F238E27FC236}">
                  <a16:creationId xmlns:a16="http://schemas.microsoft.com/office/drawing/2014/main" id="{1D48566D-5B13-1F89-95F2-4FE8D8F2C27E}"/>
                </a:ext>
              </a:extLst>
            </p:cNvPr>
            <p:cNvSpPr/>
            <p:nvPr/>
          </p:nvSpPr>
          <p:spPr>
            <a:xfrm>
              <a:off x="3783500" y="4817075"/>
              <a:ext cx="99150" cy="3650"/>
            </a:xfrm>
            <a:custGeom>
              <a:avLst/>
              <a:gdLst/>
              <a:ahLst/>
              <a:cxnLst/>
              <a:rect l="l" t="t" r="r" b="b"/>
              <a:pathLst>
                <a:path w="3966" h="146" extrusionOk="0">
                  <a:moveTo>
                    <a:pt x="4" y="0"/>
                  </a:moveTo>
                  <a:cubicBezTo>
                    <a:pt x="0" y="0"/>
                    <a:pt x="0" y="4"/>
                    <a:pt x="0" y="8"/>
                  </a:cubicBezTo>
                  <a:cubicBezTo>
                    <a:pt x="1270" y="27"/>
                    <a:pt x="2600" y="69"/>
                    <a:pt x="3966" y="146"/>
                  </a:cubicBezTo>
                  <a:lnTo>
                    <a:pt x="3966" y="138"/>
                  </a:lnTo>
                  <a:cubicBezTo>
                    <a:pt x="2665" y="62"/>
                    <a:pt x="1342" y="16"/>
                    <a:pt x="4" y="0"/>
                  </a:cubicBezTo>
                  <a:close/>
                </a:path>
              </a:pathLst>
            </a:custGeom>
            <a:solidFill>
              <a:srgbClr val="C69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78;p46">
              <a:extLst>
                <a:ext uri="{FF2B5EF4-FFF2-40B4-BE49-F238E27FC236}">
                  <a16:creationId xmlns:a16="http://schemas.microsoft.com/office/drawing/2014/main" id="{F2170213-D7B6-165D-75F4-7BEAA5A22030}"/>
                </a:ext>
              </a:extLst>
            </p:cNvPr>
            <p:cNvSpPr/>
            <p:nvPr/>
          </p:nvSpPr>
          <p:spPr>
            <a:xfrm>
              <a:off x="3491925" y="4749475"/>
              <a:ext cx="50800" cy="37225"/>
            </a:xfrm>
            <a:custGeom>
              <a:avLst/>
              <a:gdLst/>
              <a:ahLst/>
              <a:cxnLst/>
              <a:rect l="l" t="t" r="r" b="b"/>
              <a:pathLst>
                <a:path w="2032" h="1489" extrusionOk="0">
                  <a:moveTo>
                    <a:pt x="1228" y="1"/>
                  </a:moveTo>
                  <a:cubicBezTo>
                    <a:pt x="827" y="1"/>
                    <a:pt x="444" y="120"/>
                    <a:pt x="177" y="498"/>
                  </a:cubicBezTo>
                  <a:cubicBezTo>
                    <a:pt x="119" y="582"/>
                    <a:pt x="73" y="674"/>
                    <a:pt x="43" y="770"/>
                  </a:cubicBezTo>
                  <a:cubicBezTo>
                    <a:pt x="16" y="854"/>
                    <a:pt x="1" y="942"/>
                    <a:pt x="5" y="1030"/>
                  </a:cubicBezTo>
                  <a:cubicBezTo>
                    <a:pt x="16" y="1194"/>
                    <a:pt x="116" y="1347"/>
                    <a:pt x="257" y="1427"/>
                  </a:cubicBezTo>
                  <a:cubicBezTo>
                    <a:pt x="334" y="1469"/>
                    <a:pt x="414" y="1488"/>
                    <a:pt x="498" y="1488"/>
                  </a:cubicBezTo>
                  <a:cubicBezTo>
                    <a:pt x="578" y="1488"/>
                    <a:pt x="659" y="1469"/>
                    <a:pt x="731" y="1435"/>
                  </a:cubicBezTo>
                  <a:cubicBezTo>
                    <a:pt x="850" y="1370"/>
                    <a:pt x="941" y="1255"/>
                    <a:pt x="1056" y="1183"/>
                  </a:cubicBezTo>
                  <a:cubicBezTo>
                    <a:pt x="1289" y="1033"/>
                    <a:pt x="1603" y="1049"/>
                    <a:pt x="1809" y="869"/>
                  </a:cubicBezTo>
                  <a:cubicBezTo>
                    <a:pt x="1974" y="727"/>
                    <a:pt x="2031" y="498"/>
                    <a:pt x="2031" y="280"/>
                  </a:cubicBezTo>
                  <a:cubicBezTo>
                    <a:pt x="2031" y="223"/>
                    <a:pt x="2024" y="158"/>
                    <a:pt x="1978" y="123"/>
                  </a:cubicBezTo>
                  <a:cubicBezTo>
                    <a:pt x="1951" y="97"/>
                    <a:pt x="1917" y="89"/>
                    <a:pt x="1878" y="81"/>
                  </a:cubicBezTo>
                  <a:cubicBezTo>
                    <a:pt x="1668" y="35"/>
                    <a:pt x="1446" y="1"/>
                    <a:pt x="1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79;p46">
              <a:extLst>
                <a:ext uri="{FF2B5EF4-FFF2-40B4-BE49-F238E27FC236}">
                  <a16:creationId xmlns:a16="http://schemas.microsoft.com/office/drawing/2014/main" id="{725F98E4-52D2-D64E-F789-161ECF8C0FFA}"/>
                </a:ext>
              </a:extLst>
            </p:cNvPr>
            <p:cNvSpPr/>
            <p:nvPr/>
          </p:nvSpPr>
          <p:spPr>
            <a:xfrm>
              <a:off x="3394900" y="4687550"/>
              <a:ext cx="225" cy="100"/>
            </a:xfrm>
            <a:custGeom>
              <a:avLst/>
              <a:gdLst/>
              <a:ahLst/>
              <a:cxnLst/>
              <a:rect l="l" t="t" r="r" b="b"/>
              <a:pathLst>
                <a:path w="9" h="4" extrusionOk="0">
                  <a:moveTo>
                    <a:pt x="1" y="4"/>
                  </a:moveTo>
                  <a:cubicBezTo>
                    <a:pt x="1" y="4"/>
                    <a:pt x="5" y="4"/>
                    <a:pt x="8" y="0"/>
                  </a:cubicBezTo>
                  <a:cubicBezTo>
                    <a:pt x="5" y="4"/>
                    <a:pt x="1" y="4"/>
                    <a:pt x="1" y="4"/>
                  </a:cubicBezTo>
                  <a:close/>
                </a:path>
              </a:pathLst>
            </a:custGeom>
            <a:solidFill>
              <a:srgbClr val="DF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80;p46">
              <a:extLst>
                <a:ext uri="{FF2B5EF4-FFF2-40B4-BE49-F238E27FC236}">
                  <a16:creationId xmlns:a16="http://schemas.microsoft.com/office/drawing/2014/main" id="{27BDC07A-6BC8-E680-F358-28D791C0CC15}"/>
                </a:ext>
              </a:extLst>
            </p:cNvPr>
            <p:cNvSpPr/>
            <p:nvPr/>
          </p:nvSpPr>
          <p:spPr>
            <a:xfrm>
              <a:off x="3376650" y="4681425"/>
              <a:ext cx="40075" cy="104700"/>
            </a:xfrm>
            <a:custGeom>
              <a:avLst/>
              <a:gdLst/>
              <a:ahLst/>
              <a:cxnLst/>
              <a:rect l="l" t="t" r="r" b="b"/>
              <a:pathLst>
                <a:path w="1603" h="4188" extrusionOk="0">
                  <a:moveTo>
                    <a:pt x="1434" y="0"/>
                  </a:moveTo>
                  <a:cubicBezTo>
                    <a:pt x="1197" y="62"/>
                    <a:pt x="964" y="142"/>
                    <a:pt x="738" y="245"/>
                  </a:cubicBezTo>
                  <a:cubicBezTo>
                    <a:pt x="735" y="249"/>
                    <a:pt x="731" y="249"/>
                    <a:pt x="731" y="249"/>
                  </a:cubicBezTo>
                  <a:cubicBezTo>
                    <a:pt x="528" y="345"/>
                    <a:pt x="337" y="452"/>
                    <a:pt x="153" y="574"/>
                  </a:cubicBezTo>
                  <a:cubicBezTo>
                    <a:pt x="123" y="658"/>
                    <a:pt x="107" y="746"/>
                    <a:pt x="104" y="826"/>
                  </a:cubicBezTo>
                  <a:cubicBezTo>
                    <a:pt x="96" y="1339"/>
                    <a:pt x="517" y="1801"/>
                    <a:pt x="455" y="2314"/>
                  </a:cubicBezTo>
                  <a:cubicBezTo>
                    <a:pt x="413" y="2647"/>
                    <a:pt x="172" y="2922"/>
                    <a:pt x="73" y="3243"/>
                  </a:cubicBezTo>
                  <a:cubicBezTo>
                    <a:pt x="0" y="3488"/>
                    <a:pt x="8" y="3752"/>
                    <a:pt x="20" y="4012"/>
                  </a:cubicBezTo>
                  <a:cubicBezTo>
                    <a:pt x="23" y="4050"/>
                    <a:pt x="23" y="4096"/>
                    <a:pt x="46" y="4130"/>
                  </a:cubicBezTo>
                  <a:cubicBezTo>
                    <a:pt x="69" y="4168"/>
                    <a:pt x="111" y="4187"/>
                    <a:pt x="157" y="4187"/>
                  </a:cubicBezTo>
                  <a:cubicBezTo>
                    <a:pt x="218" y="4187"/>
                    <a:pt x="283" y="4153"/>
                    <a:pt x="322" y="4103"/>
                  </a:cubicBezTo>
                  <a:cubicBezTo>
                    <a:pt x="383" y="4015"/>
                    <a:pt x="383" y="3897"/>
                    <a:pt x="390" y="3790"/>
                  </a:cubicBezTo>
                  <a:cubicBezTo>
                    <a:pt x="410" y="3522"/>
                    <a:pt x="482" y="3258"/>
                    <a:pt x="608" y="3021"/>
                  </a:cubicBezTo>
                  <a:cubicBezTo>
                    <a:pt x="731" y="2788"/>
                    <a:pt x="903" y="2578"/>
                    <a:pt x="991" y="2329"/>
                  </a:cubicBezTo>
                  <a:cubicBezTo>
                    <a:pt x="1102" y="2008"/>
                    <a:pt x="1060" y="1648"/>
                    <a:pt x="1174" y="1327"/>
                  </a:cubicBezTo>
                  <a:cubicBezTo>
                    <a:pt x="1274" y="1052"/>
                    <a:pt x="1484" y="823"/>
                    <a:pt x="1553" y="540"/>
                  </a:cubicBezTo>
                  <a:cubicBezTo>
                    <a:pt x="1603" y="341"/>
                    <a:pt x="1549" y="142"/>
                    <a:pt x="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81;p46">
              <a:extLst>
                <a:ext uri="{FF2B5EF4-FFF2-40B4-BE49-F238E27FC236}">
                  <a16:creationId xmlns:a16="http://schemas.microsoft.com/office/drawing/2014/main" id="{08B53796-8359-FF83-4510-745A7E4F4FC6}"/>
                </a:ext>
              </a:extLst>
            </p:cNvPr>
            <p:cNvSpPr/>
            <p:nvPr/>
          </p:nvSpPr>
          <p:spPr>
            <a:xfrm>
              <a:off x="3519850" y="4536800"/>
              <a:ext cx="221900" cy="120550"/>
            </a:xfrm>
            <a:custGeom>
              <a:avLst/>
              <a:gdLst/>
              <a:ahLst/>
              <a:cxnLst/>
              <a:rect l="l" t="t" r="r" b="b"/>
              <a:pathLst>
                <a:path w="8876" h="4822" extrusionOk="0">
                  <a:moveTo>
                    <a:pt x="2126" y="1713"/>
                  </a:moveTo>
                  <a:cubicBezTo>
                    <a:pt x="2318" y="1713"/>
                    <a:pt x="2471" y="1870"/>
                    <a:pt x="2471" y="2057"/>
                  </a:cubicBezTo>
                  <a:cubicBezTo>
                    <a:pt x="2471" y="2248"/>
                    <a:pt x="2318" y="2405"/>
                    <a:pt x="2126" y="2405"/>
                  </a:cubicBezTo>
                  <a:cubicBezTo>
                    <a:pt x="1935" y="2405"/>
                    <a:pt x="1782" y="2248"/>
                    <a:pt x="1782" y="2057"/>
                  </a:cubicBezTo>
                  <a:cubicBezTo>
                    <a:pt x="1782" y="1870"/>
                    <a:pt x="1935" y="1713"/>
                    <a:pt x="2126" y="1713"/>
                  </a:cubicBezTo>
                  <a:close/>
                  <a:moveTo>
                    <a:pt x="754" y="0"/>
                  </a:moveTo>
                  <a:cubicBezTo>
                    <a:pt x="593" y="0"/>
                    <a:pt x="455" y="119"/>
                    <a:pt x="436" y="283"/>
                  </a:cubicBezTo>
                  <a:lnTo>
                    <a:pt x="23" y="3923"/>
                  </a:lnTo>
                  <a:cubicBezTo>
                    <a:pt x="0" y="4103"/>
                    <a:pt x="138" y="4264"/>
                    <a:pt x="318" y="4275"/>
                  </a:cubicBezTo>
                  <a:lnTo>
                    <a:pt x="8244" y="4822"/>
                  </a:lnTo>
                  <a:lnTo>
                    <a:pt x="8267" y="4822"/>
                  </a:lnTo>
                  <a:cubicBezTo>
                    <a:pt x="8432" y="4822"/>
                    <a:pt x="8569" y="4696"/>
                    <a:pt x="8585" y="4527"/>
                  </a:cubicBezTo>
                  <a:lnTo>
                    <a:pt x="8772" y="2138"/>
                  </a:lnTo>
                  <a:cubicBezTo>
                    <a:pt x="8768" y="2111"/>
                    <a:pt x="8764" y="2088"/>
                    <a:pt x="8764" y="2057"/>
                  </a:cubicBezTo>
                  <a:cubicBezTo>
                    <a:pt x="8764" y="2011"/>
                    <a:pt x="8776" y="1969"/>
                    <a:pt x="8791" y="1927"/>
                  </a:cubicBezTo>
                  <a:lnTo>
                    <a:pt x="8864" y="1013"/>
                  </a:lnTo>
                  <a:cubicBezTo>
                    <a:pt x="8875" y="838"/>
                    <a:pt x="8745" y="685"/>
                    <a:pt x="8573" y="669"/>
                  </a:cubicBezTo>
                  <a:lnTo>
                    <a:pt x="780" y="0"/>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82;p46">
              <a:extLst>
                <a:ext uri="{FF2B5EF4-FFF2-40B4-BE49-F238E27FC236}">
                  <a16:creationId xmlns:a16="http://schemas.microsoft.com/office/drawing/2014/main" id="{DA0B4F24-98E3-F70E-C42D-052EDEE5206D}"/>
                </a:ext>
              </a:extLst>
            </p:cNvPr>
            <p:cNvSpPr/>
            <p:nvPr/>
          </p:nvSpPr>
          <p:spPr>
            <a:xfrm>
              <a:off x="3564400" y="4579625"/>
              <a:ext cx="17225" cy="17325"/>
            </a:xfrm>
            <a:custGeom>
              <a:avLst/>
              <a:gdLst/>
              <a:ahLst/>
              <a:cxnLst/>
              <a:rect l="l" t="t" r="r" b="b"/>
              <a:pathLst>
                <a:path w="689" h="693" extrusionOk="0">
                  <a:moveTo>
                    <a:pt x="344" y="0"/>
                  </a:moveTo>
                  <a:cubicBezTo>
                    <a:pt x="153" y="0"/>
                    <a:pt x="0" y="157"/>
                    <a:pt x="0" y="344"/>
                  </a:cubicBezTo>
                  <a:cubicBezTo>
                    <a:pt x="0" y="535"/>
                    <a:pt x="153" y="692"/>
                    <a:pt x="344" y="692"/>
                  </a:cubicBezTo>
                  <a:cubicBezTo>
                    <a:pt x="536" y="692"/>
                    <a:pt x="689" y="535"/>
                    <a:pt x="689" y="344"/>
                  </a:cubicBezTo>
                  <a:cubicBezTo>
                    <a:pt x="689" y="157"/>
                    <a:pt x="536" y="0"/>
                    <a:pt x="34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83;p46">
              <a:extLst>
                <a:ext uri="{FF2B5EF4-FFF2-40B4-BE49-F238E27FC236}">
                  <a16:creationId xmlns:a16="http://schemas.microsoft.com/office/drawing/2014/main" id="{30D0445D-DC42-BD90-0FD0-F10B87338B9E}"/>
                </a:ext>
              </a:extLst>
            </p:cNvPr>
            <p:cNvSpPr/>
            <p:nvPr/>
          </p:nvSpPr>
          <p:spPr>
            <a:xfrm>
              <a:off x="3738950" y="4584975"/>
              <a:ext cx="700" cy="5275"/>
            </a:xfrm>
            <a:custGeom>
              <a:avLst/>
              <a:gdLst/>
              <a:ahLst/>
              <a:cxnLst/>
              <a:rect l="l" t="t" r="r" b="b"/>
              <a:pathLst>
                <a:path w="28" h="211" extrusionOk="0">
                  <a:moveTo>
                    <a:pt x="27" y="0"/>
                  </a:moveTo>
                  <a:cubicBezTo>
                    <a:pt x="12" y="42"/>
                    <a:pt x="0" y="84"/>
                    <a:pt x="0" y="130"/>
                  </a:cubicBezTo>
                  <a:cubicBezTo>
                    <a:pt x="0" y="161"/>
                    <a:pt x="4" y="184"/>
                    <a:pt x="8" y="211"/>
                  </a:cubicBezTo>
                  <a:lnTo>
                    <a:pt x="27" y="0"/>
                  </a:lnTo>
                  <a:close/>
                </a:path>
              </a:pathLst>
            </a:custGeom>
            <a:solidFill>
              <a:srgbClr val="D7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84;p46">
              <a:extLst>
                <a:ext uri="{FF2B5EF4-FFF2-40B4-BE49-F238E27FC236}">
                  <a16:creationId xmlns:a16="http://schemas.microsoft.com/office/drawing/2014/main" id="{0FB116E4-C04A-1F9C-958D-8BC3CBA651C2}"/>
                </a:ext>
              </a:extLst>
            </p:cNvPr>
            <p:cNvSpPr/>
            <p:nvPr/>
          </p:nvSpPr>
          <p:spPr>
            <a:xfrm>
              <a:off x="3722000" y="4551650"/>
              <a:ext cx="60950" cy="108125"/>
            </a:xfrm>
            <a:custGeom>
              <a:avLst/>
              <a:gdLst/>
              <a:ahLst/>
              <a:cxnLst/>
              <a:rect l="l" t="t" r="r" b="b"/>
              <a:pathLst>
                <a:path w="2438" h="4325" extrusionOk="0">
                  <a:moveTo>
                    <a:pt x="592" y="1"/>
                  </a:moveTo>
                  <a:cubicBezTo>
                    <a:pt x="460" y="1"/>
                    <a:pt x="331" y="96"/>
                    <a:pt x="319" y="251"/>
                  </a:cubicBezTo>
                  <a:lnTo>
                    <a:pt x="17" y="4029"/>
                  </a:lnTo>
                  <a:cubicBezTo>
                    <a:pt x="1" y="4203"/>
                    <a:pt x="142" y="4324"/>
                    <a:pt x="289" y="4324"/>
                  </a:cubicBezTo>
                  <a:cubicBezTo>
                    <a:pt x="353" y="4324"/>
                    <a:pt x="418" y="4302"/>
                    <a:pt x="472" y="4251"/>
                  </a:cubicBezTo>
                  <a:lnTo>
                    <a:pt x="2219" y="2626"/>
                  </a:lnTo>
                  <a:cubicBezTo>
                    <a:pt x="2414" y="2446"/>
                    <a:pt x="2437" y="2144"/>
                    <a:pt x="2269" y="1937"/>
                  </a:cubicBezTo>
                  <a:lnTo>
                    <a:pt x="801" y="102"/>
                  </a:lnTo>
                  <a:cubicBezTo>
                    <a:pt x="745" y="32"/>
                    <a:pt x="66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085;p46">
              <a:extLst>
                <a:ext uri="{FF2B5EF4-FFF2-40B4-BE49-F238E27FC236}">
                  <a16:creationId xmlns:a16="http://schemas.microsoft.com/office/drawing/2014/main" id="{52B99E6D-8CF8-2562-9AF9-94D962971F2F}"/>
                </a:ext>
              </a:extLst>
            </p:cNvPr>
            <p:cNvSpPr/>
            <p:nvPr/>
          </p:nvSpPr>
          <p:spPr>
            <a:xfrm>
              <a:off x="4056225" y="4339875"/>
              <a:ext cx="72100" cy="59750"/>
            </a:xfrm>
            <a:custGeom>
              <a:avLst/>
              <a:gdLst/>
              <a:ahLst/>
              <a:cxnLst/>
              <a:rect l="l" t="t" r="r" b="b"/>
              <a:pathLst>
                <a:path w="2884" h="2390" extrusionOk="0">
                  <a:moveTo>
                    <a:pt x="1878" y="0"/>
                  </a:moveTo>
                  <a:lnTo>
                    <a:pt x="1" y="845"/>
                  </a:lnTo>
                  <a:lnTo>
                    <a:pt x="838" y="2390"/>
                  </a:lnTo>
                  <a:lnTo>
                    <a:pt x="2884" y="1671"/>
                  </a:lnTo>
                  <a:cubicBezTo>
                    <a:pt x="1626" y="788"/>
                    <a:pt x="1878" y="0"/>
                    <a:pt x="1878"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086;p46">
              <a:extLst>
                <a:ext uri="{FF2B5EF4-FFF2-40B4-BE49-F238E27FC236}">
                  <a16:creationId xmlns:a16="http://schemas.microsoft.com/office/drawing/2014/main" id="{697F8E2A-BF7B-0E72-D14D-C86B91B9E6E5}"/>
                </a:ext>
              </a:extLst>
            </p:cNvPr>
            <p:cNvSpPr/>
            <p:nvPr/>
          </p:nvSpPr>
          <p:spPr>
            <a:xfrm>
              <a:off x="4025625" y="4265025"/>
              <a:ext cx="90075" cy="110900"/>
            </a:xfrm>
            <a:custGeom>
              <a:avLst/>
              <a:gdLst/>
              <a:ahLst/>
              <a:cxnLst/>
              <a:rect l="l" t="t" r="r" b="b"/>
              <a:pathLst>
                <a:path w="3603" h="4436" extrusionOk="0">
                  <a:moveTo>
                    <a:pt x="1922" y="0"/>
                  </a:moveTo>
                  <a:cubicBezTo>
                    <a:pt x="1775" y="0"/>
                    <a:pt x="1623" y="15"/>
                    <a:pt x="1469" y="42"/>
                  </a:cubicBezTo>
                  <a:cubicBezTo>
                    <a:pt x="812" y="157"/>
                    <a:pt x="574" y="413"/>
                    <a:pt x="402" y="845"/>
                  </a:cubicBezTo>
                  <a:cubicBezTo>
                    <a:pt x="238" y="1258"/>
                    <a:pt x="169" y="1679"/>
                    <a:pt x="215" y="1935"/>
                  </a:cubicBezTo>
                  <a:cubicBezTo>
                    <a:pt x="257" y="2180"/>
                    <a:pt x="276" y="2539"/>
                    <a:pt x="223" y="2665"/>
                  </a:cubicBezTo>
                  <a:cubicBezTo>
                    <a:pt x="108" y="2921"/>
                    <a:pt x="1" y="3266"/>
                    <a:pt x="108" y="3350"/>
                  </a:cubicBezTo>
                  <a:cubicBezTo>
                    <a:pt x="215" y="3438"/>
                    <a:pt x="376" y="3384"/>
                    <a:pt x="441" y="3464"/>
                  </a:cubicBezTo>
                  <a:cubicBezTo>
                    <a:pt x="506" y="3541"/>
                    <a:pt x="502" y="4248"/>
                    <a:pt x="678" y="4375"/>
                  </a:cubicBezTo>
                  <a:cubicBezTo>
                    <a:pt x="735" y="4414"/>
                    <a:pt x="823" y="4435"/>
                    <a:pt x="934" y="4435"/>
                  </a:cubicBezTo>
                  <a:cubicBezTo>
                    <a:pt x="1429" y="4435"/>
                    <a:pt x="2383" y="4016"/>
                    <a:pt x="3102" y="2994"/>
                  </a:cubicBezTo>
                  <a:cubicBezTo>
                    <a:pt x="3603" y="2279"/>
                    <a:pt x="3477" y="1205"/>
                    <a:pt x="3113" y="616"/>
                  </a:cubicBezTo>
                  <a:cubicBezTo>
                    <a:pt x="2832" y="164"/>
                    <a:pt x="2404" y="0"/>
                    <a:pt x="1922"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087;p46">
              <a:extLst>
                <a:ext uri="{FF2B5EF4-FFF2-40B4-BE49-F238E27FC236}">
                  <a16:creationId xmlns:a16="http://schemas.microsoft.com/office/drawing/2014/main" id="{A9A017B7-0AA2-D26C-00A5-C3C5DAF8E609}"/>
                </a:ext>
              </a:extLst>
            </p:cNvPr>
            <p:cNvSpPr/>
            <p:nvPr/>
          </p:nvSpPr>
          <p:spPr>
            <a:xfrm>
              <a:off x="4060525" y="4365300"/>
              <a:ext cx="16750" cy="8900"/>
            </a:xfrm>
            <a:custGeom>
              <a:avLst/>
              <a:gdLst/>
              <a:ahLst/>
              <a:cxnLst/>
              <a:rect l="l" t="t" r="r" b="b"/>
              <a:pathLst>
                <a:path w="670" h="356" extrusionOk="0">
                  <a:moveTo>
                    <a:pt x="637" y="0"/>
                  </a:moveTo>
                  <a:cubicBezTo>
                    <a:pt x="632" y="0"/>
                    <a:pt x="628" y="1"/>
                    <a:pt x="624" y="4"/>
                  </a:cubicBezTo>
                  <a:cubicBezTo>
                    <a:pt x="421" y="134"/>
                    <a:pt x="219" y="234"/>
                    <a:pt x="20" y="302"/>
                  </a:cubicBezTo>
                  <a:cubicBezTo>
                    <a:pt x="8" y="306"/>
                    <a:pt x="1" y="321"/>
                    <a:pt x="4" y="337"/>
                  </a:cubicBezTo>
                  <a:cubicBezTo>
                    <a:pt x="8" y="348"/>
                    <a:pt x="20" y="356"/>
                    <a:pt x="31" y="356"/>
                  </a:cubicBezTo>
                  <a:lnTo>
                    <a:pt x="39" y="356"/>
                  </a:lnTo>
                  <a:cubicBezTo>
                    <a:pt x="241" y="283"/>
                    <a:pt x="448" y="180"/>
                    <a:pt x="651" y="50"/>
                  </a:cubicBezTo>
                  <a:cubicBezTo>
                    <a:pt x="666" y="42"/>
                    <a:pt x="670" y="23"/>
                    <a:pt x="658" y="12"/>
                  </a:cubicBezTo>
                  <a:cubicBezTo>
                    <a:pt x="653" y="4"/>
                    <a:pt x="645" y="0"/>
                    <a:pt x="637"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088;p46">
              <a:extLst>
                <a:ext uri="{FF2B5EF4-FFF2-40B4-BE49-F238E27FC236}">
                  <a16:creationId xmlns:a16="http://schemas.microsoft.com/office/drawing/2014/main" id="{C4CDAECB-6E43-79D7-5A92-B1EA31A2F2D6}"/>
                </a:ext>
              </a:extLst>
            </p:cNvPr>
            <p:cNvSpPr/>
            <p:nvPr/>
          </p:nvSpPr>
          <p:spPr>
            <a:xfrm>
              <a:off x="4034900" y="4321475"/>
              <a:ext cx="6050" cy="8500"/>
            </a:xfrm>
            <a:custGeom>
              <a:avLst/>
              <a:gdLst/>
              <a:ahLst/>
              <a:cxnLst/>
              <a:rect l="l" t="t" r="r" b="b"/>
              <a:pathLst>
                <a:path w="242" h="340" extrusionOk="0">
                  <a:moveTo>
                    <a:pt x="106" y="1"/>
                  </a:moveTo>
                  <a:cubicBezTo>
                    <a:pt x="102" y="1"/>
                    <a:pt x="97" y="1"/>
                    <a:pt x="93" y="2"/>
                  </a:cubicBezTo>
                  <a:cubicBezTo>
                    <a:pt x="35" y="10"/>
                    <a:pt x="1" y="94"/>
                    <a:pt x="16" y="189"/>
                  </a:cubicBezTo>
                  <a:cubicBezTo>
                    <a:pt x="30" y="274"/>
                    <a:pt x="84" y="340"/>
                    <a:pt x="137" y="340"/>
                  </a:cubicBezTo>
                  <a:cubicBezTo>
                    <a:pt x="142" y="340"/>
                    <a:pt x="146" y="339"/>
                    <a:pt x="150" y="338"/>
                  </a:cubicBezTo>
                  <a:cubicBezTo>
                    <a:pt x="207" y="331"/>
                    <a:pt x="242" y="247"/>
                    <a:pt x="226" y="151"/>
                  </a:cubicBezTo>
                  <a:cubicBezTo>
                    <a:pt x="212" y="66"/>
                    <a:pt x="162"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089;p46">
              <a:extLst>
                <a:ext uri="{FF2B5EF4-FFF2-40B4-BE49-F238E27FC236}">
                  <a16:creationId xmlns:a16="http://schemas.microsoft.com/office/drawing/2014/main" id="{DF91FE78-D98A-AA7C-3D64-4DBD9F9CB6BF}"/>
                </a:ext>
              </a:extLst>
            </p:cNvPr>
            <p:cNvSpPr/>
            <p:nvPr/>
          </p:nvSpPr>
          <p:spPr>
            <a:xfrm>
              <a:off x="4031175" y="4311950"/>
              <a:ext cx="16175" cy="5100"/>
            </a:xfrm>
            <a:custGeom>
              <a:avLst/>
              <a:gdLst/>
              <a:ahLst/>
              <a:cxnLst/>
              <a:rect l="l" t="t" r="r" b="b"/>
              <a:pathLst>
                <a:path w="647" h="204" extrusionOk="0">
                  <a:moveTo>
                    <a:pt x="326" y="1"/>
                  </a:moveTo>
                  <a:cubicBezTo>
                    <a:pt x="276" y="1"/>
                    <a:pt x="226" y="4"/>
                    <a:pt x="180" y="16"/>
                  </a:cubicBezTo>
                  <a:cubicBezTo>
                    <a:pt x="131" y="27"/>
                    <a:pt x="85" y="46"/>
                    <a:pt x="43" y="69"/>
                  </a:cubicBezTo>
                  <a:cubicBezTo>
                    <a:pt x="16" y="81"/>
                    <a:pt x="1" y="111"/>
                    <a:pt x="5" y="142"/>
                  </a:cubicBezTo>
                  <a:cubicBezTo>
                    <a:pt x="12" y="180"/>
                    <a:pt x="47" y="203"/>
                    <a:pt x="81" y="203"/>
                  </a:cubicBezTo>
                  <a:cubicBezTo>
                    <a:pt x="127" y="203"/>
                    <a:pt x="165" y="196"/>
                    <a:pt x="207" y="196"/>
                  </a:cubicBezTo>
                  <a:cubicBezTo>
                    <a:pt x="245" y="192"/>
                    <a:pt x="287" y="192"/>
                    <a:pt x="326" y="188"/>
                  </a:cubicBezTo>
                  <a:lnTo>
                    <a:pt x="444" y="188"/>
                  </a:lnTo>
                  <a:cubicBezTo>
                    <a:pt x="467" y="192"/>
                    <a:pt x="486" y="192"/>
                    <a:pt x="505" y="192"/>
                  </a:cubicBezTo>
                  <a:lnTo>
                    <a:pt x="536" y="196"/>
                  </a:lnTo>
                  <a:lnTo>
                    <a:pt x="563" y="196"/>
                  </a:lnTo>
                  <a:lnTo>
                    <a:pt x="586" y="192"/>
                  </a:lnTo>
                  <a:cubicBezTo>
                    <a:pt x="605" y="192"/>
                    <a:pt x="624" y="180"/>
                    <a:pt x="635" y="157"/>
                  </a:cubicBezTo>
                  <a:cubicBezTo>
                    <a:pt x="647" y="127"/>
                    <a:pt x="635" y="96"/>
                    <a:pt x="609" y="77"/>
                  </a:cubicBezTo>
                  <a:cubicBezTo>
                    <a:pt x="597" y="69"/>
                    <a:pt x="586" y="66"/>
                    <a:pt x="578" y="58"/>
                  </a:cubicBezTo>
                  <a:cubicBezTo>
                    <a:pt x="567" y="54"/>
                    <a:pt x="555" y="50"/>
                    <a:pt x="544" y="43"/>
                  </a:cubicBezTo>
                  <a:cubicBezTo>
                    <a:pt x="517" y="35"/>
                    <a:pt x="494" y="27"/>
                    <a:pt x="471" y="20"/>
                  </a:cubicBezTo>
                  <a:cubicBezTo>
                    <a:pt x="425" y="8"/>
                    <a:pt x="375" y="4"/>
                    <a:pt x="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090;p46">
              <a:extLst>
                <a:ext uri="{FF2B5EF4-FFF2-40B4-BE49-F238E27FC236}">
                  <a16:creationId xmlns:a16="http://schemas.microsoft.com/office/drawing/2014/main" id="{5CDA4CCE-C759-BB6A-4E7B-19187BCB7367}"/>
                </a:ext>
              </a:extLst>
            </p:cNvPr>
            <p:cNvSpPr/>
            <p:nvPr/>
          </p:nvSpPr>
          <p:spPr>
            <a:xfrm>
              <a:off x="4021900" y="4253550"/>
              <a:ext cx="95050" cy="91500"/>
            </a:xfrm>
            <a:custGeom>
              <a:avLst/>
              <a:gdLst/>
              <a:ahLst/>
              <a:cxnLst/>
              <a:rect l="l" t="t" r="r" b="b"/>
              <a:pathLst>
                <a:path w="3802" h="3660" extrusionOk="0">
                  <a:moveTo>
                    <a:pt x="1798" y="0"/>
                  </a:moveTo>
                  <a:cubicBezTo>
                    <a:pt x="1468" y="0"/>
                    <a:pt x="1185" y="250"/>
                    <a:pt x="857" y="302"/>
                  </a:cubicBezTo>
                  <a:cubicBezTo>
                    <a:pt x="731" y="321"/>
                    <a:pt x="597" y="314"/>
                    <a:pt x="483" y="364"/>
                  </a:cubicBezTo>
                  <a:cubicBezTo>
                    <a:pt x="360" y="413"/>
                    <a:pt x="268" y="524"/>
                    <a:pt x="215" y="643"/>
                  </a:cubicBezTo>
                  <a:cubicBezTo>
                    <a:pt x="66" y="972"/>
                    <a:pt x="1" y="1507"/>
                    <a:pt x="333" y="1748"/>
                  </a:cubicBezTo>
                  <a:cubicBezTo>
                    <a:pt x="351" y="1761"/>
                    <a:pt x="369" y="1766"/>
                    <a:pt x="388" y="1766"/>
                  </a:cubicBezTo>
                  <a:cubicBezTo>
                    <a:pt x="523" y="1766"/>
                    <a:pt x="697" y="1492"/>
                    <a:pt x="885" y="1492"/>
                  </a:cubicBezTo>
                  <a:cubicBezTo>
                    <a:pt x="935" y="1492"/>
                    <a:pt x="986" y="1511"/>
                    <a:pt x="1037" y="1560"/>
                  </a:cubicBezTo>
                  <a:cubicBezTo>
                    <a:pt x="1125" y="1644"/>
                    <a:pt x="1003" y="2111"/>
                    <a:pt x="1442" y="2535"/>
                  </a:cubicBezTo>
                  <a:cubicBezTo>
                    <a:pt x="1642" y="2728"/>
                    <a:pt x="1595" y="3175"/>
                    <a:pt x="1745" y="3175"/>
                  </a:cubicBezTo>
                  <a:cubicBezTo>
                    <a:pt x="1749" y="3175"/>
                    <a:pt x="1754" y="3175"/>
                    <a:pt x="1760" y="3174"/>
                  </a:cubicBezTo>
                  <a:cubicBezTo>
                    <a:pt x="1970" y="3136"/>
                    <a:pt x="2410" y="2577"/>
                    <a:pt x="2410" y="2577"/>
                  </a:cubicBezTo>
                  <a:cubicBezTo>
                    <a:pt x="2410" y="2577"/>
                    <a:pt x="2601" y="2616"/>
                    <a:pt x="2681" y="2750"/>
                  </a:cubicBezTo>
                  <a:cubicBezTo>
                    <a:pt x="2742" y="2849"/>
                    <a:pt x="2616" y="2990"/>
                    <a:pt x="2632" y="3132"/>
                  </a:cubicBezTo>
                  <a:cubicBezTo>
                    <a:pt x="2647" y="3300"/>
                    <a:pt x="3037" y="3629"/>
                    <a:pt x="3220" y="3660"/>
                  </a:cubicBezTo>
                  <a:cubicBezTo>
                    <a:pt x="3243" y="3461"/>
                    <a:pt x="3477" y="3254"/>
                    <a:pt x="3614" y="2891"/>
                  </a:cubicBezTo>
                  <a:cubicBezTo>
                    <a:pt x="3756" y="2524"/>
                    <a:pt x="3802" y="1992"/>
                    <a:pt x="3756" y="1656"/>
                  </a:cubicBezTo>
                  <a:cubicBezTo>
                    <a:pt x="3683" y="1113"/>
                    <a:pt x="3465" y="509"/>
                    <a:pt x="2895" y="321"/>
                  </a:cubicBezTo>
                  <a:cubicBezTo>
                    <a:pt x="2773" y="283"/>
                    <a:pt x="2643" y="268"/>
                    <a:pt x="2521" y="230"/>
                  </a:cubicBezTo>
                  <a:cubicBezTo>
                    <a:pt x="2280" y="161"/>
                    <a:pt x="2062" y="8"/>
                    <a:pt x="1813" y="0"/>
                  </a:cubicBezTo>
                  <a:cubicBezTo>
                    <a:pt x="1808" y="0"/>
                    <a:pt x="1803" y="0"/>
                    <a:pt x="1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091;p46">
              <a:extLst>
                <a:ext uri="{FF2B5EF4-FFF2-40B4-BE49-F238E27FC236}">
                  <a16:creationId xmlns:a16="http://schemas.microsoft.com/office/drawing/2014/main" id="{6B72008A-5FB8-D2DD-C5F2-97AF66DE43B4}"/>
                </a:ext>
              </a:extLst>
            </p:cNvPr>
            <p:cNvSpPr/>
            <p:nvPr/>
          </p:nvSpPr>
          <p:spPr>
            <a:xfrm>
              <a:off x="4073050" y="4313450"/>
              <a:ext cx="17125" cy="25550"/>
            </a:xfrm>
            <a:custGeom>
              <a:avLst/>
              <a:gdLst/>
              <a:ahLst/>
              <a:cxnLst/>
              <a:rect l="l" t="t" r="r" b="b"/>
              <a:pathLst>
                <a:path w="685" h="1022" extrusionOk="0">
                  <a:moveTo>
                    <a:pt x="309" y="0"/>
                  </a:moveTo>
                  <a:cubicBezTo>
                    <a:pt x="160" y="0"/>
                    <a:pt x="79" y="207"/>
                    <a:pt x="43" y="472"/>
                  </a:cubicBezTo>
                  <a:cubicBezTo>
                    <a:pt x="1" y="751"/>
                    <a:pt x="104" y="996"/>
                    <a:pt x="268" y="1019"/>
                  </a:cubicBezTo>
                  <a:cubicBezTo>
                    <a:pt x="278" y="1020"/>
                    <a:pt x="288" y="1021"/>
                    <a:pt x="297" y="1021"/>
                  </a:cubicBezTo>
                  <a:cubicBezTo>
                    <a:pt x="455" y="1021"/>
                    <a:pt x="607" y="819"/>
                    <a:pt x="643" y="556"/>
                  </a:cubicBezTo>
                  <a:cubicBezTo>
                    <a:pt x="685" y="281"/>
                    <a:pt x="498" y="29"/>
                    <a:pt x="333" y="2"/>
                  </a:cubicBezTo>
                  <a:cubicBezTo>
                    <a:pt x="325" y="1"/>
                    <a:pt x="317" y="0"/>
                    <a:pt x="3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092;p46">
              <a:extLst>
                <a:ext uri="{FF2B5EF4-FFF2-40B4-BE49-F238E27FC236}">
                  <a16:creationId xmlns:a16="http://schemas.microsoft.com/office/drawing/2014/main" id="{1BD49905-1E46-F681-80A3-79AF804E9EA8}"/>
                </a:ext>
              </a:extLst>
            </p:cNvPr>
            <p:cNvSpPr/>
            <p:nvPr/>
          </p:nvSpPr>
          <p:spPr>
            <a:xfrm>
              <a:off x="4037675" y="4352400"/>
              <a:ext cx="8250" cy="4600"/>
            </a:xfrm>
            <a:custGeom>
              <a:avLst/>
              <a:gdLst/>
              <a:ahLst/>
              <a:cxnLst/>
              <a:rect l="l" t="t" r="r" b="b"/>
              <a:pathLst>
                <a:path w="330" h="184" extrusionOk="0">
                  <a:moveTo>
                    <a:pt x="297" y="1"/>
                  </a:moveTo>
                  <a:cubicBezTo>
                    <a:pt x="291" y="1"/>
                    <a:pt x="285" y="3"/>
                    <a:pt x="280" y="8"/>
                  </a:cubicBezTo>
                  <a:cubicBezTo>
                    <a:pt x="203" y="73"/>
                    <a:pt x="73" y="115"/>
                    <a:pt x="24" y="130"/>
                  </a:cubicBezTo>
                  <a:cubicBezTo>
                    <a:pt x="8" y="134"/>
                    <a:pt x="1" y="149"/>
                    <a:pt x="5" y="161"/>
                  </a:cubicBezTo>
                  <a:cubicBezTo>
                    <a:pt x="8" y="176"/>
                    <a:pt x="20" y="184"/>
                    <a:pt x="31" y="184"/>
                  </a:cubicBezTo>
                  <a:lnTo>
                    <a:pt x="39" y="180"/>
                  </a:lnTo>
                  <a:cubicBezTo>
                    <a:pt x="108" y="161"/>
                    <a:pt x="234" y="119"/>
                    <a:pt x="314" y="50"/>
                  </a:cubicBezTo>
                  <a:cubicBezTo>
                    <a:pt x="326" y="38"/>
                    <a:pt x="330" y="23"/>
                    <a:pt x="318" y="12"/>
                  </a:cubicBezTo>
                  <a:cubicBezTo>
                    <a:pt x="314" y="5"/>
                    <a:pt x="305" y="1"/>
                    <a:pt x="29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093;p46">
              <a:extLst>
                <a:ext uri="{FF2B5EF4-FFF2-40B4-BE49-F238E27FC236}">
                  <a16:creationId xmlns:a16="http://schemas.microsoft.com/office/drawing/2014/main" id="{6C080C60-15C0-AD66-0A19-16FE833A808C}"/>
                </a:ext>
              </a:extLst>
            </p:cNvPr>
            <p:cNvSpPr/>
            <p:nvPr/>
          </p:nvSpPr>
          <p:spPr>
            <a:xfrm>
              <a:off x="4096375" y="4678450"/>
              <a:ext cx="500" cy="125"/>
            </a:xfrm>
            <a:custGeom>
              <a:avLst/>
              <a:gdLst/>
              <a:ahLst/>
              <a:cxnLst/>
              <a:rect l="l" t="t" r="r" b="b"/>
              <a:pathLst>
                <a:path w="20" h="5" extrusionOk="0">
                  <a:moveTo>
                    <a:pt x="1" y="5"/>
                  </a:moveTo>
                  <a:cubicBezTo>
                    <a:pt x="8" y="5"/>
                    <a:pt x="12" y="1"/>
                    <a:pt x="20" y="1"/>
                  </a:cubicBezTo>
                  <a:cubicBezTo>
                    <a:pt x="12" y="1"/>
                    <a:pt x="8" y="5"/>
                    <a:pt x="1" y="5"/>
                  </a:cubicBezTo>
                  <a:close/>
                </a:path>
              </a:pathLst>
            </a:custGeom>
            <a:solidFill>
              <a:srgbClr val="F3E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094;p46">
              <a:extLst>
                <a:ext uri="{FF2B5EF4-FFF2-40B4-BE49-F238E27FC236}">
                  <a16:creationId xmlns:a16="http://schemas.microsoft.com/office/drawing/2014/main" id="{81671221-8860-1AE4-7BA8-CDAD9F83CE95}"/>
                </a:ext>
              </a:extLst>
            </p:cNvPr>
            <p:cNvSpPr/>
            <p:nvPr/>
          </p:nvSpPr>
          <p:spPr>
            <a:xfrm>
              <a:off x="3456000" y="4896825"/>
              <a:ext cx="369400" cy="209350"/>
            </a:xfrm>
            <a:custGeom>
              <a:avLst/>
              <a:gdLst/>
              <a:ahLst/>
              <a:cxnLst/>
              <a:rect l="l" t="t" r="r" b="b"/>
              <a:pathLst>
                <a:path w="14776" h="8374" extrusionOk="0">
                  <a:moveTo>
                    <a:pt x="10623" y="1"/>
                  </a:moveTo>
                  <a:cubicBezTo>
                    <a:pt x="10489" y="1"/>
                    <a:pt x="10354" y="8"/>
                    <a:pt x="10217" y="22"/>
                  </a:cubicBezTo>
                  <a:lnTo>
                    <a:pt x="3717" y="711"/>
                  </a:lnTo>
                  <a:cubicBezTo>
                    <a:pt x="2512" y="837"/>
                    <a:pt x="1518" y="1701"/>
                    <a:pt x="1228" y="2875"/>
                  </a:cubicBezTo>
                  <a:lnTo>
                    <a:pt x="142" y="7245"/>
                  </a:lnTo>
                  <a:cubicBezTo>
                    <a:pt x="0" y="7819"/>
                    <a:pt x="432" y="8373"/>
                    <a:pt x="1021" y="8373"/>
                  </a:cubicBezTo>
                  <a:lnTo>
                    <a:pt x="13827" y="8373"/>
                  </a:lnTo>
                  <a:cubicBezTo>
                    <a:pt x="14358" y="8373"/>
                    <a:pt x="14775" y="7922"/>
                    <a:pt x="14733" y="7395"/>
                  </a:cubicBezTo>
                  <a:lnTo>
                    <a:pt x="14435" y="3533"/>
                  </a:lnTo>
                  <a:cubicBezTo>
                    <a:pt x="14281" y="1520"/>
                    <a:pt x="12598" y="1"/>
                    <a:pt x="106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095;p46">
              <a:extLst>
                <a:ext uri="{FF2B5EF4-FFF2-40B4-BE49-F238E27FC236}">
                  <a16:creationId xmlns:a16="http://schemas.microsoft.com/office/drawing/2014/main" id="{7DC6E75F-8EEF-784B-70A5-4660328C50DB}"/>
                </a:ext>
              </a:extLst>
            </p:cNvPr>
            <p:cNvSpPr/>
            <p:nvPr/>
          </p:nvSpPr>
          <p:spPr>
            <a:xfrm>
              <a:off x="3639425" y="4901100"/>
              <a:ext cx="153650" cy="59200"/>
            </a:xfrm>
            <a:custGeom>
              <a:avLst/>
              <a:gdLst/>
              <a:ahLst/>
              <a:cxnLst/>
              <a:rect l="l" t="t" r="r" b="b"/>
              <a:pathLst>
                <a:path w="6146" h="2368" extrusionOk="0">
                  <a:moveTo>
                    <a:pt x="3714" y="0"/>
                  </a:moveTo>
                  <a:lnTo>
                    <a:pt x="108" y="440"/>
                  </a:lnTo>
                  <a:lnTo>
                    <a:pt x="1" y="849"/>
                  </a:lnTo>
                  <a:lnTo>
                    <a:pt x="659" y="1021"/>
                  </a:lnTo>
                  <a:lnTo>
                    <a:pt x="4953" y="2367"/>
                  </a:lnTo>
                  <a:lnTo>
                    <a:pt x="6146" y="1993"/>
                  </a:lnTo>
                  <a:cubicBezTo>
                    <a:pt x="6146" y="1993"/>
                    <a:pt x="5721" y="773"/>
                    <a:pt x="5706" y="727"/>
                  </a:cubicBezTo>
                  <a:cubicBezTo>
                    <a:pt x="5691" y="677"/>
                    <a:pt x="3714" y="0"/>
                    <a:pt x="3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096;p46">
              <a:extLst>
                <a:ext uri="{FF2B5EF4-FFF2-40B4-BE49-F238E27FC236}">
                  <a16:creationId xmlns:a16="http://schemas.microsoft.com/office/drawing/2014/main" id="{1D7EBA04-C004-F1DB-37D0-FECD28297145}"/>
                </a:ext>
              </a:extLst>
            </p:cNvPr>
            <p:cNvSpPr/>
            <p:nvPr/>
          </p:nvSpPr>
          <p:spPr>
            <a:xfrm>
              <a:off x="3461050" y="4896825"/>
              <a:ext cx="360900" cy="183825"/>
            </a:xfrm>
            <a:custGeom>
              <a:avLst/>
              <a:gdLst/>
              <a:ahLst/>
              <a:cxnLst/>
              <a:rect l="l" t="t" r="r" b="b"/>
              <a:pathLst>
                <a:path w="14436" h="7353" extrusionOk="0">
                  <a:moveTo>
                    <a:pt x="10221" y="368"/>
                  </a:moveTo>
                  <a:cubicBezTo>
                    <a:pt x="10450" y="368"/>
                    <a:pt x="10673" y="379"/>
                    <a:pt x="10879" y="405"/>
                  </a:cubicBezTo>
                  <a:cubicBezTo>
                    <a:pt x="11770" y="512"/>
                    <a:pt x="12218" y="848"/>
                    <a:pt x="12543" y="1181"/>
                  </a:cubicBezTo>
                  <a:cubicBezTo>
                    <a:pt x="12727" y="1372"/>
                    <a:pt x="12577" y="1673"/>
                    <a:pt x="12336" y="1673"/>
                  </a:cubicBezTo>
                  <a:cubicBezTo>
                    <a:pt x="12312" y="1673"/>
                    <a:pt x="12286" y="1669"/>
                    <a:pt x="12260" y="1663"/>
                  </a:cubicBezTo>
                  <a:cubicBezTo>
                    <a:pt x="10795" y="1269"/>
                    <a:pt x="9025" y="974"/>
                    <a:pt x="8096" y="837"/>
                  </a:cubicBezTo>
                  <a:cubicBezTo>
                    <a:pt x="7962" y="814"/>
                    <a:pt x="7958" y="626"/>
                    <a:pt x="8092" y="600"/>
                  </a:cubicBezTo>
                  <a:cubicBezTo>
                    <a:pt x="8619" y="491"/>
                    <a:pt x="9454" y="368"/>
                    <a:pt x="10221" y="368"/>
                  </a:cubicBezTo>
                  <a:close/>
                  <a:moveTo>
                    <a:pt x="10421" y="1"/>
                  </a:moveTo>
                  <a:cubicBezTo>
                    <a:pt x="10287" y="1"/>
                    <a:pt x="10152" y="8"/>
                    <a:pt x="10015" y="22"/>
                  </a:cubicBezTo>
                  <a:lnTo>
                    <a:pt x="3767" y="684"/>
                  </a:lnTo>
                  <a:cubicBezTo>
                    <a:pt x="5274" y="860"/>
                    <a:pt x="6176" y="1441"/>
                    <a:pt x="7293" y="3074"/>
                  </a:cubicBezTo>
                  <a:cubicBezTo>
                    <a:pt x="7293" y="3074"/>
                    <a:pt x="2723" y="3540"/>
                    <a:pt x="249" y="5995"/>
                  </a:cubicBezTo>
                  <a:lnTo>
                    <a:pt x="1" y="6997"/>
                  </a:lnTo>
                  <a:lnTo>
                    <a:pt x="8264" y="7352"/>
                  </a:lnTo>
                  <a:lnTo>
                    <a:pt x="14435" y="6159"/>
                  </a:lnTo>
                  <a:lnTo>
                    <a:pt x="14233" y="3533"/>
                  </a:lnTo>
                  <a:cubicBezTo>
                    <a:pt x="14079" y="1520"/>
                    <a:pt x="12396" y="1"/>
                    <a:pt x="1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097;p46">
              <a:extLst>
                <a:ext uri="{FF2B5EF4-FFF2-40B4-BE49-F238E27FC236}">
                  <a16:creationId xmlns:a16="http://schemas.microsoft.com/office/drawing/2014/main" id="{3E16F698-F0D9-AE73-D298-B80B14556590}"/>
                </a:ext>
              </a:extLst>
            </p:cNvPr>
            <p:cNvSpPr/>
            <p:nvPr/>
          </p:nvSpPr>
          <p:spPr>
            <a:xfrm>
              <a:off x="3482750" y="5087700"/>
              <a:ext cx="35125" cy="35100"/>
            </a:xfrm>
            <a:custGeom>
              <a:avLst/>
              <a:gdLst/>
              <a:ahLst/>
              <a:cxnLst/>
              <a:rect l="l" t="t" r="r" b="b"/>
              <a:pathLst>
                <a:path w="1405" h="1404" extrusionOk="0">
                  <a:moveTo>
                    <a:pt x="704" y="0"/>
                  </a:moveTo>
                  <a:cubicBezTo>
                    <a:pt x="314" y="0"/>
                    <a:pt x="1" y="314"/>
                    <a:pt x="1" y="704"/>
                  </a:cubicBezTo>
                  <a:cubicBezTo>
                    <a:pt x="1" y="1090"/>
                    <a:pt x="314" y="1404"/>
                    <a:pt x="704" y="1404"/>
                  </a:cubicBezTo>
                  <a:cubicBezTo>
                    <a:pt x="1091" y="1404"/>
                    <a:pt x="1404" y="1090"/>
                    <a:pt x="1404" y="704"/>
                  </a:cubicBezTo>
                  <a:cubicBezTo>
                    <a:pt x="1404" y="314"/>
                    <a:pt x="1091"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098;p46">
              <a:extLst>
                <a:ext uri="{FF2B5EF4-FFF2-40B4-BE49-F238E27FC236}">
                  <a16:creationId xmlns:a16="http://schemas.microsoft.com/office/drawing/2014/main" id="{A973BE68-809D-C247-21AC-04F06B8D237C}"/>
                </a:ext>
              </a:extLst>
            </p:cNvPr>
            <p:cNvSpPr/>
            <p:nvPr/>
          </p:nvSpPr>
          <p:spPr>
            <a:xfrm>
              <a:off x="3456000" y="4982175"/>
              <a:ext cx="369400" cy="124000"/>
            </a:xfrm>
            <a:custGeom>
              <a:avLst/>
              <a:gdLst/>
              <a:ahLst/>
              <a:cxnLst/>
              <a:rect l="l" t="t" r="r" b="b"/>
              <a:pathLst>
                <a:path w="14776" h="4960" extrusionOk="0">
                  <a:moveTo>
                    <a:pt x="14423" y="0"/>
                  </a:moveTo>
                  <a:cubicBezTo>
                    <a:pt x="10198" y="2111"/>
                    <a:pt x="3147" y="2508"/>
                    <a:pt x="451" y="2581"/>
                  </a:cubicBezTo>
                  <a:lnTo>
                    <a:pt x="142" y="3831"/>
                  </a:lnTo>
                  <a:cubicBezTo>
                    <a:pt x="0" y="4405"/>
                    <a:pt x="432" y="4959"/>
                    <a:pt x="1021" y="4959"/>
                  </a:cubicBezTo>
                  <a:lnTo>
                    <a:pt x="13827" y="4959"/>
                  </a:lnTo>
                  <a:cubicBezTo>
                    <a:pt x="14358" y="4959"/>
                    <a:pt x="14775" y="4508"/>
                    <a:pt x="14733" y="3981"/>
                  </a:cubicBezTo>
                  <a:lnTo>
                    <a:pt x="14435" y="119"/>
                  </a:lnTo>
                  <a:cubicBezTo>
                    <a:pt x="14431" y="80"/>
                    <a:pt x="14427" y="38"/>
                    <a:pt x="14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099;p46">
              <a:extLst>
                <a:ext uri="{FF2B5EF4-FFF2-40B4-BE49-F238E27FC236}">
                  <a16:creationId xmlns:a16="http://schemas.microsoft.com/office/drawing/2014/main" id="{45DCF09C-B9A4-0346-80D0-5EE41E790630}"/>
                </a:ext>
              </a:extLst>
            </p:cNvPr>
            <p:cNvSpPr/>
            <p:nvPr/>
          </p:nvSpPr>
          <p:spPr>
            <a:xfrm>
              <a:off x="3748325" y="5013125"/>
              <a:ext cx="87475" cy="43725"/>
            </a:xfrm>
            <a:custGeom>
              <a:avLst/>
              <a:gdLst/>
              <a:ahLst/>
              <a:cxnLst/>
              <a:rect l="l" t="t" r="r" b="b"/>
              <a:pathLst>
                <a:path w="3499" h="1749" extrusionOk="0">
                  <a:moveTo>
                    <a:pt x="1751" y="1"/>
                  </a:moveTo>
                  <a:cubicBezTo>
                    <a:pt x="922" y="1"/>
                    <a:pt x="226" y="578"/>
                    <a:pt x="46" y="1355"/>
                  </a:cubicBezTo>
                  <a:cubicBezTo>
                    <a:pt x="0" y="1557"/>
                    <a:pt x="153" y="1748"/>
                    <a:pt x="363" y="1748"/>
                  </a:cubicBezTo>
                  <a:lnTo>
                    <a:pt x="3139" y="1748"/>
                  </a:lnTo>
                  <a:cubicBezTo>
                    <a:pt x="3346" y="1748"/>
                    <a:pt x="3499" y="1557"/>
                    <a:pt x="3453" y="1355"/>
                  </a:cubicBezTo>
                  <a:cubicBezTo>
                    <a:pt x="3273" y="578"/>
                    <a:pt x="2581"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100;p46">
              <a:extLst>
                <a:ext uri="{FF2B5EF4-FFF2-40B4-BE49-F238E27FC236}">
                  <a16:creationId xmlns:a16="http://schemas.microsoft.com/office/drawing/2014/main" id="{04E27DC1-C558-7E1A-6C9F-E4590CEF03A1}"/>
                </a:ext>
              </a:extLst>
            </p:cNvPr>
            <p:cNvSpPr/>
            <p:nvPr/>
          </p:nvSpPr>
          <p:spPr>
            <a:xfrm>
              <a:off x="3820575" y="4588500"/>
              <a:ext cx="180525" cy="458600"/>
            </a:xfrm>
            <a:custGeom>
              <a:avLst/>
              <a:gdLst/>
              <a:ahLst/>
              <a:cxnLst/>
              <a:rect l="l" t="t" r="r" b="b"/>
              <a:pathLst>
                <a:path w="7221" h="18344" extrusionOk="0">
                  <a:moveTo>
                    <a:pt x="4601" y="1"/>
                  </a:moveTo>
                  <a:lnTo>
                    <a:pt x="4234" y="903"/>
                  </a:lnTo>
                  <a:cubicBezTo>
                    <a:pt x="4356" y="964"/>
                    <a:pt x="5079" y="1542"/>
                    <a:pt x="5511" y="2857"/>
                  </a:cubicBezTo>
                  <a:cubicBezTo>
                    <a:pt x="6199" y="4949"/>
                    <a:pt x="5652" y="7342"/>
                    <a:pt x="5071" y="8979"/>
                  </a:cubicBezTo>
                  <a:cubicBezTo>
                    <a:pt x="4922" y="9396"/>
                    <a:pt x="4784" y="9855"/>
                    <a:pt x="4643" y="10344"/>
                  </a:cubicBezTo>
                  <a:cubicBezTo>
                    <a:pt x="3951" y="12680"/>
                    <a:pt x="3091" y="15590"/>
                    <a:pt x="1" y="17517"/>
                  </a:cubicBezTo>
                  <a:lnTo>
                    <a:pt x="517" y="18343"/>
                  </a:lnTo>
                  <a:cubicBezTo>
                    <a:pt x="3916" y="16221"/>
                    <a:pt x="4876" y="12982"/>
                    <a:pt x="5576" y="10619"/>
                  </a:cubicBezTo>
                  <a:cubicBezTo>
                    <a:pt x="5717" y="10145"/>
                    <a:pt x="5847" y="9698"/>
                    <a:pt x="5989" y="9304"/>
                  </a:cubicBezTo>
                  <a:cubicBezTo>
                    <a:pt x="6628" y="7499"/>
                    <a:pt x="7220" y="4849"/>
                    <a:pt x="6413" y="2482"/>
                  </a:cubicBezTo>
                  <a:cubicBezTo>
                    <a:pt x="5909" y="1003"/>
                    <a:pt x="5033" y="177"/>
                    <a:pt x="4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01;p46">
              <a:extLst>
                <a:ext uri="{FF2B5EF4-FFF2-40B4-BE49-F238E27FC236}">
                  <a16:creationId xmlns:a16="http://schemas.microsoft.com/office/drawing/2014/main" id="{E1EB49B2-B50F-13FF-83FC-29CE52579530}"/>
                </a:ext>
              </a:extLst>
            </p:cNvPr>
            <p:cNvSpPr/>
            <p:nvPr/>
          </p:nvSpPr>
          <p:spPr>
            <a:xfrm>
              <a:off x="3748225" y="5035400"/>
              <a:ext cx="87400" cy="87400"/>
            </a:xfrm>
            <a:custGeom>
              <a:avLst/>
              <a:gdLst/>
              <a:ahLst/>
              <a:cxnLst/>
              <a:rect l="l" t="t" r="r" b="b"/>
              <a:pathLst>
                <a:path w="3496" h="3496" extrusionOk="0">
                  <a:moveTo>
                    <a:pt x="1748" y="1"/>
                  </a:moveTo>
                  <a:cubicBezTo>
                    <a:pt x="780" y="1"/>
                    <a:pt x="0" y="781"/>
                    <a:pt x="0" y="1748"/>
                  </a:cubicBezTo>
                  <a:cubicBezTo>
                    <a:pt x="0" y="2712"/>
                    <a:pt x="780" y="3496"/>
                    <a:pt x="1748" y="3496"/>
                  </a:cubicBezTo>
                  <a:cubicBezTo>
                    <a:pt x="2711" y="3496"/>
                    <a:pt x="3495" y="2712"/>
                    <a:pt x="3495" y="1748"/>
                  </a:cubicBezTo>
                  <a:cubicBezTo>
                    <a:pt x="3495" y="781"/>
                    <a:pt x="2711"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02;p46">
              <a:extLst>
                <a:ext uri="{FF2B5EF4-FFF2-40B4-BE49-F238E27FC236}">
                  <a16:creationId xmlns:a16="http://schemas.microsoft.com/office/drawing/2014/main" id="{F5228B2B-6048-0CB6-0E61-1FD6CCFCB0A3}"/>
                </a:ext>
              </a:extLst>
            </p:cNvPr>
            <p:cNvSpPr/>
            <p:nvPr/>
          </p:nvSpPr>
          <p:spPr>
            <a:xfrm>
              <a:off x="3643725" y="4974525"/>
              <a:ext cx="28625" cy="50500"/>
            </a:xfrm>
            <a:custGeom>
              <a:avLst/>
              <a:gdLst/>
              <a:ahLst/>
              <a:cxnLst/>
              <a:rect l="l" t="t" r="r" b="b"/>
              <a:pathLst>
                <a:path w="1145" h="2020" extrusionOk="0">
                  <a:moveTo>
                    <a:pt x="32" y="0"/>
                  </a:moveTo>
                  <a:cubicBezTo>
                    <a:pt x="24" y="0"/>
                    <a:pt x="20" y="0"/>
                    <a:pt x="16" y="4"/>
                  </a:cubicBezTo>
                  <a:cubicBezTo>
                    <a:pt x="5" y="12"/>
                    <a:pt x="1" y="31"/>
                    <a:pt x="9" y="42"/>
                  </a:cubicBezTo>
                  <a:cubicBezTo>
                    <a:pt x="196" y="287"/>
                    <a:pt x="819" y="1147"/>
                    <a:pt x="1091" y="2000"/>
                  </a:cubicBezTo>
                  <a:cubicBezTo>
                    <a:pt x="1095" y="2011"/>
                    <a:pt x="1106" y="2019"/>
                    <a:pt x="1114" y="2019"/>
                  </a:cubicBezTo>
                  <a:lnTo>
                    <a:pt x="1121" y="2015"/>
                  </a:lnTo>
                  <a:cubicBezTo>
                    <a:pt x="1137" y="2011"/>
                    <a:pt x="1144" y="2000"/>
                    <a:pt x="1140" y="1985"/>
                  </a:cubicBezTo>
                  <a:cubicBezTo>
                    <a:pt x="865" y="1124"/>
                    <a:pt x="238" y="256"/>
                    <a:pt x="51" y="8"/>
                  </a:cubicBezTo>
                  <a:cubicBezTo>
                    <a:pt x="47" y="4"/>
                    <a:pt x="39"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103;p46">
              <a:extLst>
                <a:ext uri="{FF2B5EF4-FFF2-40B4-BE49-F238E27FC236}">
                  <a16:creationId xmlns:a16="http://schemas.microsoft.com/office/drawing/2014/main" id="{7E921EF7-0983-0E68-C26E-CB495E2C4A6F}"/>
                </a:ext>
              </a:extLst>
            </p:cNvPr>
            <p:cNvSpPr/>
            <p:nvPr/>
          </p:nvSpPr>
          <p:spPr>
            <a:xfrm>
              <a:off x="3777475" y="4573700"/>
              <a:ext cx="158525" cy="46000"/>
            </a:xfrm>
            <a:custGeom>
              <a:avLst/>
              <a:gdLst/>
              <a:ahLst/>
              <a:cxnLst/>
              <a:rect l="l" t="t" r="r" b="b"/>
              <a:pathLst>
                <a:path w="6341" h="1840" extrusionOk="0">
                  <a:moveTo>
                    <a:pt x="3809" y="27"/>
                  </a:moveTo>
                  <a:cubicBezTo>
                    <a:pt x="3510" y="27"/>
                    <a:pt x="2992" y="44"/>
                    <a:pt x="2765" y="149"/>
                  </a:cubicBezTo>
                  <a:cubicBezTo>
                    <a:pt x="2436" y="302"/>
                    <a:pt x="2222" y="807"/>
                    <a:pt x="2222" y="807"/>
                  </a:cubicBezTo>
                  <a:lnTo>
                    <a:pt x="50" y="1055"/>
                  </a:lnTo>
                  <a:lnTo>
                    <a:pt x="0" y="1744"/>
                  </a:lnTo>
                  <a:lnTo>
                    <a:pt x="2176" y="1839"/>
                  </a:lnTo>
                  <a:cubicBezTo>
                    <a:pt x="2176" y="1839"/>
                    <a:pt x="2601" y="1243"/>
                    <a:pt x="3021" y="1063"/>
                  </a:cubicBezTo>
                  <a:cubicBezTo>
                    <a:pt x="3338" y="932"/>
                    <a:pt x="3612" y="856"/>
                    <a:pt x="3979" y="856"/>
                  </a:cubicBezTo>
                  <a:cubicBezTo>
                    <a:pt x="4105" y="856"/>
                    <a:pt x="4241" y="865"/>
                    <a:pt x="4394" y="883"/>
                  </a:cubicBezTo>
                  <a:cubicBezTo>
                    <a:pt x="4994" y="952"/>
                    <a:pt x="5962" y="1495"/>
                    <a:pt x="5962" y="1495"/>
                  </a:cubicBezTo>
                  <a:lnTo>
                    <a:pt x="6340" y="558"/>
                  </a:lnTo>
                  <a:cubicBezTo>
                    <a:pt x="4841" y="0"/>
                    <a:pt x="4574" y="54"/>
                    <a:pt x="4034" y="31"/>
                  </a:cubicBezTo>
                  <a:cubicBezTo>
                    <a:pt x="4034" y="31"/>
                    <a:pt x="3944" y="27"/>
                    <a:pt x="3809" y="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104;p46">
              <a:extLst>
                <a:ext uri="{FF2B5EF4-FFF2-40B4-BE49-F238E27FC236}">
                  <a16:creationId xmlns:a16="http://schemas.microsoft.com/office/drawing/2014/main" id="{B8AD6876-F0B8-6D7A-8B80-9DCD04AB6894}"/>
                </a:ext>
              </a:extLst>
            </p:cNvPr>
            <p:cNvSpPr/>
            <p:nvPr/>
          </p:nvSpPr>
          <p:spPr>
            <a:xfrm>
              <a:off x="3829000" y="4479825"/>
              <a:ext cx="65400" cy="36475"/>
            </a:xfrm>
            <a:custGeom>
              <a:avLst/>
              <a:gdLst/>
              <a:ahLst/>
              <a:cxnLst/>
              <a:rect l="l" t="t" r="r" b="b"/>
              <a:pathLst>
                <a:path w="2616" h="1459" extrusionOk="0">
                  <a:moveTo>
                    <a:pt x="2551" y="0"/>
                  </a:moveTo>
                  <a:cubicBezTo>
                    <a:pt x="2551" y="0"/>
                    <a:pt x="1935" y="91"/>
                    <a:pt x="1661" y="91"/>
                  </a:cubicBezTo>
                  <a:cubicBezTo>
                    <a:pt x="1632" y="91"/>
                    <a:pt x="1607" y="90"/>
                    <a:pt x="1587" y="88"/>
                  </a:cubicBezTo>
                  <a:cubicBezTo>
                    <a:pt x="1508" y="79"/>
                    <a:pt x="1382" y="76"/>
                    <a:pt x="1249" y="76"/>
                  </a:cubicBezTo>
                  <a:cubicBezTo>
                    <a:pt x="1031" y="76"/>
                    <a:pt x="793" y="85"/>
                    <a:pt x="700" y="92"/>
                  </a:cubicBezTo>
                  <a:cubicBezTo>
                    <a:pt x="551" y="103"/>
                    <a:pt x="180" y="172"/>
                    <a:pt x="96" y="241"/>
                  </a:cubicBezTo>
                  <a:cubicBezTo>
                    <a:pt x="8" y="314"/>
                    <a:pt x="20" y="417"/>
                    <a:pt x="20" y="417"/>
                  </a:cubicBezTo>
                  <a:cubicBezTo>
                    <a:pt x="20" y="417"/>
                    <a:pt x="826" y="650"/>
                    <a:pt x="811" y="776"/>
                  </a:cubicBezTo>
                  <a:cubicBezTo>
                    <a:pt x="800" y="903"/>
                    <a:pt x="371" y="1071"/>
                    <a:pt x="257" y="1117"/>
                  </a:cubicBezTo>
                  <a:cubicBezTo>
                    <a:pt x="142" y="1166"/>
                    <a:pt x="0" y="1327"/>
                    <a:pt x="77" y="1423"/>
                  </a:cubicBezTo>
                  <a:cubicBezTo>
                    <a:pt x="96" y="1448"/>
                    <a:pt x="132" y="1458"/>
                    <a:pt x="179" y="1458"/>
                  </a:cubicBezTo>
                  <a:cubicBezTo>
                    <a:pt x="314" y="1458"/>
                    <a:pt x="534" y="1373"/>
                    <a:pt x="650" y="1331"/>
                  </a:cubicBezTo>
                  <a:cubicBezTo>
                    <a:pt x="807" y="1273"/>
                    <a:pt x="1358" y="1231"/>
                    <a:pt x="1480" y="1166"/>
                  </a:cubicBezTo>
                  <a:cubicBezTo>
                    <a:pt x="1597" y="1102"/>
                    <a:pt x="1854" y="872"/>
                    <a:pt x="1983" y="872"/>
                  </a:cubicBezTo>
                  <a:cubicBezTo>
                    <a:pt x="1985" y="872"/>
                    <a:pt x="1987" y="872"/>
                    <a:pt x="1989" y="872"/>
                  </a:cubicBezTo>
                  <a:cubicBezTo>
                    <a:pt x="1990" y="872"/>
                    <a:pt x="1991" y="872"/>
                    <a:pt x="1993" y="872"/>
                  </a:cubicBezTo>
                  <a:cubicBezTo>
                    <a:pt x="2097" y="872"/>
                    <a:pt x="2431" y="730"/>
                    <a:pt x="2616" y="719"/>
                  </a:cubicBezTo>
                  <a:lnTo>
                    <a:pt x="255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105;p46">
              <a:extLst>
                <a:ext uri="{FF2B5EF4-FFF2-40B4-BE49-F238E27FC236}">
                  <a16:creationId xmlns:a16="http://schemas.microsoft.com/office/drawing/2014/main" id="{4AE0ADA6-8170-48F4-3840-58636DA091A5}"/>
                </a:ext>
              </a:extLst>
            </p:cNvPr>
            <p:cNvSpPr/>
            <p:nvPr/>
          </p:nvSpPr>
          <p:spPr>
            <a:xfrm>
              <a:off x="4224750" y="5053100"/>
              <a:ext cx="29950" cy="45150"/>
            </a:xfrm>
            <a:custGeom>
              <a:avLst/>
              <a:gdLst/>
              <a:ahLst/>
              <a:cxnLst/>
              <a:rect l="l" t="t" r="r" b="b"/>
              <a:pathLst>
                <a:path w="1198" h="1806" extrusionOk="0">
                  <a:moveTo>
                    <a:pt x="1" y="0"/>
                  </a:moveTo>
                  <a:lnTo>
                    <a:pt x="96" y="1384"/>
                  </a:lnTo>
                  <a:lnTo>
                    <a:pt x="467" y="1805"/>
                  </a:lnTo>
                  <a:lnTo>
                    <a:pt x="949" y="1675"/>
                  </a:lnTo>
                  <a:lnTo>
                    <a:pt x="1198" y="1404"/>
                  </a:lnTo>
                  <a:lnTo>
                    <a:pt x="1133" y="115"/>
                  </a:lnTo>
                  <a:lnTo>
                    <a:pt x="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106;p46">
              <a:extLst>
                <a:ext uri="{FF2B5EF4-FFF2-40B4-BE49-F238E27FC236}">
                  <a16:creationId xmlns:a16="http://schemas.microsoft.com/office/drawing/2014/main" id="{ED866762-DA87-B14B-9D13-8BD61BEA3F3F}"/>
                </a:ext>
              </a:extLst>
            </p:cNvPr>
            <p:cNvSpPr/>
            <p:nvPr/>
          </p:nvSpPr>
          <p:spPr>
            <a:xfrm>
              <a:off x="4219500" y="5084925"/>
              <a:ext cx="60625" cy="37475"/>
            </a:xfrm>
            <a:custGeom>
              <a:avLst/>
              <a:gdLst/>
              <a:ahLst/>
              <a:cxnLst/>
              <a:rect l="l" t="t" r="r" b="b"/>
              <a:pathLst>
                <a:path w="2425" h="1499" extrusionOk="0">
                  <a:moveTo>
                    <a:pt x="865" y="1"/>
                  </a:moveTo>
                  <a:cubicBezTo>
                    <a:pt x="505" y="1"/>
                    <a:pt x="356" y="77"/>
                    <a:pt x="314" y="77"/>
                  </a:cubicBezTo>
                  <a:cubicBezTo>
                    <a:pt x="245" y="77"/>
                    <a:pt x="1" y="1389"/>
                    <a:pt x="138" y="1461"/>
                  </a:cubicBezTo>
                  <a:cubicBezTo>
                    <a:pt x="194" y="1489"/>
                    <a:pt x="556" y="1499"/>
                    <a:pt x="972" y="1499"/>
                  </a:cubicBezTo>
                  <a:cubicBezTo>
                    <a:pt x="1591" y="1499"/>
                    <a:pt x="2329" y="1477"/>
                    <a:pt x="2364" y="1461"/>
                  </a:cubicBezTo>
                  <a:cubicBezTo>
                    <a:pt x="2417" y="1431"/>
                    <a:pt x="2425" y="987"/>
                    <a:pt x="2157" y="876"/>
                  </a:cubicBezTo>
                  <a:cubicBezTo>
                    <a:pt x="2054" y="830"/>
                    <a:pt x="1832" y="651"/>
                    <a:pt x="1736" y="540"/>
                  </a:cubicBezTo>
                  <a:cubicBezTo>
                    <a:pt x="1637" y="429"/>
                    <a:pt x="1549" y="219"/>
                    <a:pt x="1415" y="89"/>
                  </a:cubicBezTo>
                  <a:cubicBezTo>
                    <a:pt x="1335" y="8"/>
                    <a:pt x="121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107;p46">
              <a:extLst>
                <a:ext uri="{FF2B5EF4-FFF2-40B4-BE49-F238E27FC236}">
                  <a16:creationId xmlns:a16="http://schemas.microsoft.com/office/drawing/2014/main" id="{5FE74A57-52FC-F211-85B7-86B6B983BE9F}"/>
                </a:ext>
              </a:extLst>
            </p:cNvPr>
            <p:cNvSpPr/>
            <p:nvPr/>
          </p:nvSpPr>
          <p:spPr>
            <a:xfrm>
              <a:off x="4037000" y="5058725"/>
              <a:ext cx="29300" cy="34450"/>
            </a:xfrm>
            <a:custGeom>
              <a:avLst/>
              <a:gdLst/>
              <a:ahLst/>
              <a:cxnLst/>
              <a:rect l="l" t="t" r="r" b="b"/>
              <a:pathLst>
                <a:path w="1172" h="1378" extrusionOk="0">
                  <a:moveTo>
                    <a:pt x="1121" y="1"/>
                  </a:moveTo>
                  <a:lnTo>
                    <a:pt x="16" y="28"/>
                  </a:lnTo>
                  <a:lnTo>
                    <a:pt x="1" y="1289"/>
                  </a:lnTo>
                  <a:lnTo>
                    <a:pt x="1171" y="1377"/>
                  </a:lnTo>
                  <a:lnTo>
                    <a:pt x="112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108;p46">
              <a:extLst>
                <a:ext uri="{FF2B5EF4-FFF2-40B4-BE49-F238E27FC236}">
                  <a16:creationId xmlns:a16="http://schemas.microsoft.com/office/drawing/2014/main" id="{2D62A41E-C223-3AC0-7006-9589444D0633}"/>
                </a:ext>
              </a:extLst>
            </p:cNvPr>
            <p:cNvSpPr/>
            <p:nvPr/>
          </p:nvSpPr>
          <p:spPr>
            <a:xfrm>
              <a:off x="3979275" y="5087400"/>
              <a:ext cx="91225" cy="35375"/>
            </a:xfrm>
            <a:custGeom>
              <a:avLst/>
              <a:gdLst/>
              <a:ahLst/>
              <a:cxnLst/>
              <a:rect l="l" t="t" r="r" b="b"/>
              <a:pathLst>
                <a:path w="3649" h="1415" extrusionOk="0">
                  <a:moveTo>
                    <a:pt x="2310" y="1"/>
                  </a:moveTo>
                  <a:cubicBezTo>
                    <a:pt x="2023" y="1"/>
                    <a:pt x="1866" y="448"/>
                    <a:pt x="1606" y="536"/>
                  </a:cubicBezTo>
                  <a:cubicBezTo>
                    <a:pt x="1346" y="624"/>
                    <a:pt x="735" y="731"/>
                    <a:pt x="432" y="896"/>
                  </a:cubicBezTo>
                  <a:cubicBezTo>
                    <a:pt x="184" y="1030"/>
                    <a:pt x="0" y="1351"/>
                    <a:pt x="54" y="1378"/>
                  </a:cubicBezTo>
                  <a:cubicBezTo>
                    <a:pt x="86" y="1394"/>
                    <a:pt x="1267" y="1415"/>
                    <a:pt x="2242" y="1415"/>
                  </a:cubicBezTo>
                  <a:cubicBezTo>
                    <a:pt x="2898" y="1415"/>
                    <a:pt x="3461" y="1405"/>
                    <a:pt x="3514" y="1378"/>
                  </a:cubicBezTo>
                  <a:cubicBezTo>
                    <a:pt x="3648" y="1305"/>
                    <a:pt x="3545" y="12"/>
                    <a:pt x="3480" y="12"/>
                  </a:cubicBezTo>
                  <a:cubicBezTo>
                    <a:pt x="3438" y="12"/>
                    <a:pt x="3293" y="89"/>
                    <a:pt x="2937" y="89"/>
                  </a:cubicBezTo>
                  <a:cubicBezTo>
                    <a:pt x="2589" y="89"/>
                    <a:pt x="2421" y="5"/>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109;p46">
              <a:extLst>
                <a:ext uri="{FF2B5EF4-FFF2-40B4-BE49-F238E27FC236}">
                  <a16:creationId xmlns:a16="http://schemas.microsoft.com/office/drawing/2014/main" id="{AE72A526-3AF0-F0BF-7FF1-A20B379F669B}"/>
                </a:ext>
              </a:extLst>
            </p:cNvPr>
            <p:cNvSpPr/>
            <p:nvPr/>
          </p:nvSpPr>
          <p:spPr>
            <a:xfrm>
              <a:off x="3892750" y="4395400"/>
              <a:ext cx="236450" cy="102900"/>
            </a:xfrm>
            <a:custGeom>
              <a:avLst/>
              <a:gdLst/>
              <a:ahLst/>
              <a:cxnLst/>
              <a:rect l="l" t="t" r="r" b="b"/>
              <a:pathLst>
                <a:path w="9458" h="4116" extrusionOk="0">
                  <a:moveTo>
                    <a:pt x="7633" y="1"/>
                  </a:moveTo>
                  <a:lnTo>
                    <a:pt x="4574" y="2681"/>
                  </a:lnTo>
                  <a:lnTo>
                    <a:pt x="1" y="3377"/>
                  </a:lnTo>
                  <a:lnTo>
                    <a:pt x="66" y="4096"/>
                  </a:lnTo>
                  <a:cubicBezTo>
                    <a:pt x="98" y="4095"/>
                    <a:pt x="142" y="4095"/>
                    <a:pt x="194" y="4095"/>
                  </a:cubicBezTo>
                  <a:cubicBezTo>
                    <a:pt x="572" y="4095"/>
                    <a:pt x="1437" y="4115"/>
                    <a:pt x="2337" y="4115"/>
                  </a:cubicBezTo>
                  <a:cubicBezTo>
                    <a:pt x="3430" y="4115"/>
                    <a:pt x="4575" y="4085"/>
                    <a:pt x="4960" y="3951"/>
                  </a:cubicBezTo>
                  <a:cubicBezTo>
                    <a:pt x="5775" y="3668"/>
                    <a:pt x="9457" y="1546"/>
                    <a:pt x="9457" y="1546"/>
                  </a:cubicBezTo>
                  <a:lnTo>
                    <a:pt x="7633"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110;p46">
              <a:extLst>
                <a:ext uri="{FF2B5EF4-FFF2-40B4-BE49-F238E27FC236}">
                  <a16:creationId xmlns:a16="http://schemas.microsoft.com/office/drawing/2014/main" id="{914B6E18-49EC-9B04-7C91-2977A716D09C}"/>
                </a:ext>
              </a:extLst>
            </p:cNvPr>
            <p:cNvSpPr/>
            <p:nvPr/>
          </p:nvSpPr>
          <p:spPr>
            <a:xfrm>
              <a:off x="4011200" y="4365200"/>
              <a:ext cx="259175" cy="703850"/>
            </a:xfrm>
            <a:custGeom>
              <a:avLst/>
              <a:gdLst/>
              <a:ahLst/>
              <a:cxnLst/>
              <a:rect l="l" t="t" r="r" b="b"/>
              <a:pathLst>
                <a:path w="10367" h="28154" extrusionOk="0">
                  <a:moveTo>
                    <a:pt x="4080" y="0"/>
                  </a:moveTo>
                  <a:cubicBezTo>
                    <a:pt x="4080" y="0"/>
                    <a:pt x="4058" y="23"/>
                    <a:pt x="4019" y="62"/>
                  </a:cubicBezTo>
                  <a:cubicBezTo>
                    <a:pt x="3962" y="123"/>
                    <a:pt x="3866" y="218"/>
                    <a:pt x="3748" y="329"/>
                  </a:cubicBezTo>
                  <a:cubicBezTo>
                    <a:pt x="3729" y="348"/>
                    <a:pt x="3706" y="368"/>
                    <a:pt x="3687" y="387"/>
                  </a:cubicBezTo>
                  <a:cubicBezTo>
                    <a:pt x="3580" y="482"/>
                    <a:pt x="3461" y="585"/>
                    <a:pt x="3339" y="681"/>
                  </a:cubicBezTo>
                  <a:cubicBezTo>
                    <a:pt x="2972" y="960"/>
                    <a:pt x="2497" y="1224"/>
                    <a:pt x="2478" y="1710"/>
                  </a:cubicBezTo>
                  <a:cubicBezTo>
                    <a:pt x="2475" y="1744"/>
                    <a:pt x="2475" y="1775"/>
                    <a:pt x="2478" y="1809"/>
                  </a:cubicBezTo>
                  <a:cubicBezTo>
                    <a:pt x="2490" y="1966"/>
                    <a:pt x="2494" y="2123"/>
                    <a:pt x="2490" y="2279"/>
                  </a:cubicBezTo>
                  <a:lnTo>
                    <a:pt x="2490" y="2287"/>
                  </a:lnTo>
                  <a:cubicBezTo>
                    <a:pt x="2475" y="2972"/>
                    <a:pt x="2341" y="3671"/>
                    <a:pt x="2364" y="4352"/>
                  </a:cubicBezTo>
                  <a:cubicBezTo>
                    <a:pt x="2402" y="5713"/>
                    <a:pt x="2562" y="7040"/>
                    <a:pt x="2689" y="8577"/>
                  </a:cubicBezTo>
                  <a:cubicBezTo>
                    <a:pt x="2815" y="10114"/>
                    <a:pt x="3102" y="11850"/>
                    <a:pt x="3121" y="11942"/>
                  </a:cubicBezTo>
                  <a:cubicBezTo>
                    <a:pt x="2333" y="13946"/>
                    <a:pt x="203" y="17800"/>
                    <a:pt x="123" y="18901"/>
                  </a:cubicBezTo>
                  <a:cubicBezTo>
                    <a:pt x="1" y="20595"/>
                    <a:pt x="486" y="27631"/>
                    <a:pt x="681" y="27933"/>
                  </a:cubicBezTo>
                  <a:cubicBezTo>
                    <a:pt x="778" y="28081"/>
                    <a:pt x="1167" y="28154"/>
                    <a:pt x="1564" y="28154"/>
                  </a:cubicBezTo>
                  <a:cubicBezTo>
                    <a:pt x="1965" y="28154"/>
                    <a:pt x="2374" y="28079"/>
                    <a:pt x="2494" y="27933"/>
                  </a:cubicBezTo>
                  <a:cubicBezTo>
                    <a:pt x="2731" y="27639"/>
                    <a:pt x="2995" y="20312"/>
                    <a:pt x="2995" y="20312"/>
                  </a:cubicBezTo>
                  <a:lnTo>
                    <a:pt x="5423" y="15135"/>
                  </a:lnTo>
                  <a:cubicBezTo>
                    <a:pt x="5423" y="15135"/>
                    <a:pt x="8030" y="27815"/>
                    <a:pt x="8180" y="27933"/>
                  </a:cubicBezTo>
                  <a:cubicBezTo>
                    <a:pt x="8317" y="28036"/>
                    <a:pt x="8868" y="28124"/>
                    <a:pt x="9362" y="28124"/>
                  </a:cubicBezTo>
                  <a:cubicBezTo>
                    <a:pt x="9744" y="28124"/>
                    <a:pt x="10092" y="28072"/>
                    <a:pt x="10187" y="27933"/>
                  </a:cubicBezTo>
                  <a:cubicBezTo>
                    <a:pt x="10367" y="27673"/>
                    <a:pt x="8864" y="13491"/>
                    <a:pt x="8703" y="11510"/>
                  </a:cubicBezTo>
                  <a:cubicBezTo>
                    <a:pt x="8539" y="9525"/>
                    <a:pt x="7036" y="5839"/>
                    <a:pt x="6772" y="4815"/>
                  </a:cubicBezTo>
                  <a:cubicBezTo>
                    <a:pt x="6547" y="3935"/>
                    <a:pt x="6302" y="3017"/>
                    <a:pt x="6076" y="2314"/>
                  </a:cubicBezTo>
                  <a:cubicBezTo>
                    <a:pt x="5859" y="1645"/>
                    <a:pt x="5449" y="1117"/>
                    <a:pt x="5059" y="738"/>
                  </a:cubicBezTo>
                  <a:cubicBezTo>
                    <a:pt x="5029" y="708"/>
                    <a:pt x="4998" y="677"/>
                    <a:pt x="4968" y="650"/>
                  </a:cubicBezTo>
                  <a:cubicBezTo>
                    <a:pt x="4830" y="524"/>
                    <a:pt x="4700" y="417"/>
                    <a:pt x="4581" y="329"/>
                  </a:cubicBezTo>
                  <a:cubicBezTo>
                    <a:pt x="4558" y="310"/>
                    <a:pt x="4532" y="291"/>
                    <a:pt x="4509" y="276"/>
                  </a:cubicBezTo>
                  <a:cubicBezTo>
                    <a:pt x="4440" y="226"/>
                    <a:pt x="4379" y="184"/>
                    <a:pt x="4321" y="146"/>
                  </a:cubicBezTo>
                  <a:cubicBezTo>
                    <a:pt x="4287" y="123"/>
                    <a:pt x="4253" y="100"/>
                    <a:pt x="4222" y="81"/>
                  </a:cubicBezTo>
                  <a:cubicBezTo>
                    <a:pt x="4191" y="65"/>
                    <a:pt x="4165" y="50"/>
                    <a:pt x="4145" y="35"/>
                  </a:cubicBezTo>
                  <a:cubicBezTo>
                    <a:pt x="4103" y="12"/>
                    <a:pt x="4080"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111;p46">
              <a:extLst>
                <a:ext uri="{FF2B5EF4-FFF2-40B4-BE49-F238E27FC236}">
                  <a16:creationId xmlns:a16="http://schemas.microsoft.com/office/drawing/2014/main" id="{E266FE2F-33C6-05B8-EC89-4FE25BBFAC4E}"/>
                </a:ext>
              </a:extLst>
            </p:cNvPr>
            <p:cNvSpPr/>
            <p:nvPr/>
          </p:nvSpPr>
          <p:spPr>
            <a:xfrm>
              <a:off x="4069700" y="4365200"/>
              <a:ext cx="133100" cy="199625"/>
            </a:xfrm>
            <a:custGeom>
              <a:avLst/>
              <a:gdLst/>
              <a:ahLst/>
              <a:cxnLst/>
              <a:rect l="l" t="t" r="r" b="b"/>
              <a:pathLst>
                <a:path w="5324" h="7985" extrusionOk="0">
                  <a:moveTo>
                    <a:pt x="1740" y="0"/>
                  </a:moveTo>
                  <a:cubicBezTo>
                    <a:pt x="1740" y="0"/>
                    <a:pt x="1718" y="23"/>
                    <a:pt x="1679" y="62"/>
                  </a:cubicBezTo>
                  <a:cubicBezTo>
                    <a:pt x="1622" y="123"/>
                    <a:pt x="1526" y="218"/>
                    <a:pt x="1408" y="329"/>
                  </a:cubicBezTo>
                  <a:cubicBezTo>
                    <a:pt x="1389" y="348"/>
                    <a:pt x="1366" y="368"/>
                    <a:pt x="1347" y="387"/>
                  </a:cubicBezTo>
                  <a:cubicBezTo>
                    <a:pt x="1240" y="482"/>
                    <a:pt x="1121" y="585"/>
                    <a:pt x="999" y="681"/>
                  </a:cubicBezTo>
                  <a:cubicBezTo>
                    <a:pt x="632" y="960"/>
                    <a:pt x="157" y="1224"/>
                    <a:pt x="138" y="1710"/>
                  </a:cubicBezTo>
                  <a:cubicBezTo>
                    <a:pt x="135" y="1744"/>
                    <a:pt x="135" y="1775"/>
                    <a:pt x="138" y="1809"/>
                  </a:cubicBezTo>
                  <a:cubicBezTo>
                    <a:pt x="150" y="1966"/>
                    <a:pt x="154" y="2123"/>
                    <a:pt x="150" y="2279"/>
                  </a:cubicBezTo>
                  <a:lnTo>
                    <a:pt x="150" y="2287"/>
                  </a:lnTo>
                  <a:cubicBezTo>
                    <a:pt x="135" y="2972"/>
                    <a:pt x="1" y="3671"/>
                    <a:pt x="24" y="4352"/>
                  </a:cubicBezTo>
                  <a:cubicBezTo>
                    <a:pt x="31" y="4623"/>
                    <a:pt x="35" y="4891"/>
                    <a:pt x="43" y="5163"/>
                  </a:cubicBezTo>
                  <a:lnTo>
                    <a:pt x="1102" y="5224"/>
                  </a:lnTo>
                  <a:cubicBezTo>
                    <a:pt x="1102" y="5224"/>
                    <a:pt x="884" y="6948"/>
                    <a:pt x="1886" y="7510"/>
                  </a:cubicBezTo>
                  <a:cubicBezTo>
                    <a:pt x="2399" y="7799"/>
                    <a:pt x="3009" y="7985"/>
                    <a:pt x="3624" y="7985"/>
                  </a:cubicBezTo>
                  <a:cubicBezTo>
                    <a:pt x="4212" y="7985"/>
                    <a:pt x="4805" y="7815"/>
                    <a:pt x="5323" y="7403"/>
                  </a:cubicBezTo>
                  <a:cubicBezTo>
                    <a:pt x="4922" y="6252"/>
                    <a:pt x="4547" y="5254"/>
                    <a:pt x="4432" y="4815"/>
                  </a:cubicBezTo>
                  <a:cubicBezTo>
                    <a:pt x="4207" y="3935"/>
                    <a:pt x="3962" y="3017"/>
                    <a:pt x="3736" y="2314"/>
                  </a:cubicBezTo>
                  <a:cubicBezTo>
                    <a:pt x="3519" y="1645"/>
                    <a:pt x="3109" y="1117"/>
                    <a:pt x="2719" y="738"/>
                  </a:cubicBezTo>
                  <a:cubicBezTo>
                    <a:pt x="2689" y="708"/>
                    <a:pt x="2658" y="677"/>
                    <a:pt x="2628" y="650"/>
                  </a:cubicBezTo>
                  <a:cubicBezTo>
                    <a:pt x="2490" y="524"/>
                    <a:pt x="2360" y="417"/>
                    <a:pt x="2241" y="329"/>
                  </a:cubicBezTo>
                  <a:cubicBezTo>
                    <a:pt x="2218" y="310"/>
                    <a:pt x="2192" y="291"/>
                    <a:pt x="2169" y="276"/>
                  </a:cubicBezTo>
                  <a:cubicBezTo>
                    <a:pt x="2100" y="226"/>
                    <a:pt x="2039" y="184"/>
                    <a:pt x="1981" y="146"/>
                  </a:cubicBezTo>
                  <a:cubicBezTo>
                    <a:pt x="1947" y="123"/>
                    <a:pt x="1913" y="100"/>
                    <a:pt x="1882" y="81"/>
                  </a:cubicBezTo>
                  <a:cubicBezTo>
                    <a:pt x="1851" y="65"/>
                    <a:pt x="1825" y="50"/>
                    <a:pt x="1805" y="35"/>
                  </a:cubicBezTo>
                  <a:cubicBezTo>
                    <a:pt x="1763" y="12"/>
                    <a:pt x="1740" y="0"/>
                    <a:pt x="1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112;p46">
              <a:extLst>
                <a:ext uri="{FF2B5EF4-FFF2-40B4-BE49-F238E27FC236}">
                  <a16:creationId xmlns:a16="http://schemas.microsoft.com/office/drawing/2014/main" id="{045D6823-3888-F9CB-77E3-BCF7E9955BFE}"/>
                </a:ext>
              </a:extLst>
            </p:cNvPr>
            <p:cNvSpPr/>
            <p:nvPr/>
          </p:nvSpPr>
          <p:spPr>
            <a:xfrm>
              <a:off x="4081550" y="4376025"/>
              <a:ext cx="121250" cy="177425"/>
            </a:xfrm>
            <a:custGeom>
              <a:avLst/>
              <a:gdLst/>
              <a:ahLst/>
              <a:cxnLst/>
              <a:rect l="l" t="t" r="r" b="b"/>
              <a:pathLst>
                <a:path w="4850" h="7097" extrusionOk="0">
                  <a:moveTo>
                    <a:pt x="1456" y="0"/>
                  </a:moveTo>
                  <a:cubicBezTo>
                    <a:pt x="1352" y="0"/>
                    <a:pt x="1251" y="20"/>
                    <a:pt x="1152" y="53"/>
                  </a:cubicBezTo>
                  <a:cubicBezTo>
                    <a:pt x="785" y="179"/>
                    <a:pt x="544" y="424"/>
                    <a:pt x="314" y="852"/>
                  </a:cubicBezTo>
                  <a:cubicBezTo>
                    <a:pt x="138" y="1185"/>
                    <a:pt x="1" y="2091"/>
                    <a:pt x="173" y="2516"/>
                  </a:cubicBezTo>
                  <a:lnTo>
                    <a:pt x="360" y="2439"/>
                  </a:lnTo>
                  <a:cubicBezTo>
                    <a:pt x="360" y="2439"/>
                    <a:pt x="203" y="837"/>
                    <a:pt x="1037" y="336"/>
                  </a:cubicBezTo>
                  <a:cubicBezTo>
                    <a:pt x="1181" y="249"/>
                    <a:pt x="1319" y="212"/>
                    <a:pt x="1449" y="212"/>
                  </a:cubicBezTo>
                  <a:cubicBezTo>
                    <a:pt x="2071" y="212"/>
                    <a:pt x="2524" y="1050"/>
                    <a:pt x="2666" y="1300"/>
                  </a:cubicBezTo>
                  <a:cubicBezTo>
                    <a:pt x="2853" y="1628"/>
                    <a:pt x="4390" y="6228"/>
                    <a:pt x="4673" y="7096"/>
                  </a:cubicBezTo>
                  <a:cubicBezTo>
                    <a:pt x="4735" y="7058"/>
                    <a:pt x="4792" y="7016"/>
                    <a:pt x="4849" y="6970"/>
                  </a:cubicBezTo>
                  <a:cubicBezTo>
                    <a:pt x="4448" y="5819"/>
                    <a:pt x="4085" y="4798"/>
                    <a:pt x="3924" y="4278"/>
                  </a:cubicBezTo>
                  <a:cubicBezTo>
                    <a:pt x="3821" y="3946"/>
                    <a:pt x="3572" y="3257"/>
                    <a:pt x="3408" y="2722"/>
                  </a:cubicBezTo>
                  <a:cubicBezTo>
                    <a:pt x="3243" y="2187"/>
                    <a:pt x="2804" y="1036"/>
                    <a:pt x="2433" y="600"/>
                  </a:cubicBezTo>
                  <a:cubicBezTo>
                    <a:pt x="2047" y="150"/>
                    <a:pt x="1739" y="0"/>
                    <a:pt x="1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113;p46">
              <a:extLst>
                <a:ext uri="{FF2B5EF4-FFF2-40B4-BE49-F238E27FC236}">
                  <a16:creationId xmlns:a16="http://schemas.microsoft.com/office/drawing/2014/main" id="{EF312C1C-99B3-9E2D-C83E-FFC56795793B}"/>
                </a:ext>
              </a:extLst>
            </p:cNvPr>
            <p:cNvSpPr/>
            <p:nvPr/>
          </p:nvSpPr>
          <p:spPr>
            <a:xfrm>
              <a:off x="3912925" y="4461275"/>
              <a:ext cx="184325" cy="118375"/>
            </a:xfrm>
            <a:custGeom>
              <a:avLst/>
              <a:gdLst/>
              <a:ahLst/>
              <a:cxnLst/>
              <a:rect l="l" t="t" r="r" b="b"/>
              <a:pathLst>
                <a:path w="7373" h="4735" extrusionOk="0">
                  <a:moveTo>
                    <a:pt x="6149" y="0"/>
                  </a:moveTo>
                  <a:cubicBezTo>
                    <a:pt x="5710" y="746"/>
                    <a:pt x="4582" y="1817"/>
                    <a:pt x="4582" y="1817"/>
                  </a:cubicBezTo>
                  <a:cubicBezTo>
                    <a:pt x="4582" y="1817"/>
                    <a:pt x="467" y="3759"/>
                    <a:pt x="1" y="3966"/>
                  </a:cubicBezTo>
                  <a:lnTo>
                    <a:pt x="372" y="4734"/>
                  </a:lnTo>
                  <a:cubicBezTo>
                    <a:pt x="372" y="4734"/>
                    <a:pt x="5247" y="3388"/>
                    <a:pt x="5694" y="3010"/>
                  </a:cubicBezTo>
                  <a:cubicBezTo>
                    <a:pt x="6142" y="2635"/>
                    <a:pt x="6677" y="2210"/>
                    <a:pt x="7373" y="1381"/>
                  </a:cubicBezTo>
                  <a:cubicBezTo>
                    <a:pt x="6723" y="1048"/>
                    <a:pt x="6536" y="608"/>
                    <a:pt x="614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114;p46">
              <a:extLst>
                <a:ext uri="{FF2B5EF4-FFF2-40B4-BE49-F238E27FC236}">
                  <a16:creationId xmlns:a16="http://schemas.microsoft.com/office/drawing/2014/main" id="{720C8E32-AD19-2E48-613E-5E6FEBE730CA}"/>
                </a:ext>
              </a:extLst>
            </p:cNvPr>
            <p:cNvSpPr/>
            <p:nvPr/>
          </p:nvSpPr>
          <p:spPr>
            <a:xfrm>
              <a:off x="4048875" y="4402575"/>
              <a:ext cx="96475" cy="103375"/>
            </a:xfrm>
            <a:custGeom>
              <a:avLst/>
              <a:gdLst/>
              <a:ahLst/>
              <a:cxnLst/>
              <a:rect l="l" t="t" r="r" b="b"/>
              <a:pathLst>
                <a:path w="3859" h="4135" extrusionOk="0">
                  <a:moveTo>
                    <a:pt x="2697" y="1"/>
                  </a:moveTo>
                  <a:cubicBezTo>
                    <a:pt x="2473" y="1"/>
                    <a:pt x="2239" y="66"/>
                    <a:pt x="2015" y="215"/>
                  </a:cubicBezTo>
                  <a:cubicBezTo>
                    <a:pt x="1598" y="494"/>
                    <a:pt x="562" y="1626"/>
                    <a:pt x="0" y="2585"/>
                  </a:cubicBezTo>
                  <a:cubicBezTo>
                    <a:pt x="382" y="3193"/>
                    <a:pt x="1254" y="3805"/>
                    <a:pt x="1904" y="4134"/>
                  </a:cubicBezTo>
                  <a:cubicBezTo>
                    <a:pt x="2807" y="3060"/>
                    <a:pt x="3839" y="1626"/>
                    <a:pt x="3847" y="1140"/>
                  </a:cubicBezTo>
                  <a:cubicBezTo>
                    <a:pt x="3858" y="507"/>
                    <a:pt x="3319" y="1"/>
                    <a:pt x="2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115;p46">
              <a:extLst>
                <a:ext uri="{FF2B5EF4-FFF2-40B4-BE49-F238E27FC236}">
                  <a16:creationId xmlns:a16="http://schemas.microsoft.com/office/drawing/2014/main" id="{93A1F738-F091-83DF-9FCF-9C227E09573B}"/>
                </a:ext>
              </a:extLst>
            </p:cNvPr>
            <p:cNvSpPr/>
            <p:nvPr/>
          </p:nvSpPr>
          <p:spPr>
            <a:xfrm>
              <a:off x="4130300" y="4447225"/>
              <a:ext cx="8825" cy="13975"/>
            </a:xfrm>
            <a:custGeom>
              <a:avLst/>
              <a:gdLst/>
              <a:ahLst/>
              <a:cxnLst/>
              <a:rect l="l" t="t" r="r" b="b"/>
              <a:pathLst>
                <a:path w="353" h="559" extrusionOk="0">
                  <a:moveTo>
                    <a:pt x="345" y="0"/>
                  </a:moveTo>
                  <a:cubicBezTo>
                    <a:pt x="249" y="168"/>
                    <a:pt x="135" y="360"/>
                    <a:pt x="1" y="558"/>
                  </a:cubicBezTo>
                  <a:cubicBezTo>
                    <a:pt x="139" y="363"/>
                    <a:pt x="253" y="184"/>
                    <a:pt x="345" y="27"/>
                  </a:cubicBezTo>
                  <a:cubicBezTo>
                    <a:pt x="353" y="19"/>
                    <a:pt x="349" y="8"/>
                    <a:pt x="345"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116;p46">
              <a:extLst>
                <a:ext uri="{FF2B5EF4-FFF2-40B4-BE49-F238E27FC236}">
                  <a16:creationId xmlns:a16="http://schemas.microsoft.com/office/drawing/2014/main" id="{6CAE8252-8FE2-6523-A4AE-A153B773FA57}"/>
                </a:ext>
              </a:extLst>
            </p:cNvPr>
            <p:cNvSpPr/>
            <p:nvPr/>
          </p:nvSpPr>
          <p:spPr>
            <a:xfrm>
              <a:off x="4095700" y="4446925"/>
              <a:ext cx="43250" cy="57300"/>
            </a:xfrm>
            <a:custGeom>
              <a:avLst/>
              <a:gdLst/>
              <a:ahLst/>
              <a:cxnLst/>
              <a:rect l="l" t="t" r="r" b="b"/>
              <a:pathLst>
                <a:path w="1730" h="2292" extrusionOk="0">
                  <a:moveTo>
                    <a:pt x="1706" y="1"/>
                  </a:moveTo>
                  <a:cubicBezTo>
                    <a:pt x="1698" y="1"/>
                    <a:pt x="1691" y="5"/>
                    <a:pt x="1687" y="12"/>
                  </a:cubicBezTo>
                  <a:cubicBezTo>
                    <a:pt x="1377" y="536"/>
                    <a:pt x="815" y="1289"/>
                    <a:pt x="8" y="2249"/>
                  </a:cubicBezTo>
                  <a:cubicBezTo>
                    <a:pt x="1" y="2261"/>
                    <a:pt x="1" y="2276"/>
                    <a:pt x="12" y="2287"/>
                  </a:cubicBezTo>
                  <a:cubicBezTo>
                    <a:pt x="16" y="2291"/>
                    <a:pt x="24" y="2291"/>
                    <a:pt x="31" y="2291"/>
                  </a:cubicBezTo>
                  <a:cubicBezTo>
                    <a:pt x="35" y="2291"/>
                    <a:pt x="43" y="2287"/>
                    <a:pt x="50" y="2284"/>
                  </a:cubicBezTo>
                  <a:cubicBezTo>
                    <a:pt x="616" y="1607"/>
                    <a:pt x="1064" y="1033"/>
                    <a:pt x="1385" y="570"/>
                  </a:cubicBezTo>
                  <a:cubicBezTo>
                    <a:pt x="1519" y="372"/>
                    <a:pt x="1633" y="180"/>
                    <a:pt x="1729" y="12"/>
                  </a:cubicBezTo>
                  <a:cubicBezTo>
                    <a:pt x="1725" y="8"/>
                    <a:pt x="1725" y="8"/>
                    <a:pt x="1721" y="5"/>
                  </a:cubicBezTo>
                  <a:cubicBezTo>
                    <a:pt x="1718" y="1"/>
                    <a:pt x="1714" y="1"/>
                    <a:pt x="1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117;p46">
              <a:extLst>
                <a:ext uri="{FF2B5EF4-FFF2-40B4-BE49-F238E27FC236}">
                  <a16:creationId xmlns:a16="http://schemas.microsoft.com/office/drawing/2014/main" id="{DD1326DA-DCEB-AA25-5133-276B1472A244}"/>
                </a:ext>
              </a:extLst>
            </p:cNvPr>
            <p:cNvSpPr/>
            <p:nvPr/>
          </p:nvSpPr>
          <p:spPr>
            <a:xfrm>
              <a:off x="3864475" y="4560200"/>
              <a:ext cx="57750" cy="43450"/>
            </a:xfrm>
            <a:custGeom>
              <a:avLst/>
              <a:gdLst/>
              <a:ahLst/>
              <a:cxnLst/>
              <a:rect l="l" t="t" r="r" b="b"/>
              <a:pathLst>
                <a:path w="2310" h="1738" extrusionOk="0">
                  <a:moveTo>
                    <a:pt x="1965" y="1"/>
                  </a:moveTo>
                  <a:cubicBezTo>
                    <a:pt x="1740" y="70"/>
                    <a:pt x="1457" y="116"/>
                    <a:pt x="1357" y="177"/>
                  </a:cubicBezTo>
                  <a:cubicBezTo>
                    <a:pt x="1254" y="234"/>
                    <a:pt x="719" y="257"/>
                    <a:pt x="665" y="292"/>
                  </a:cubicBezTo>
                  <a:cubicBezTo>
                    <a:pt x="627" y="322"/>
                    <a:pt x="417" y="456"/>
                    <a:pt x="329" y="555"/>
                  </a:cubicBezTo>
                  <a:lnTo>
                    <a:pt x="554" y="571"/>
                  </a:lnTo>
                  <a:cubicBezTo>
                    <a:pt x="455" y="578"/>
                    <a:pt x="0" y="1465"/>
                    <a:pt x="184" y="1561"/>
                  </a:cubicBezTo>
                  <a:cubicBezTo>
                    <a:pt x="280" y="1608"/>
                    <a:pt x="327" y="1652"/>
                    <a:pt x="379" y="1652"/>
                  </a:cubicBezTo>
                  <a:cubicBezTo>
                    <a:pt x="396" y="1652"/>
                    <a:pt x="413" y="1648"/>
                    <a:pt x="432" y="1637"/>
                  </a:cubicBezTo>
                  <a:cubicBezTo>
                    <a:pt x="483" y="1613"/>
                    <a:pt x="496" y="1600"/>
                    <a:pt x="498" y="1593"/>
                  </a:cubicBezTo>
                  <a:lnTo>
                    <a:pt x="498" y="1593"/>
                  </a:lnTo>
                  <a:cubicBezTo>
                    <a:pt x="502" y="1619"/>
                    <a:pt x="527" y="1738"/>
                    <a:pt x="623" y="1738"/>
                  </a:cubicBezTo>
                  <a:cubicBezTo>
                    <a:pt x="628" y="1738"/>
                    <a:pt x="633" y="1738"/>
                    <a:pt x="639" y="1737"/>
                  </a:cubicBezTo>
                  <a:cubicBezTo>
                    <a:pt x="761" y="1722"/>
                    <a:pt x="834" y="1542"/>
                    <a:pt x="834" y="1542"/>
                  </a:cubicBezTo>
                  <a:cubicBezTo>
                    <a:pt x="834" y="1542"/>
                    <a:pt x="851" y="1688"/>
                    <a:pt x="973" y="1688"/>
                  </a:cubicBezTo>
                  <a:cubicBezTo>
                    <a:pt x="977" y="1688"/>
                    <a:pt x="982" y="1688"/>
                    <a:pt x="987" y="1687"/>
                  </a:cubicBezTo>
                  <a:cubicBezTo>
                    <a:pt x="1117" y="1676"/>
                    <a:pt x="1128" y="1572"/>
                    <a:pt x="1128" y="1572"/>
                  </a:cubicBezTo>
                  <a:cubicBezTo>
                    <a:pt x="1128" y="1572"/>
                    <a:pt x="1188" y="1597"/>
                    <a:pt x="1257" y="1597"/>
                  </a:cubicBezTo>
                  <a:cubicBezTo>
                    <a:pt x="1309" y="1597"/>
                    <a:pt x="1366" y="1583"/>
                    <a:pt x="1407" y="1534"/>
                  </a:cubicBezTo>
                  <a:cubicBezTo>
                    <a:pt x="1503" y="1423"/>
                    <a:pt x="1763" y="999"/>
                    <a:pt x="1889" y="953"/>
                  </a:cubicBezTo>
                  <a:cubicBezTo>
                    <a:pt x="2011" y="903"/>
                    <a:pt x="2310" y="777"/>
                    <a:pt x="2310" y="777"/>
                  </a:cubicBezTo>
                  <a:lnTo>
                    <a:pt x="1965"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18;p46">
              <a:extLst>
                <a:ext uri="{FF2B5EF4-FFF2-40B4-BE49-F238E27FC236}">
                  <a16:creationId xmlns:a16="http://schemas.microsoft.com/office/drawing/2014/main" id="{3E81A27C-481D-382A-A5E4-7C99AF4B9EE7}"/>
                </a:ext>
              </a:extLst>
            </p:cNvPr>
            <p:cNvSpPr/>
            <p:nvPr/>
          </p:nvSpPr>
          <p:spPr>
            <a:xfrm>
              <a:off x="3877850" y="4569675"/>
              <a:ext cx="6225" cy="5100"/>
            </a:xfrm>
            <a:custGeom>
              <a:avLst/>
              <a:gdLst/>
              <a:ahLst/>
              <a:cxnLst/>
              <a:rect l="l" t="t" r="r" b="b"/>
              <a:pathLst>
                <a:path w="249" h="204" extrusionOk="0">
                  <a:moveTo>
                    <a:pt x="231" y="0"/>
                  </a:moveTo>
                  <a:cubicBezTo>
                    <a:pt x="228" y="0"/>
                    <a:pt x="225" y="1"/>
                    <a:pt x="222" y="4"/>
                  </a:cubicBezTo>
                  <a:cubicBezTo>
                    <a:pt x="222" y="4"/>
                    <a:pt x="107" y="77"/>
                    <a:pt x="8" y="180"/>
                  </a:cubicBezTo>
                  <a:cubicBezTo>
                    <a:pt x="0" y="184"/>
                    <a:pt x="0" y="195"/>
                    <a:pt x="8" y="199"/>
                  </a:cubicBezTo>
                  <a:lnTo>
                    <a:pt x="19" y="203"/>
                  </a:lnTo>
                  <a:lnTo>
                    <a:pt x="27" y="199"/>
                  </a:lnTo>
                  <a:cubicBezTo>
                    <a:pt x="127" y="104"/>
                    <a:pt x="237" y="27"/>
                    <a:pt x="237" y="27"/>
                  </a:cubicBezTo>
                  <a:cubicBezTo>
                    <a:pt x="245" y="23"/>
                    <a:pt x="249" y="16"/>
                    <a:pt x="241" y="8"/>
                  </a:cubicBezTo>
                  <a:cubicBezTo>
                    <a:pt x="239" y="3"/>
                    <a:pt x="235" y="0"/>
                    <a:pt x="231"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119;p46">
              <a:extLst>
                <a:ext uri="{FF2B5EF4-FFF2-40B4-BE49-F238E27FC236}">
                  <a16:creationId xmlns:a16="http://schemas.microsoft.com/office/drawing/2014/main" id="{10C67B2C-FD6B-C300-9DB2-50671CC478E9}"/>
                </a:ext>
              </a:extLst>
            </p:cNvPr>
            <p:cNvSpPr/>
            <p:nvPr/>
          </p:nvSpPr>
          <p:spPr>
            <a:xfrm>
              <a:off x="3876500" y="4593375"/>
              <a:ext cx="1650" cy="6925"/>
            </a:xfrm>
            <a:custGeom>
              <a:avLst/>
              <a:gdLst/>
              <a:ahLst/>
              <a:cxnLst/>
              <a:rect l="l" t="t" r="r" b="b"/>
              <a:pathLst>
                <a:path w="66" h="277" extrusionOk="0">
                  <a:moveTo>
                    <a:pt x="51" y="1"/>
                  </a:moveTo>
                  <a:cubicBezTo>
                    <a:pt x="43" y="1"/>
                    <a:pt x="35" y="5"/>
                    <a:pt x="31" y="16"/>
                  </a:cubicBezTo>
                  <a:lnTo>
                    <a:pt x="1" y="257"/>
                  </a:lnTo>
                  <a:cubicBezTo>
                    <a:pt x="1" y="265"/>
                    <a:pt x="5" y="272"/>
                    <a:pt x="12" y="276"/>
                  </a:cubicBezTo>
                  <a:lnTo>
                    <a:pt x="16" y="276"/>
                  </a:lnTo>
                  <a:cubicBezTo>
                    <a:pt x="24" y="276"/>
                    <a:pt x="28" y="268"/>
                    <a:pt x="31" y="261"/>
                  </a:cubicBezTo>
                  <a:lnTo>
                    <a:pt x="62" y="20"/>
                  </a:lnTo>
                  <a:cubicBezTo>
                    <a:pt x="66" y="8"/>
                    <a:pt x="58" y="1"/>
                    <a:pt x="5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20;p46">
              <a:extLst>
                <a:ext uri="{FF2B5EF4-FFF2-40B4-BE49-F238E27FC236}">
                  <a16:creationId xmlns:a16="http://schemas.microsoft.com/office/drawing/2014/main" id="{7C7D50EB-F12F-8B29-DDB7-B9E0B5910F2B}"/>
                </a:ext>
              </a:extLst>
            </p:cNvPr>
            <p:cNvSpPr/>
            <p:nvPr/>
          </p:nvSpPr>
          <p:spPr>
            <a:xfrm>
              <a:off x="4146475" y="4743550"/>
              <a:ext cx="500" cy="600"/>
            </a:xfrm>
            <a:custGeom>
              <a:avLst/>
              <a:gdLst/>
              <a:ahLst/>
              <a:cxnLst/>
              <a:rect l="l" t="t" r="r" b="b"/>
              <a:pathLst>
                <a:path w="20" h="24" extrusionOk="0">
                  <a:moveTo>
                    <a:pt x="12" y="1"/>
                  </a:moveTo>
                  <a:lnTo>
                    <a:pt x="0" y="24"/>
                  </a:lnTo>
                  <a:lnTo>
                    <a:pt x="19" y="24"/>
                  </a:lnTo>
                  <a:cubicBezTo>
                    <a:pt x="15" y="9"/>
                    <a:pt x="12" y="1"/>
                    <a:pt x="12"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121;p46">
              <a:extLst>
                <a:ext uri="{FF2B5EF4-FFF2-40B4-BE49-F238E27FC236}">
                  <a16:creationId xmlns:a16="http://schemas.microsoft.com/office/drawing/2014/main" id="{FE705F8F-92B3-6ECF-9A4B-06B12A94C2AD}"/>
                </a:ext>
              </a:extLst>
            </p:cNvPr>
            <p:cNvSpPr/>
            <p:nvPr/>
          </p:nvSpPr>
          <p:spPr>
            <a:xfrm>
              <a:off x="4138825" y="4713075"/>
              <a:ext cx="8725" cy="31075"/>
            </a:xfrm>
            <a:custGeom>
              <a:avLst/>
              <a:gdLst/>
              <a:ahLst/>
              <a:cxnLst/>
              <a:rect l="l" t="t" r="r" b="b"/>
              <a:pathLst>
                <a:path w="349" h="1243" extrusionOk="0">
                  <a:moveTo>
                    <a:pt x="23" y="0"/>
                  </a:moveTo>
                  <a:cubicBezTo>
                    <a:pt x="12" y="4"/>
                    <a:pt x="0" y="15"/>
                    <a:pt x="4" y="31"/>
                  </a:cubicBezTo>
                  <a:lnTo>
                    <a:pt x="295" y="1224"/>
                  </a:lnTo>
                  <a:cubicBezTo>
                    <a:pt x="295" y="1231"/>
                    <a:pt x="302" y="1239"/>
                    <a:pt x="306" y="1243"/>
                  </a:cubicBezTo>
                  <a:lnTo>
                    <a:pt x="318" y="1220"/>
                  </a:lnTo>
                  <a:cubicBezTo>
                    <a:pt x="318" y="1220"/>
                    <a:pt x="321" y="1228"/>
                    <a:pt x="325" y="1243"/>
                  </a:cubicBezTo>
                  <a:cubicBezTo>
                    <a:pt x="341" y="1239"/>
                    <a:pt x="348" y="1228"/>
                    <a:pt x="344" y="1212"/>
                  </a:cubicBezTo>
                  <a:lnTo>
                    <a:pt x="58" y="19"/>
                  </a:lnTo>
                  <a:cubicBezTo>
                    <a:pt x="54" y="8"/>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122;p46">
              <a:extLst>
                <a:ext uri="{FF2B5EF4-FFF2-40B4-BE49-F238E27FC236}">
                  <a16:creationId xmlns:a16="http://schemas.microsoft.com/office/drawing/2014/main" id="{20CADE14-C790-EB35-7BF5-7B448CF6D4B0}"/>
                </a:ext>
              </a:extLst>
            </p:cNvPr>
            <p:cNvSpPr/>
            <p:nvPr/>
          </p:nvSpPr>
          <p:spPr>
            <a:xfrm>
              <a:off x="4088525" y="4663075"/>
              <a:ext cx="700" cy="1250"/>
            </a:xfrm>
            <a:custGeom>
              <a:avLst/>
              <a:gdLst/>
              <a:ahLst/>
              <a:cxnLst/>
              <a:rect l="l" t="t" r="r" b="b"/>
              <a:pathLst>
                <a:path w="28" h="50" extrusionOk="0">
                  <a:moveTo>
                    <a:pt x="24" y="0"/>
                  </a:moveTo>
                  <a:cubicBezTo>
                    <a:pt x="12" y="4"/>
                    <a:pt x="5" y="12"/>
                    <a:pt x="1" y="23"/>
                  </a:cubicBezTo>
                  <a:cubicBezTo>
                    <a:pt x="1" y="35"/>
                    <a:pt x="9" y="46"/>
                    <a:pt x="20" y="50"/>
                  </a:cubicBezTo>
                  <a:cubicBezTo>
                    <a:pt x="24" y="42"/>
                    <a:pt x="24" y="35"/>
                    <a:pt x="28" y="27"/>
                  </a:cubicBezTo>
                  <a:cubicBezTo>
                    <a:pt x="28" y="23"/>
                    <a:pt x="24" y="12"/>
                    <a:pt x="2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123;p46">
              <a:extLst>
                <a:ext uri="{FF2B5EF4-FFF2-40B4-BE49-F238E27FC236}">
                  <a16:creationId xmlns:a16="http://schemas.microsoft.com/office/drawing/2014/main" id="{B34C3E99-EA06-3FF2-664E-8AD1C8438B20}"/>
                </a:ext>
              </a:extLst>
            </p:cNvPr>
            <p:cNvSpPr/>
            <p:nvPr/>
          </p:nvSpPr>
          <p:spPr>
            <a:xfrm>
              <a:off x="4089025" y="4640225"/>
              <a:ext cx="137950" cy="24400"/>
            </a:xfrm>
            <a:custGeom>
              <a:avLst/>
              <a:gdLst/>
              <a:ahLst/>
              <a:cxnLst/>
              <a:rect l="l" t="t" r="r" b="b"/>
              <a:pathLst>
                <a:path w="5518" h="976" extrusionOk="0">
                  <a:moveTo>
                    <a:pt x="5483" y="0"/>
                  </a:moveTo>
                  <a:cubicBezTo>
                    <a:pt x="2990" y="826"/>
                    <a:pt x="1097" y="922"/>
                    <a:pt x="352" y="922"/>
                  </a:cubicBezTo>
                  <a:cubicBezTo>
                    <a:pt x="134" y="922"/>
                    <a:pt x="15" y="914"/>
                    <a:pt x="12" y="914"/>
                  </a:cubicBezTo>
                  <a:lnTo>
                    <a:pt x="4" y="914"/>
                  </a:lnTo>
                  <a:cubicBezTo>
                    <a:pt x="4" y="926"/>
                    <a:pt x="8" y="937"/>
                    <a:pt x="8" y="941"/>
                  </a:cubicBezTo>
                  <a:cubicBezTo>
                    <a:pt x="4" y="949"/>
                    <a:pt x="4" y="956"/>
                    <a:pt x="0" y="964"/>
                  </a:cubicBezTo>
                  <a:cubicBezTo>
                    <a:pt x="0" y="964"/>
                    <a:pt x="4" y="968"/>
                    <a:pt x="8" y="968"/>
                  </a:cubicBezTo>
                  <a:cubicBezTo>
                    <a:pt x="12" y="968"/>
                    <a:pt x="130" y="975"/>
                    <a:pt x="352" y="975"/>
                  </a:cubicBezTo>
                  <a:cubicBezTo>
                    <a:pt x="1101" y="975"/>
                    <a:pt x="3002" y="880"/>
                    <a:pt x="5499" y="50"/>
                  </a:cubicBezTo>
                  <a:cubicBezTo>
                    <a:pt x="5510" y="46"/>
                    <a:pt x="5518" y="31"/>
                    <a:pt x="5514" y="20"/>
                  </a:cubicBezTo>
                  <a:cubicBezTo>
                    <a:pt x="5510" y="8"/>
                    <a:pt x="5499" y="0"/>
                    <a:pt x="5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124;p46">
              <a:extLst>
                <a:ext uri="{FF2B5EF4-FFF2-40B4-BE49-F238E27FC236}">
                  <a16:creationId xmlns:a16="http://schemas.microsoft.com/office/drawing/2014/main" id="{FFA981B6-65D2-4A7D-F704-7F07E54236FD}"/>
                </a:ext>
              </a:extLst>
            </p:cNvPr>
            <p:cNvSpPr/>
            <p:nvPr/>
          </p:nvSpPr>
          <p:spPr>
            <a:xfrm>
              <a:off x="4087975" y="4625975"/>
              <a:ext cx="136050" cy="25750"/>
            </a:xfrm>
            <a:custGeom>
              <a:avLst/>
              <a:gdLst/>
              <a:ahLst/>
              <a:cxnLst/>
              <a:rect l="l" t="t" r="r" b="b"/>
              <a:pathLst>
                <a:path w="5442" h="1030" extrusionOk="0">
                  <a:moveTo>
                    <a:pt x="5411" y="1"/>
                  </a:moveTo>
                  <a:cubicBezTo>
                    <a:pt x="5407" y="1"/>
                    <a:pt x="5403" y="4"/>
                    <a:pt x="5403" y="4"/>
                  </a:cubicBezTo>
                  <a:cubicBezTo>
                    <a:pt x="3476" y="869"/>
                    <a:pt x="61" y="976"/>
                    <a:pt x="27" y="976"/>
                  </a:cubicBezTo>
                  <a:cubicBezTo>
                    <a:pt x="11" y="976"/>
                    <a:pt x="0" y="987"/>
                    <a:pt x="0" y="1002"/>
                  </a:cubicBezTo>
                  <a:cubicBezTo>
                    <a:pt x="0" y="1018"/>
                    <a:pt x="11" y="1029"/>
                    <a:pt x="27" y="1029"/>
                  </a:cubicBezTo>
                  <a:cubicBezTo>
                    <a:pt x="61" y="1025"/>
                    <a:pt x="3487" y="922"/>
                    <a:pt x="5422" y="50"/>
                  </a:cubicBezTo>
                  <a:cubicBezTo>
                    <a:pt x="5437" y="47"/>
                    <a:pt x="5441" y="31"/>
                    <a:pt x="5437" y="16"/>
                  </a:cubicBezTo>
                  <a:cubicBezTo>
                    <a:pt x="5430" y="8"/>
                    <a:pt x="5422"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125;p46">
              <a:extLst>
                <a:ext uri="{FF2B5EF4-FFF2-40B4-BE49-F238E27FC236}">
                  <a16:creationId xmlns:a16="http://schemas.microsoft.com/office/drawing/2014/main" id="{6A724346-A143-2D91-6DAA-20B4413156FE}"/>
                </a:ext>
              </a:extLst>
            </p:cNvPr>
            <p:cNvSpPr/>
            <p:nvPr/>
          </p:nvSpPr>
          <p:spPr>
            <a:xfrm>
              <a:off x="4181650" y="4656100"/>
              <a:ext cx="36450" cy="39400"/>
            </a:xfrm>
            <a:custGeom>
              <a:avLst/>
              <a:gdLst/>
              <a:ahLst/>
              <a:cxnLst/>
              <a:rect l="l" t="t" r="r" b="b"/>
              <a:pathLst>
                <a:path w="1458" h="1576" extrusionOk="0">
                  <a:moveTo>
                    <a:pt x="23" y="0"/>
                  </a:moveTo>
                  <a:cubicBezTo>
                    <a:pt x="8" y="4"/>
                    <a:pt x="0" y="19"/>
                    <a:pt x="4" y="31"/>
                  </a:cubicBezTo>
                  <a:cubicBezTo>
                    <a:pt x="126" y="409"/>
                    <a:pt x="513" y="1316"/>
                    <a:pt x="1423" y="1572"/>
                  </a:cubicBezTo>
                  <a:lnTo>
                    <a:pt x="1430" y="1576"/>
                  </a:lnTo>
                  <a:cubicBezTo>
                    <a:pt x="1442" y="1576"/>
                    <a:pt x="1450" y="1568"/>
                    <a:pt x="1453" y="1556"/>
                  </a:cubicBezTo>
                  <a:cubicBezTo>
                    <a:pt x="1457" y="1541"/>
                    <a:pt x="1450" y="1526"/>
                    <a:pt x="1434" y="1522"/>
                  </a:cubicBezTo>
                  <a:cubicBezTo>
                    <a:pt x="551" y="1273"/>
                    <a:pt x="176" y="386"/>
                    <a:pt x="54" y="15"/>
                  </a:cubicBezTo>
                  <a:cubicBezTo>
                    <a:pt x="50" y="4"/>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Content Placeholder 3" descr="A diagram of a work process&#10;&#10;Description automatically generated">
            <a:extLst>
              <a:ext uri="{FF2B5EF4-FFF2-40B4-BE49-F238E27FC236}">
                <a16:creationId xmlns:a16="http://schemas.microsoft.com/office/drawing/2014/main" id="{13B7D82C-E0C2-7D48-DFB9-C7EFBFA0311C}"/>
              </a:ext>
            </a:extLst>
          </p:cNvPr>
          <p:cNvPicPr>
            <a:picLocks noChangeAspect="1"/>
          </p:cNvPicPr>
          <p:nvPr/>
        </p:nvPicPr>
        <p:blipFill>
          <a:blip r:embed="rId3">
            <a:grayscl/>
            <a:extLst>
              <a:ext uri="{BEBA8EAE-BF5A-486C-A8C5-ECC9F3942E4B}">
                <a14:imgProps xmlns:a14="http://schemas.microsoft.com/office/drawing/2010/main">
                  <a14:imgLayer r:embed="rId4">
                    <a14:imgEffect>
                      <a14:saturation sat="400000"/>
                    </a14:imgEffect>
                    <a14:imgEffect>
                      <a14:sharpenSoften amount="50000"/>
                    </a14:imgEffect>
                  </a14:imgLayer>
                </a14:imgProps>
              </a:ext>
            </a:extLst>
          </a:blip>
          <a:stretch>
            <a:fillRect/>
          </a:stretch>
        </p:blipFill>
        <p:spPr>
          <a:xfrm>
            <a:off x="3713854" y="799418"/>
            <a:ext cx="5067380" cy="40134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4066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111344" y="784755"/>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30"/>
          <p:cNvSpPr txBox="1">
            <a:spLocks noGrp="1"/>
          </p:cNvSpPr>
          <p:nvPr>
            <p:ph type="title" idx="2"/>
          </p:nvPr>
        </p:nvSpPr>
        <p:spPr>
          <a:xfrm>
            <a:off x="4206375"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02</a:t>
            </a:r>
            <a:endParaRPr sz="2400" dirty="0"/>
          </a:p>
        </p:txBody>
      </p:sp>
      <p:sp>
        <p:nvSpPr>
          <p:cNvPr id="325" name="Google Shape;325;p30"/>
          <p:cNvSpPr txBox="1">
            <a:spLocks noGrp="1"/>
          </p:cNvSpPr>
          <p:nvPr>
            <p:ph type="title"/>
          </p:nvPr>
        </p:nvSpPr>
        <p:spPr>
          <a:xfrm>
            <a:off x="3894843" y="98203"/>
            <a:ext cx="3369495"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400" dirty="0">
                <a:latin typeface="Times New Roman" panose="02020603050405020304" pitchFamily="18" charset="0"/>
                <a:cs typeface="Times New Roman" panose="02020603050405020304" pitchFamily="18" charset="0"/>
              </a:rPr>
              <a:t>ER Diagram</a:t>
            </a:r>
            <a:endParaRPr lang="en-US" sz="2400" dirty="0"/>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grpSp>
        <p:nvGrpSpPr>
          <p:cNvPr id="489" name="Google Shape;1038;p46">
            <a:extLst>
              <a:ext uri="{FF2B5EF4-FFF2-40B4-BE49-F238E27FC236}">
                <a16:creationId xmlns:a16="http://schemas.microsoft.com/office/drawing/2014/main" id="{0CE5E12F-1CC9-3547-C6E6-FDD72FCF95FD}"/>
              </a:ext>
            </a:extLst>
          </p:cNvPr>
          <p:cNvGrpSpPr/>
          <p:nvPr/>
        </p:nvGrpSpPr>
        <p:grpSpPr>
          <a:xfrm>
            <a:off x="184105" y="1413542"/>
            <a:ext cx="3293079" cy="3183216"/>
            <a:chOff x="3342700" y="4253550"/>
            <a:chExt cx="937425" cy="869250"/>
          </a:xfrm>
        </p:grpSpPr>
        <p:sp>
          <p:nvSpPr>
            <p:cNvPr id="490" name="Google Shape;1039;p46">
              <a:extLst>
                <a:ext uri="{FF2B5EF4-FFF2-40B4-BE49-F238E27FC236}">
                  <a16:creationId xmlns:a16="http://schemas.microsoft.com/office/drawing/2014/main" id="{9D7B5F93-C80B-3B62-BFFC-6379EBB55F3C}"/>
                </a:ext>
              </a:extLst>
            </p:cNvPr>
            <p:cNvSpPr/>
            <p:nvPr/>
          </p:nvSpPr>
          <p:spPr>
            <a:xfrm>
              <a:off x="3428075" y="4978350"/>
              <a:ext cx="583525" cy="101625"/>
            </a:xfrm>
            <a:custGeom>
              <a:avLst/>
              <a:gdLst/>
              <a:ahLst/>
              <a:cxnLst/>
              <a:rect l="l" t="t" r="r" b="b"/>
              <a:pathLst>
                <a:path w="23341" h="4065" extrusionOk="0">
                  <a:moveTo>
                    <a:pt x="1" y="0"/>
                  </a:moveTo>
                  <a:lnTo>
                    <a:pt x="1" y="4065"/>
                  </a:lnTo>
                  <a:lnTo>
                    <a:pt x="23341" y="4065"/>
                  </a:lnTo>
                  <a:lnTo>
                    <a:pt x="23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040;p46">
              <a:extLst>
                <a:ext uri="{FF2B5EF4-FFF2-40B4-BE49-F238E27FC236}">
                  <a16:creationId xmlns:a16="http://schemas.microsoft.com/office/drawing/2014/main" id="{6A9CB98E-A256-FACB-7A96-8F73B17D7BC8}"/>
                </a:ext>
              </a:extLst>
            </p:cNvPr>
            <p:cNvSpPr/>
            <p:nvPr/>
          </p:nvSpPr>
          <p:spPr>
            <a:xfrm>
              <a:off x="4011300" y="4678700"/>
              <a:ext cx="124775" cy="401275"/>
            </a:xfrm>
            <a:custGeom>
              <a:avLst/>
              <a:gdLst/>
              <a:ahLst/>
              <a:cxnLst/>
              <a:rect l="l" t="t" r="r" b="b"/>
              <a:pathLst>
                <a:path w="4991" h="16051" extrusionOk="0">
                  <a:moveTo>
                    <a:pt x="1348" y="0"/>
                  </a:moveTo>
                  <a:cubicBezTo>
                    <a:pt x="1090" y="0"/>
                    <a:pt x="831" y="31"/>
                    <a:pt x="578" y="98"/>
                  </a:cubicBezTo>
                  <a:cubicBezTo>
                    <a:pt x="69" y="232"/>
                    <a:pt x="8" y="335"/>
                    <a:pt x="4" y="798"/>
                  </a:cubicBezTo>
                  <a:cubicBezTo>
                    <a:pt x="0" y="1085"/>
                    <a:pt x="4" y="1367"/>
                    <a:pt x="4" y="1654"/>
                  </a:cubicBezTo>
                  <a:lnTo>
                    <a:pt x="4" y="6862"/>
                  </a:lnTo>
                  <a:lnTo>
                    <a:pt x="4" y="15955"/>
                  </a:lnTo>
                  <a:lnTo>
                    <a:pt x="4" y="16051"/>
                  </a:lnTo>
                  <a:lnTo>
                    <a:pt x="3465" y="16051"/>
                  </a:lnTo>
                  <a:cubicBezTo>
                    <a:pt x="4076" y="16051"/>
                    <a:pt x="4577" y="15550"/>
                    <a:pt x="4577" y="14938"/>
                  </a:cubicBezTo>
                  <a:lnTo>
                    <a:pt x="4577" y="11718"/>
                  </a:lnTo>
                  <a:lnTo>
                    <a:pt x="4577" y="7898"/>
                  </a:lnTo>
                  <a:cubicBezTo>
                    <a:pt x="4577" y="6545"/>
                    <a:pt x="4688" y="5260"/>
                    <a:pt x="4849" y="3903"/>
                  </a:cubicBezTo>
                  <a:cubicBezTo>
                    <a:pt x="4922" y="3279"/>
                    <a:pt x="4990" y="2622"/>
                    <a:pt x="4742" y="2040"/>
                  </a:cubicBezTo>
                  <a:cubicBezTo>
                    <a:pt x="4612" y="1742"/>
                    <a:pt x="4402" y="1482"/>
                    <a:pt x="4172" y="1249"/>
                  </a:cubicBezTo>
                  <a:cubicBezTo>
                    <a:pt x="3813" y="882"/>
                    <a:pt x="3373" y="576"/>
                    <a:pt x="2895" y="354"/>
                  </a:cubicBezTo>
                  <a:cubicBezTo>
                    <a:pt x="2407" y="131"/>
                    <a:pt x="1877" y="0"/>
                    <a:pt x="1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041;p46">
              <a:extLst>
                <a:ext uri="{FF2B5EF4-FFF2-40B4-BE49-F238E27FC236}">
                  <a16:creationId xmlns:a16="http://schemas.microsoft.com/office/drawing/2014/main" id="{B84D8225-3F23-BFCF-EBE8-D255F214C092}"/>
                </a:ext>
              </a:extLst>
            </p:cNvPr>
            <p:cNvSpPr/>
            <p:nvPr/>
          </p:nvSpPr>
          <p:spPr>
            <a:xfrm>
              <a:off x="3342700" y="4678700"/>
              <a:ext cx="124775" cy="401275"/>
            </a:xfrm>
            <a:custGeom>
              <a:avLst/>
              <a:gdLst/>
              <a:ahLst/>
              <a:cxnLst/>
              <a:rect l="l" t="t" r="r" b="b"/>
              <a:pathLst>
                <a:path w="4991" h="16051" extrusionOk="0">
                  <a:moveTo>
                    <a:pt x="3646" y="0"/>
                  </a:moveTo>
                  <a:cubicBezTo>
                    <a:pt x="3116" y="0"/>
                    <a:pt x="2584" y="131"/>
                    <a:pt x="2096" y="354"/>
                  </a:cubicBezTo>
                  <a:cubicBezTo>
                    <a:pt x="1618" y="576"/>
                    <a:pt x="1179" y="882"/>
                    <a:pt x="819" y="1249"/>
                  </a:cubicBezTo>
                  <a:cubicBezTo>
                    <a:pt x="590" y="1482"/>
                    <a:pt x="380" y="1742"/>
                    <a:pt x="249" y="2040"/>
                  </a:cubicBezTo>
                  <a:cubicBezTo>
                    <a:pt x="1" y="2622"/>
                    <a:pt x="70" y="3279"/>
                    <a:pt x="146" y="3903"/>
                  </a:cubicBezTo>
                  <a:cubicBezTo>
                    <a:pt x="307" y="5260"/>
                    <a:pt x="418" y="6545"/>
                    <a:pt x="418" y="7898"/>
                  </a:cubicBezTo>
                  <a:lnTo>
                    <a:pt x="418" y="11718"/>
                  </a:lnTo>
                  <a:lnTo>
                    <a:pt x="418" y="14938"/>
                  </a:lnTo>
                  <a:cubicBezTo>
                    <a:pt x="418" y="15550"/>
                    <a:pt x="915" y="16051"/>
                    <a:pt x="1530" y="16051"/>
                  </a:cubicBezTo>
                  <a:lnTo>
                    <a:pt x="4991" y="16051"/>
                  </a:lnTo>
                  <a:lnTo>
                    <a:pt x="4991" y="15955"/>
                  </a:lnTo>
                  <a:lnTo>
                    <a:pt x="4991" y="6862"/>
                  </a:lnTo>
                  <a:lnTo>
                    <a:pt x="4991" y="1654"/>
                  </a:lnTo>
                  <a:cubicBezTo>
                    <a:pt x="4991" y="1367"/>
                    <a:pt x="4991" y="1085"/>
                    <a:pt x="4991" y="798"/>
                  </a:cubicBezTo>
                  <a:cubicBezTo>
                    <a:pt x="4987" y="335"/>
                    <a:pt x="4926" y="232"/>
                    <a:pt x="4417" y="98"/>
                  </a:cubicBezTo>
                  <a:cubicBezTo>
                    <a:pt x="4164" y="31"/>
                    <a:pt x="3905" y="0"/>
                    <a:pt x="3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042;p46">
              <a:extLst>
                <a:ext uri="{FF2B5EF4-FFF2-40B4-BE49-F238E27FC236}">
                  <a16:creationId xmlns:a16="http://schemas.microsoft.com/office/drawing/2014/main" id="{D5CA17EA-A705-A58E-5EC7-1CAA6D70F57F}"/>
                </a:ext>
              </a:extLst>
            </p:cNvPr>
            <p:cNvSpPr/>
            <p:nvPr/>
          </p:nvSpPr>
          <p:spPr>
            <a:xfrm>
              <a:off x="4059575" y="5078800"/>
              <a:ext cx="41425" cy="33300"/>
            </a:xfrm>
            <a:custGeom>
              <a:avLst/>
              <a:gdLst/>
              <a:ahLst/>
              <a:cxnLst/>
              <a:rect l="l" t="t" r="r" b="b"/>
              <a:pathLst>
                <a:path w="1657" h="1332" extrusionOk="0">
                  <a:moveTo>
                    <a:pt x="0" y="1"/>
                  </a:moveTo>
                  <a:lnTo>
                    <a:pt x="1017" y="1332"/>
                  </a:lnTo>
                  <a:lnTo>
                    <a:pt x="1656" y="1332"/>
                  </a:lnTo>
                  <a:lnTo>
                    <a:pt x="1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1043;p46">
              <a:extLst>
                <a:ext uri="{FF2B5EF4-FFF2-40B4-BE49-F238E27FC236}">
                  <a16:creationId xmlns:a16="http://schemas.microsoft.com/office/drawing/2014/main" id="{B85637D3-FAE1-EC58-E783-65A8C4B56C76}"/>
                </a:ext>
              </a:extLst>
            </p:cNvPr>
            <p:cNvSpPr/>
            <p:nvPr/>
          </p:nvSpPr>
          <p:spPr>
            <a:xfrm>
              <a:off x="3378850" y="5078800"/>
              <a:ext cx="41325" cy="33300"/>
            </a:xfrm>
            <a:custGeom>
              <a:avLst/>
              <a:gdLst/>
              <a:ahLst/>
              <a:cxnLst/>
              <a:rect l="l" t="t" r="r" b="b"/>
              <a:pathLst>
                <a:path w="1653" h="1332" extrusionOk="0">
                  <a:moveTo>
                    <a:pt x="0" y="1"/>
                  </a:moveTo>
                  <a:lnTo>
                    <a:pt x="0" y="1332"/>
                  </a:lnTo>
                  <a:lnTo>
                    <a:pt x="639" y="1332"/>
                  </a:lnTo>
                  <a:lnTo>
                    <a:pt x="16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044;p46">
              <a:extLst>
                <a:ext uri="{FF2B5EF4-FFF2-40B4-BE49-F238E27FC236}">
                  <a16:creationId xmlns:a16="http://schemas.microsoft.com/office/drawing/2014/main" id="{004A3FF2-48B4-0F70-1EB2-5A12716B6D01}"/>
                </a:ext>
              </a:extLst>
            </p:cNvPr>
            <p:cNvSpPr/>
            <p:nvPr/>
          </p:nvSpPr>
          <p:spPr>
            <a:xfrm>
              <a:off x="3407800" y="4811025"/>
              <a:ext cx="603800" cy="167350"/>
            </a:xfrm>
            <a:custGeom>
              <a:avLst/>
              <a:gdLst/>
              <a:ahLst/>
              <a:cxnLst/>
              <a:rect l="l" t="t" r="r" b="b"/>
              <a:pathLst>
                <a:path w="24152" h="6694" extrusionOk="0">
                  <a:moveTo>
                    <a:pt x="12494" y="1"/>
                  </a:moveTo>
                  <a:cubicBezTo>
                    <a:pt x="8501" y="1"/>
                    <a:pt x="4484" y="264"/>
                    <a:pt x="812" y="801"/>
                  </a:cubicBezTo>
                  <a:cubicBezTo>
                    <a:pt x="39" y="2609"/>
                    <a:pt x="1" y="4747"/>
                    <a:pt x="812" y="6693"/>
                  </a:cubicBezTo>
                  <a:lnTo>
                    <a:pt x="24152" y="6693"/>
                  </a:lnTo>
                  <a:lnTo>
                    <a:pt x="24152" y="801"/>
                  </a:lnTo>
                  <a:cubicBezTo>
                    <a:pt x="20544" y="270"/>
                    <a:pt x="16531" y="1"/>
                    <a:pt x="12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045;p46">
              <a:extLst>
                <a:ext uri="{FF2B5EF4-FFF2-40B4-BE49-F238E27FC236}">
                  <a16:creationId xmlns:a16="http://schemas.microsoft.com/office/drawing/2014/main" id="{C09E9BC5-8000-43DC-97AE-41735277317F}"/>
                </a:ext>
              </a:extLst>
            </p:cNvPr>
            <p:cNvSpPr/>
            <p:nvPr/>
          </p:nvSpPr>
          <p:spPr>
            <a:xfrm>
              <a:off x="3428075" y="4489175"/>
              <a:ext cx="597675" cy="348675"/>
            </a:xfrm>
            <a:custGeom>
              <a:avLst/>
              <a:gdLst/>
              <a:ahLst/>
              <a:cxnLst/>
              <a:rect l="l" t="t" r="r" b="b"/>
              <a:pathLst>
                <a:path w="23907" h="13947" extrusionOk="0">
                  <a:moveTo>
                    <a:pt x="13399" y="1"/>
                  </a:moveTo>
                  <a:cubicBezTo>
                    <a:pt x="9447" y="1"/>
                    <a:pt x="5335" y="265"/>
                    <a:pt x="3870" y="670"/>
                  </a:cubicBezTo>
                  <a:cubicBezTo>
                    <a:pt x="1882" y="1221"/>
                    <a:pt x="1270" y="3997"/>
                    <a:pt x="1297" y="6390"/>
                  </a:cubicBezTo>
                  <a:cubicBezTo>
                    <a:pt x="1308" y="7461"/>
                    <a:pt x="1427" y="8497"/>
                    <a:pt x="1350" y="9549"/>
                  </a:cubicBezTo>
                  <a:cubicBezTo>
                    <a:pt x="1247" y="11013"/>
                    <a:pt x="1" y="13946"/>
                    <a:pt x="1" y="13946"/>
                  </a:cubicBezTo>
                  <a:cubicBezTo>
                    <a:pt x="4211" y="13375"/>
                    <a:pt x="8878" y="13026"/>
                    <a:pt x="13441" y="13026"/>
                  </a:cubicBezTo>
                  <a:cubicBezTo>
                    <a:pt x="16881" y="13026"/>
                    <a:pt x="20261" y="13224"/>
                    <a:pt x="23341" y="13675"/>
                  </a:cubicBezTo>
                  <a:lnTo>
                    <a:pt x="23341" y="9400"/>
                  </a:lnTo>
                  <a:cubicBezTo>
                    <a:pt x="23341" y="7304"/>
                    <a:pt x="23907" y="1519"/>
                    <a:pt x="21460" y="670"/>
                  </a:cubicBezTo>
                  <a:cubicBezTo>
                    <a:pt x="20091" y="197"/>
                    <a:pt x="16805" y="1"/>
                    <a:pt x="13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046;p46">
              <a:extLst>
                <a:ext uri="{FF2B5EF4-FFF2-40B4-BE49-F238E27FC236}">
                  <a16:creationId xmlns:a16="http://schemas.microsoft.com/office/drawing/2014/main" id="{96F28507-6605-70A6-51FC-EF20AAFA9272}"/>
                </a:ext>
              </a:extLst>
            </p:cNvPr>
            <p:cNvSpPr/>
            <p:nvPr/>
          </p:nvSpPr>
          <p:spPr>
            <a:xfrm>
              <a:off x="3667250" y="4489175"/>
              <a:ext cx="91500" cy="32250"/>
            </a:xfrm>
            <a:custGeom>
              <a:avLst/>
              <a:gdLst/>
              <a:ahLst/>
              <a:cxnLst/>
              <a:rect l="l" t="t" r="r" b="b"/>
              <a:pathLst>
                <a:path w="3660" h="1290" extrusionOk="0">
                  <a:moveTo>
                    <a:pt x="3629" y="1"/>
                  </a:moveTo>
                  <a:cubicBezTo>
                    <a:pt x="2402" y="5"/>
                    <a:pt x="1163" y="31"/>
                    <a:pt x="1" y="81"/>
                  </a:cubicBezTo>
                  <a:cubicBezTo>
                    <a:pt x="1" y="184"/>
                    <a:pt x="12" y="284"/>
                    <a:pt x="35" y="376"/>
                  </a:cubicBezTo>
                  <a:cubicBezTo>
                    <a:pt x="157" y="926"/>
                    <a:pt x="593" y="1083"/>
                    <a:pt x="1102" y="1148"/>
                  </a:cubicBezTo>
                  <a:cubicBezTo>
                    <a:pt x="1695" y="1224"/>
                    <a:pt x="2291" y="1270"/>
                    <a:pt x="2891" y="1289"/>
                  </a:cubicBezTo>
                  <a:lnTo>
                    <a:pt x="2953" y="1289"/>
                  </a:lnTo>
                  <a:cubicBezTo>
                    <a:pt x="3044" y="1289"/>
                    <a:pt x="3136" y="1278"/>
                    <a:pt x="3209" y="1228"/>
                  </a:cubicBezTo>
                  <a:cubicBezTo>
                    <a:pt x="3308" y="1163"/>
                    <a:pt x="3350" y="1045"/>
                    <a:pt x="3388" y="930"/>
                  </a:cubicBezTo>
                  <a:cubicBezTo>
                    <a:pt x="3461" y="712"/>
                    <a:pt x="3534" y="498"/>
                    <a:pt x="3606" y="280"/>
                  </a:cubicBezTo>
                  <a:cubicBezTo>
                    <a:pt x="3633" y="200"/>
                    <a:pt x="3660" y="112"/>
                    <a:pt x="3641" y="31"/>
                  </a:cubicBezTo>
                  <a:cubicBezTo>
                    <a:pt x="3637" y="20"/>
                    <a:pt x="3633" y="12"/>
                    <a:pt x="36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047;p46">
              <a:extLst>
                <a:ext uri="{FF2B5EF4-FFF2-40B4-BE49-F238E27FC236}">
                  <a16:creationId xmlns:a16="http://schemas.microsoft.com/office/drawing/2014/main" id="{61FD074E-D3A5-2DA4-109D-E332DE5B28C0}"/>
                </a:ext>
              </a:extLst>
            </p:cNvPr>
            <p:cNvSpPr/>
            <p:nvPr/>
          </p:nvSpPr>
          <p:spPr>
            <a:xfrm>
              <a:off x="3739150" y="4579625"/>
              <a:ext cx="17125" cy="17325"/>
            </a:xfrm>
            <a:custGeom>
              <a:avLst/>
              <a:gdLst/>
              <a:ahLst/>
              <a:cxnLst/>
              <a:rect l="l" t="t" r="r" b="b"/>
              <a:pathLst>
                <a:path w="685" h="693" extrusionOk="0">
                  <a:moveTo>
                    <a:pt x="337" y="0"/>
                  </a:moveTo>
                  <a:cubicBezTo>
                    <a:pt x="195" y="0"/>
                    <a:pt x="69" y="88"/>
                    <a:pt x="19" y="214"/>
                  </a:cubicBezTo>
                  <a:lnTo>
                    <a:pt x="0" y="425"/>
                  </a:lnTo>
                  <a:cubicBezTo>
                    <a:pt x="38" y="578"/>
                    <a:pt x="176" y="692"/>
                    <a:pt x="337" y="692"/>
                  </a:cubicBezTo>
                  <a:cubicBezTo>
                    <a:pt x="528" y="692"/>
                    <a:pt x="685" y="535"/>
                    <a:pt x="685" y="344"/>
                  </a:cubicBezTo>
                  <a:cubicBezTo>
                    <a:pt x="685" y="157"/>
                    <a:pt x="528" y="0"/>
                    <a:pt x="337"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48;p46">
              <a:extLst>
                <a:ext uri="{FF2B5EF4-FFF2-40B4-BE49-F238E27FC236}">
                  <a16:creationId xmlns:a16="http://schemas.microsoft.com/office/drawing/2014/main" id="{2D552F09-8DEE-AD91-1B31-7F878F3DC7AE}"/>
                </a:ext>
              </a:extLst>
            </p:cNvPr>
            <p:cNvSpPr/>
            <p:nvPr/>
          </p:nvSpPr>
          <p:spPr>
            <a:xfrm>
              <a:off x="3913600" y="4579625"/>
              <a:ext cx="17225" cy="17325"/>
            </a:xfrm>
            <a:custGeom>
              <a:avLst/>
              <a:gdLst/>
              <a:ahLst/>
              <a:cxnLst/>
              <a:rect l="l" t="t" r="r" b="b"/>
              <a:pathLst>
                <a:path w="689" h="693" extrusionOk="0">
                  <a:moveTo>
                    <a:pt x="345" y="0"/>
                  </a:moveTo>
                  <a:cubicBezTo>
                    <a:pt x="153" y="0"/>
                    <a:pt x="0" y="157"/>
                    <a:pt x="0" y="344"/>
                  </a:cubicBezTo>
                  <a:cubicBezTo>
                    <a:pt x="0" y="535"/>
                    <a:pt x="153" y="692"/>
                    <a:pt x="345" y="692"/>
                  </a:cubicBezTo>
                  <a:cubicBezTo>
                    <a:pt x="536" y="692"/>
                    <a:pt x="689" y="535"/>
                    <a:pt x="689" y="344"/>
                  </a:cubicBezTo>
                  <a:cubicBezTo>
                    <a:pt x="689" y="157"/>
                    <a:pt x="536" y="0"/>
                    <a:pt x="345"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49;p46">
              <a:extLst>
                <a:ext uri="{FF2B5EF4-FFF2-40B4-BE49-F238E27FC236}">
                  <a16:creationId xmlns:a16="http://schemas.microsoft.com/office/drawing/2014/main" id="{67AA0392-6E03-0269-B675-28B532AA6B7A}"/>
                </a:ext>
              </a:extLst>
            </p:cNvPr>
            <p:cNvSpPr/>
            <p:nvPr/>
          </p:nvSpPr>
          <p:spPr>
            <a:xfrm>
              <a:off x="3564400" y="4712100"/>
              <a:ext cx="17225" cy="17325"/>
            </a:xfrm>
            <a:custGeom>
              <a:avLst/>
              <a:gdLst/>
              <a:ahLst/>
              <a:cxnLst/>
              <a:rect l="l" t="t" r="r" b="b"/>
              <a:pathLst>
                <a:path w="689" h="693" extrusionOk="0">
                  <a:moveTo>
                    <a:pt x="344" y="1"/>
                  </a:moveTo>
                  <a:cubicBezTo>
                    <a:pt x="153" y="1"/>
                    <a:pt x="0" y="158"/>
                    <a:pt x="0" y="345"/>
                  </a:cubicBezTo>
                  <a:cubicBezTo>
                    <a:pt x="0" y="536"/>
                    <a:pt x="153" y="693"/>
                    <a:pt x="344" y="693"/>
                  </a:cubicBezTo>
                  <a:cubicBezTo>
                    <a:pt x="536" y="693"/>
                    <a:pt x="689" y="536"/>
                    <a:pt x="689" y="345"/>
                  </a:cubicBezTo>
                  <a:cubicBezTo>
                    <a:pt x="689" y="158"/>
                    <a:pt x="536" y="1"/>
                    <a:pt x="34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50;p46">
              <a:extLst>
                <a:ext uri="{FF2B5EF4-FFF2-40B4-BE49-F238E27FC236}">
                  <a16:creationId xmlns:a16="http://schemas.microsoft.com/office/drawing/2014/main" id="{B5513B85-6B0F-EBF8-A206-EF657A2E7495}"/>
                </a:ext>
              </a:extLst>
            </p:cNvPr>
            <p:cNvSpPr/>
            <p:nvPr/>
          </p:nvSpPr>
          <p:spPr>
            <a:xfrm>
              <a:off x="3738950" y="4712100"/>
              <a:ext cx="17325" cy="17325"/>
            </a:xfrm>
            <a:custGeom>
              <a:avLst/>
              <a:gdLst/>
              <a:ahLst/>
              <a:cxnLst/>
              <a:rect l="l" t="t" r="r" b="b"/>
              <a:pathLst>
                <a:path w="693" h="693" extrusionOk="0">
                  <a:moveTo>
                    <a:pt x="345" y="1"/>
                  </a:moveTo>
                  <a:cubicBezTo>
                    <a:pt x="153" y="1"/>
                    <a:pt x="0" y="158"/>
                    <a:pt x="0" y="345"/>
                  </a:cubicBezTo>
                  <a:cubicBezTo>
                    <a:pt x="0" y="536"/>
                    <a:pt x="153" y="693"/>
                    <a:pt x="345" y="693"/>
                  </a:cubicBezTo>
                  <a:cubicBezTo>
                    <a:pt x="536" y="693"/>
                    <a:pt x="693" y="536"/>
                    <a:pt x="693" y="345"/>
                  </a:cubicBezTo>
                  <a:cubicBezTo>
                    <a:pt x="693"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51;p46">
              <a:extLst>
                <a:ext uri="{FF2B5EF4-FFF2-40B4-BE49-F238E27FC236}">
                  <a16:creationId xmlns:a16="http://schemas.microsoft.com/office/drawing/2014/main" id="{E87F19DB-2041-7685-F5AA-DF32A53EAA82}"/>
                </a:ext>
              </a:extLst>
            </p:cNvPr>
            <p:cNvSpPr/>
            <p:nvPr/>
          </p:nvSpPr>
          <p:spPr>
            <a:xfrm>
              <a:off x="3913600" y="4712100"/>
              <a:ext cx="17225" cy="17325"/>
            </a:xfrm>
            <a:custGeom>
              <a:avLst/>
              <a:gdLst/>
              <a:ahLst/>
              <a:cxnLst/>
              <a:rect l="l" t="t" r="r" b="b"/>
              <a:pathLst>
                <a:path w="689" h="693" extrusionOk="0">
                  <a:moveTo>
                    <a:pt x="345" y="1"/>
                  </a:moveTo>
                  <a:cubicBezTo>
                    <a:pt x="153" y="1"/>
                    <a:pt x="0" y="158"/>
                    <a:pt x="0" y="345"/>
                  </a:cubicBezTo>
                  <a:cubicBezTo>
                    <a:pt x="0" y="536"/>
                    <a:pt x="153" y="693"/>
                    <a:pt x="345" y="693"/>
                  </a:cubicBezTo>
                  <a:cubicBezTo>
                    <a:pt x="536" y="693"/>
                    <a:pt x="689" y="536"/>
                    <a:pt x="689" y="345"/>
                  </a:cubicBezTo>
                  <a:cubicBezTo>
                    <a:pt x="689"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52;p46">
              <a:extLst>
                <a:ext uri="{FF2B5EF4-FFF2-40B4-BE49-F238E27FC236}">
                  <a16:creationId xmlns:a16="http://schemas.microsoft.com/office/drawing/2014/main" id="{EB120C24-7D8E-5275-C960-F3094001959B}"/>
                </a:ext>
              </a:extLst>
            </p:cNvPr>
            <p:cNvSpPr/>
            <p:nvPr/>
          </p:nvSpPr>
          <p:spPr>
            <a:xfrm>
              <a:off x="4010725" y="5079950"/>
              <a:ext cx="1350" cy="600"/>
            </a:xfrm>
            <a:custGeom>
              <a:avLst/>
              <a:gdLst/>
              <a:ahLst/>
              <a:cxnLst/>
              <a:rect l="l" t="t" r="r" b="b"/>
              <a:pathLst>
                <a:path w="54" h="24" extrusionOk="0">
                  <a:moveTo>
                    <a:pt x="0" y="1"/>
                  </a:moveTo>
                  <a:cubicBezTo>
                    <a:pt x="0" y="12"/>
                    <a:pt x="12" y="24"/>
                    <a:pt x="27" y="24"/>
                  </a:cubicBezTo>
                  <a:cubicBezTo>
                    <a:pt x="42" y="24"/>
                    <a:pt x="54" y="12"/>
                    <a:pt x="54"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53;p46">
              <a:extLst>
                <a:ext uri="{FF2B5EF4-FFF2-40B4-BE49-F238E27FC236}">
                  <a16:creationId xmlns:a16="http://schemas.microsoft.com/office/drawing/2014/main" id="{57BA5C0A-B382-A7BF-2615-EE5AB10AE864}"/>
                </a:ext>
              </a:extLst>
            </p:cNvPr>
            <p:cNvSpPr/>
            <p:nvPr/>
          </p:nvSpPr>
          <p:spPr>
            <a:xfrm>
              <a:off x="4010725" y="4979000"/>
              <a:ext cx="700" cy="100975"/>
            </a:xfrm>
            <a:custGeom>
              <a:avLst/>
              <a:gdLst/>
              <a:ahLst/>
              <a:cxnLst/>
              <a:rect l="l" t="t" r="r" b="b"/>
              <a:pathLst>
                <a:path w="28" h="4039" extrusionOk="0">
                  <a:moveTo>
                    <a:pt x="0" y="1"/>
                  </a:moveTo>
                  <a:lnTo>
                    <a:pt x="0" y="4039"/>
                  </a:lnTo>
                  <a:lnTo>
                    <a:pt x="27" y="4039"/>
                  </a:lnTo>
                  <a:lnTo>
                    <a:pt x="27" y="3943"/>
                  </a:lnTo>
                  <a:lnTo>
                    <a:pt x="27"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54;p46">
              <a:extLst>
                <a:ext uri="{FF2B5EF4-FFF2-40B4-BE49-F238E27FC236}">
                  <a16:creationId xmlns:a16="http://schemas.microsoft.com/office/drawing/2014/main" id="{16E33129-C67E-C3E4-B353-34213B8E01F6}"/>
                </a:ext>
              </a:extLst>
            </p:cNvPr>
            <p:cNvSpPr/>
            <p:nvPr/>
          </p:nvSpPr>
          <p:spPr>
            <a:xfrm>
              <a:off x="4011400" y="4831500"/>
              <a:ext cx="675" cy="248475"/>
            </a:xfrm>
            <a:custGeom>
              <a:avLst/>
              <a:gdLst/>
              <a:ahLst/>
              <a:cxnLst/>
              <a:rect l="l" t="t" r="r" b="b"/>
              <a:pathLst>
                <a:path w="27" h="9939" extrusionOk="0">
                  <a:moveTo>
                    <a:pt x="27" y="1"/>
                  </a:moveTo>
                  <a:cubicBezTo>
                    <a:pt x="19" y="5"/>
                    <a:pt x="15" y="8"/>
                    <a:pt x="8" y="8"/>
                  </a:cubicBezTo>
                  <a:lnTo>
                    <a:pt x="8" y="5847"/>
                  </a:lnTo>
                  <a:cubicBezTo>
                    <a:pt x="15" y="5847"/>
                    <a:pt x="19" y="5851"/>
                    <a:pt x="27" y="5855"/>
                  </a:cubicBezTo>
                  <a:lnTo>
                    <a:pt x="27" y="1"/>
                  </a:lnTo>
                  <a:close/>
                  <a:moveTo>
                    <a:pt x="27" y="5893"/>
                  </a:moveTo>
                  <a:cubicBezTo>
                    <a:pt x="19" y="5897"/>
                    <a:pt x="15" y="5901"/>
                    <a:pt x="8" y="5901"/>
                  </a:cubicBezTo>
                  <a:lnTo>
                    <a:pt x="0" y="5901"/>
                  </a:lnTo>
                  <a:lnTo>
                    <a:pt x="0" y="9843"/>
                  </a:lnTo>
                  <a:lnTo>
                    <a:pt x="0" y="9939"/>
                  </a:lnTo>
                  <a:lnTo>
                    <a:pt x="27" y="9939"/>
                  </a:lnTo>
                  <a:lnTo>
                    <a:pt x="27" y="5893"/>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55;p46">
              <a:extLst>
                <a:ext uri="{FF2B5EF4-FFF2-40B4-BE49-F238E27FC236}">
                  <a16:creationId xmlns:a16="http://schemas.microsoft.com/office/drawing/2014/main" id="{78112039-6776-4E6B-2C4B-5BAB171FED19}"/>
                </a:ext>
              </a:extLst>
            </p:cNvPr>
            <p:cNvSpPr/>
            <p:nvPr/>
          </p:nvSpPr>
          <p:spPr>
            <a:xfrm>
              <a:off x="4010725" y="4831600"/>
              <a:ext cx="875" cy="146100"/>
            </a:xfrm>
            <a:custGeom>
              <a:avLst/>
              <a:gdLst/>
              <a:ahLst/>
              <a:cxnLst/>
              <a:rect l="l" t="t" r="r" b="b"/>
              <a:pathLst>
                <a:path w="35" h="5844" extrusionOk="0">
                  <a:moveTo>
                    <a:pt x="0" y="1"/>
                  </a:moveTo>
                  <a:lnTo>
                    <a:pt x="0" y="5843"/>
                  </a:lnTo>
                  <a:lnTo>
                    <a:pt x="35" y="5843"/>
                  </a:lnTo>
                  <a:lnTo>
                    <a:pt x="35" y="4"/>
                  </a:lnTo>
                  <a:lnTo>
                    <a:pt x="31" y="4"/>
                  </a:lnTo>
                  <a:cubicBezTo>
                    <a:pt x="20" y="4"/>
                    <a:pt x="12" y="1"/>
                    <a:pt x="0"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56;p46">
              <a:extLst>
                <a:ext uri="{FF2B5EF4-FFF2-40B4-BE49-F238E27FC236}">
                  <a16:creationId xmlns:a16="http://schemas.microsoft.com/office/drawing/2014/main" id="{B207A2EA-5D2B-0D5C-91B3-D1991DA3ABA6}"/>
                </a:ext>
              </a:extLst>
            </p:cNvPr>
            <p:cNvSpPr/>
            <p:nvPr/>
          </p:nvSpPr>
          <p:spPr>
            <a:xfrm>
              <a:off x="4011575" y="4703700"/>
              <a:ext cx="500" cy="126875"/>
            </a:xfrm>
            <a:custGeom>
              <a:avLst/>
              <a:gdLst/>
              <a:ahLst/>
              <a:cxnLst/>
              <a:rect l="l" t="t" r="r" b="b"/>
              <a:pathLst>
                <a:path w="20" h="5075" extrusionOk="0">
                  <a:moveTo>
                    <a:pt x="16" y="0"/>
                  </a:moveTo>
                  <a:cubicBezTo>
                    <a:pt x="8" y="310"/>
                    <a:pt x="1" y="585"/>
                    <a:pt x="1" y="819"/>
                  </a:cubicBezTo>
                  <a:lnTo>
                    <a:pt x="1" y="5067"/>
                  </a:lnTo>
                  <a:cubicBezTo>
                    <a:pt x="1" y="5067"/>
                    <a:pt x="5" y="5071"/>
                    <a:pt x="5" y="5071"/>
                  </a:cubicBezTo>
                  <a:cubicBezTo>
                    <a:pt x="8" y="5071"/>
                    <a:pt x="16" y="5071"/>
                    <a:pt x="20" y="5075"/>
                  </a:cubicBezTo>
                  <a:lnTo>
                    <a:pt x="20" y="654"/>
                  </a:lnTo>
                  <a:cubicBezTo>
                    <a:pt x="20" y="559"/>
                    <a:pt x="16" y="463"/>
                    <a:pt x="16" y="367"/>
                  </a:cubicBezTo>
                  <a:cubicBezTo>
                    <a:pt x="16" y="245"/>
                    <a:pt x="16" y="123"/>
                    <a:pt x="16"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57;p46">
              <a:extLst>
                <a:ext uri="{FF2B5EF4-FFF2-40B4-BE49-F238E27FC236}">
                  <a16:creationId xmlns:a16="http://schemas.microsoft.com/office/drawing/2014/main" id="{60619899-F67F-8853-85D1-6DF3A29A3DDA}"/>
                </a:ext>
              </a:extLst>
            </p:cNvPr>
            <p:cNvSpPr/>
            <p:nvPr/>
          </p:nvSpPr>
          <p:spPr>
            <a:xfrm>
              <a:off x="4010725" y="4697950"/>
              <a:ext cx="1350" cy="132425"/>
            </a:xfrm>
            <a:custGeom>
              <a:avLst/>
              <a:gdLst/>
              <a:ahLst/>
              <a:cxnLst/>
              <a:rect l="l" t="t" r="r" b="b"/>
              <a:pathLst>
                <a:path w="54" h="5297" extrusionOk="0">
                  <a:moveTo>
                    <a:pt x="27" y="1"/>
                  </a:moveTo>
                  <a:cubicBezTo>
                    <a:pt x="12" y="1"/>
                    <a:pt x="0" y="16"/>
                    <a:pt x="0" y="28"/>
                  </a:cubicBezTo>
                  <a:cubicBezTo>
                    <a:pt x="0" y="219"/>
                    <a:pt x="0" y="410"/>
                    <a:pt x="0" y="597"/>
                  </a:cubicBezTo>
                  <a:cubicBezTo>
                    <a:pt x="0" y="693"/>
                    <a:pt x="0" y="789"/>
                    <a:pt x="0" y="884"/>
                  </a:cubicBezTo>
                  <a:lnTo>
                    <a:pt x="0" y="5293"/>
                  </a:lnTo>
                  <a:cubicBezTo>
                    <a:pt x="12" y="5297"/>
                    <a:pt x="23" y="5297"/>
                    <a:pt x="35" y="5297"/>
                  </a:cubicBezTo>
                  <a:lnTo>
                    <a:pt x="35" y="1049"/>
                  </a:lnTo>
                  <a:cubicBezTo>
                    <a:pt x="35" y="815"/>
                    <a:pt x="42" y="540"/>
                    <a:pt x="50" y="230"/>
                  </a:cubicBezTo>
                  <a:cubicBezTo>
                    <a:pt x="50" y="162"/>
                    <a:pt x="50" y="97"/>
                    <a:pt x="54" y="28"/>
                  </a:cubicBezTo>
                  <a:cubicBezTo>
                    <a:pt x="54" y="16"/>
                    <a:pt x="42" y="5"/>
                    <a:pt x="2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58;p46">
              <a:extLst>
                <a:ext uri="{FF2B5EF4-FFF2-40B4-BE49-F238E27FC236}">
                  <a16:creationId xmlns:a16="http://schemas.microsoft.com/office/drawing/2014/main" id="{198A98A8-461E-F11F-E4B5-4539E59AF2A9}"/>
                </a:ext>
              </a:extLst>
            </p:cNvPr>
            <p:cNvSpPr/>
            <p:nvPr/>
          </p:nvSpPr>
          <p:spPr>
            <a:xfrm>
              <a:off x="3462775" y="4978350"/>
              <a:ext cx="1275" cy="86625"/>
            </a:xfrm>
            <a:custGeom>
              <a:avLst/>
              <a:gdLst/>
              <a:ahLst/>
              <a:cxnLst/>
              <a:rect l="l" t="t" r="r" b="b"/>
              <a:pathLst>
                <a:path w="51" h="3465" extrusionOk="0">
                  <a:moveTo>
                    <a:pt x="1" y="0"/>
                  </a:moveTo>
                  <a:lnTo>
                    <a:pt x="1" y="3464"/>
                  </a:lnTo>
                  <a:lnTo>
                    <a:pt x="50" y="3254"/>
                  </a:lnTo>
                  <a:lnTo>
                    <a:pt x="50"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59;p46">
              <a:extLst>
                <a:ext uri="{FF2B5EF4-FFF2-40B4-BE49-F238E27FC236}">
                  <a16:creationId xmlns:a16="http://schemas.microsoft.com/office/drawing/2014/main" id="{6A295BB6-D4AF-D693-6E7F-FB971D430C59}"/>
                </a:ext>
              </a:extLst>
            </p:cNvPr>
            <p:cNvSpPr/>
            <p:nvPr/>
          </p:nvSpPr>
          <p:spPr>
            <a:xfrm>
              <a:off x="3462675" y="4833225"/>
              <a:ext cx="1375" cy="145150"/>
            </a:xfrm>
            <a:custGeom>
              <a:avLst/>
              <a:gdLst/>
              <a:ahLst/>
              <a:cxnLst/>
              <a:rect l="l" t="t" r="r" b="b"/>
              <a:pathLst>
                <a:path w="55" h="5806" extrusionOk="0">
                  <a:moveTo>
                    <a:pt x="54" y="1"/>
                  </a:moveTo>
                  <a:cubicBezTo>
                    <a:pt x="39" y="1"/>
                    <a:pt x="20" y="4"/>
                    <a:pt x="1" y="4"/>
                  </a:cubicBezTo>
                  <a:lnTo>
                    <a:pt x="5" y="5805"/>
                  </a:lnTo>
                  <a:lnTo>
                    <a:pt x="54" y="5805"/>
                  </a:lnTo>
                  <a:lnTo>
                    <a:pt x="54"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60;p46">
              <a:extLst>
                <a:ext uri="{FF2B5EF4-FFF2-40B4-BE49-F238E27FC236}">
                  <a16:creationId xmlns:a16="http://schemas.microsoft.com/office/drawing/2014/main" id="{304C5FA6-9269-32CB-9FE9-E76E2EBA6DD7}"/>
                </a:ext>
              </a:extLst>
            </p:cNvPr>
            <p:cNvSpPr/>
            <p:nvPr/>
          </p:nvSpPr>
          <p:spPr>
            <a:xfrm>
              <a:off x="3462675" y="4684000"/>
              <a:ext cx="1375" cy="149350"/>
            </a:xfrm>
            <a:custGeom>
              <a:avLst/>
              <a:gdLst/>
              <a:ahLst/>
              <a:cxnLst/>
              <a:rect l="l" t="t" r="r" b="b"/>
              <a:pathLst>
                <a:path w="55" h="5974" extrusionOk="0">
                  <a:moveTo>
                    <a:pt x="28" y="1"/>
                  </a:moveTo>
                  <a:cubicBezTo>
                    <a:pt x="16" y="1"/>
                    <a:pt x="5" y="12"/>
                    <a:pt x="5" y="27"/>
                  </a:cubicBezTo>
                  <a:cubicBezTo>
                    <a:pt x="1" y="234"/>
                    <a:pt x="1" y="731"/>
                    <a:pt x="1" y="1090"/>
                  </a:cubicBezTo>
                  <a:lnTo>
                    <a:pt x="1" y="5973"/>
                  </a:lnTo>
                  <a:cubicBezTo>
                    <a:pt x="20" y="5973"/>
                    <a:pt x="39" y="5970"/>
                    <a:pt x="54" y="5970"/>
                  </a:cubicBezTo>
                  <a:lnTo>
                    <a:pt x="54" y="1442"/>
                  </a:lnTo>
                  <a:lnTo>
                    <a:pt x="54" y="1090"/>
                  </a:lnTo>
                  <a:cubicBezTo>
                    <a:pt x="54" y="731"/>
                    <a:pt x="54" y="234"/>
                    <a:pt x="54" y="27"/>
                  </a:cubicBezTo>
                  <a:cubicBezTo>
                    <a:pt x="54" y="12"/>
                    <a:pt x="43" y="1"/>
                    <a:pt x="2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61;p46">
              <a:extLst>
                <a:ext uri="{FF2B5EF4-FFF2-40B4-BE49-F238E27FC236}">
                  <a16:creationId xmlns:a16="http://schemas.microsoft.com/office/drawing/2014/main" id="{A0833AD2-C128-4BA0-4F8D-C6AB6F8F1D30}"/>
                </a:ext>
              </a:extLst>
            </p:cNvPr>
            <p:cNvSpPr/>
            <p:nvPr/>
          </p:nvSpPr>
          <p:spPr>
            <a:xfrm>
              <a:off x="3582175" y="4815650"/>
              <a:ext cx="428575" cy="15975"/>
            </a:xfrm>
            <a:custGeom>
              <a:avLst/>
              <a:gdLst/>
              <a:ahLst/>
              <a:cxnLst/>
              <a:rect l="l" t="t" r="r" b="b"/>
              <a:pathLst>
                <a:path w="17143" h="639" extrusionOk="0">
                  <a:moveTo>
                    <a:pt x="6459" y="0"/>
                  </a:moveTo>
                  <a:cubicBezTo>
                    <a:pt x="5537" y="0"/>
                    <a:pt x="4650" y="11"/>
                    <a:pt x="3809" y="31"/>
                  </a:cubicBezTo>
                  <a:cubicBezTo>
                    <a:pt x="2532" y="80"/>
                    <a:pt x="1258" y="149"/>
                    <a:pt x="0" y="245"/>
                  </a:cubicBezTo>
                  <a:cubicBezTo>
                    <a:pt x="1786" y="138"/>
                    <a:pt x="3992" y="50"/>
                    <a:pt x="6459" y="50"/>
                  </a:cubicBezTo>
                  <a:cubicBezTo>
                    <a:pt x="6979" y="50"/>
                    <a:pt x="7510" y="54"/>
                    <a:pt x="8053" y="65"/>
                  </a:cubicBezTo>
                  <a:cubicBezTo>
                    <a:pt x="8053" y="61"/>
                    <a:pt x="8053" y="57"/>
                    <a:pt x="8057" y="57"/>
                  </a:cubicBezTo>
                  <a:cubicBezTo>
                    <a:pt x="9395" y="73"/>
                    <a:pt x="10718" y="119"/>
                    <a:pt x="12019" y="195"/>
                  </a:cubicBezTo>
                  <a:lnTo>
                    <a:pt x="12019" y="203"/>
                  </a:lnTo>
                  <a:cubicBezTo>
                    <a:pt x="13686" y="294"/>
                    <a:pt x="15403" y="436"/>
                    <a:pt x="17142" y="639"/>
                  </a:cubicBezTo>
                  <a:lnTo>
                    <a:pt x="17142" y="612"/>
                  </a:lnTo>
                  <a:cubicBezTo>
                    <a:pt x="16817" y="566"/>
                    <a:pt x="16489" y="520"/>
                    <a:pt x="16156" y="478"/>
                  </a:cubicBezTo>
                  <a:cubicBezTo>
                    <a:pt x="12730" y="122"/>
                    <a:pt x="9407" y="0"/>
                    <a:pt x="645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62;p46">
              <a:extLst>
                <a:ext uri="{FF2B5EF4-FFF2-40B4-BE49-F238E27FC236}">
                  <a16:creationId xmlns:a16="http://schemas.microsoft.com/office/drawing/2014/main" id="{19923D6A-E07F-6424-3367-289A592314FE}"/>
                </a:ext>
              </a:extLst>
            </p:cNvPr>
            <p:cNvSpPr/>
            <p:nvPr/>
          </p:nvSpPr>
          <p:spPr>
            <a:xfrm>
              <a:off x="3464125" y="4816400"/>
              <a:ext cx="546625" cy="15325"/>
            </a:xfrm>
            <a:custGeom>
              <a:avLst/>
              <a:gdLst/>
              <a:ahLst/>
              <a:cxnLst/>
              <a:rect l="l" t="t" r="r" b="b"/>
              <a:pathLst>
                <a:path w="21865" h="613" extrusionOk="0">
                  <a:moveTo>
                    <a:pt x="20878" y="448"/>
                  </a:moveTo>
                  <a:cubicBezTo>
                    <a:pt x="21211" y="490"/>
                    <a:pt x="21539" y="536"/>
                    <a:pt x="21864" y="582"/>
                  </a:cubicBezTo>
                  <a:lnTo>
                    <a:pt x="21864" y="555"/>
                  </a:lnTo>
                  <a:cubicBezTo>
                    <a:pt x="21536" y="517"/>
                    <a:pt x="21207" y="482"/>
                    <a:pt x="20878" y="448"/>
                  </a:cubicBezTo>
                  <a:close/>
                  <a:moveTo>
                    <a:pt x="8531" y="1"/>
                  </a:moveTo>
                  <a:lnTo>
                    <a:pt x="8531" y="1"/>
                  </a:lnTo>
                  <a:cubicBezTo>
                    <a:pt x="3507" y="123"/>
                    <a:pt x="84" y="555"/>
                    <a:pt x="23" y="563"/>
                  </a:cubicBezTo>
                  <a:cubicBezTo>
                    <a:pt x="12" y="563"/>
                    <a:pt x="0" y="574"/>
                    <a:pt x="0" y="589"/>
                  </a:cubicBezTo>
                  <a:cubicBezTo>
                    <a:pt x="4" y="605"/>
                    <a:pt x="15" y="612"/>
                    <a:pt x="27" y="612"/>
                  </a:cubicBezTo>
                  <a:lnTo>
                    <a:pt x="31" y="612"/>
                  </a:lnTo>
                  <a:cubicBezTo>
                    <a:pt x="73" y="609"/>
                    <a:pt x="1855" y="383"/>
                    <a:pt x="4722" y="215"/>
                  </a:cubicBezTo>
                  <a:cubicBezTo>
                    <a:pt x="5980" y="119"/>
                    <a:pt x="7254" y="50"/>
                    <a:pt x="853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63;p46">
              <a:extLst>
                <a:ext uri="{FF2B5EF4-FFF2-40B4-BE49-F238E27FC236}">
                  <a16:creationId xmlns:a16="http://schemas.microsoft.com/office/drawing/2014/main" id="{81F8646B-D4C0-5C62-76EC-EE1FDF77942B}"/>
                </a:ext>
              </a:extLst>
            </p:cNvPr>
            <p:cNvSpPr/>
            <p:nvPr/>
          </p:nvSpPr>
          <p:spPr>
            <a:xfrm>
              <a:off x="4012050" y="4830550"/>
              <a:ext cx="225" cy="975"/>
            </a:xfrm>
            <a:custGeom>
              <a:avLst/>
              <a:gdLst/>
              <a:ahLst/>
              <a:cxnLst/>
              <a:rect l="l" t="t" r="r" b="b"/>
              <a:pathLst>
                <a:path w="9" h="39" extrusionOk="0">
                  <a:moveTo>
                    <a:pt x="1" y="1"/>
                  </a:moveTo>
                  <a:lnTo>
                    <a:pt x="1" y="39"/>
                  </a:lnTo>
                  <a:cubicBezTo>
                    <a:pt x="5" y="35"/>
                    <a:pt x="9" y="31"/>
                    <a:pt x="9" y="23"/>
                  </a:cubicBezTo>
                  <a:cubicBezTo>
                    <a:pt x="9" y="16"/>
                    <a:pt x="5" y="8"/>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64;p46">
              <a:extLst>
                <a:ext uri="{FF2B5EF4-FFF2-40B4-BE49-F238E27FC236}">
                  <a16:creationId xmlns:a16="http://schemas.microsoft.com/office/drawing/2014/main" id="{04B1B4C8-4EC7-65C2-39C3-D0DBA39074DB}"/>
                </a:ext>
              </a:extLst>
            </p:cNvPr>
            <p:cNvSpPr/>
            <p:nvPr/>
          </p:nvSpPr>
          <p:spPr>
            <a:xfrm>
              <a:off x="4011575" y="4830350"/>
              <a:ext cx="500" cy="1375"/>
            </a:xfrm>
            <a:custGeom>
              <a:avLst/>
              <a:gdLst/>
              <a:ahLst/>
              <a:cxnLst/>
              <a:rect l="l" t="t" r="r" b="b"/>
              <a:pathLst>
                <a:path w="20" h="55" extrusionOk="0">
                  <a:moveTo>
                    <a:pt x="1" y="1"/>
                  </a:moveTo>
                  <a:lnTo>
                    <a:pt x="1" y="28"/>
                  </a:lnTo>
                  <a:lnTo>
                    <a:pt x="1" y="54"/>
                  </a:lnTo>
                  <a:cubicBezTo>
                    <a:pt x="8" y="54"/>
                    <a:pt x="12" y="51"/>
                    <a:pt x="20" y="47"/>
                  </a:cubicBezTo>
                  <a:lnTo>
                    <a:pt x="20" y="9"/>
                  </a:lnTo>
                  <a:cubicBezTo>
                    <a:pt x="16" y="5"/>
                    <a:pt x="8" y="5"/>
                    <a:pt x="5" y="5"/>
                  </a:cubicBezTo>
                  <a:cubicBezTo>
                    <a:pt x="5" y="5"/>
                    <a:pt x="1" y="1"/>
                    <a:pt x="1"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65;p46">
              <a:extLst>
                <a:ext uri="{FF2B5EF4-FFF2-40B4-BE49-F238E27FC236}">
                  <a16:creationId xmlns:a16="http://schemas.microsoft.com/office/drawing/2014/main" id="{F44959D1-6458-504D-4443-7BFA85FBE855}"/>
                </a:ext>
              </a:extLst>
            </p:cNvPr>
            <p:cNvSpPr/>
            <p:nvPr/>
          </p:nvSpPr>
          <p:spPr>
            <a:xfrm>
              <a:off x="4010725" y="4830925"/>
              <a:ext cx="875" cy="800"/>
            </a:xfrm>
            <a:custGeom>
              <a:avLst/>
              <a:gdLst/>
              <a:ahLst/>
              <a:cxnLst/>
              <a:rect l="l" t="t" r="r" b="b"/>
              <a:pathLst>
                <a:path w="35" h="32" extrusionOk="0">
                  <a:moveTo>
                    <a:pt x="0" y="1"/>
                  </a:moveTo>
                  <a:lnTo>
                    <a:pt x="0" y="28"/>
                  </a:lnTo>
                  <a:cubicBezTo>
                    <a:pt x="12" y="28"/>
                    <a:pt x="20" y="31"/>
                    <a:pt x="31" y="31"/>
                  </a:cubicBezTo>
                  <a:lnTo>
                    <a:pt x="35" y="31"/>
                  </a:lnTo>
                  <a:lnTo>
                    <a:pt x="35" y="5"/>
                  </a:lnTo>
                  <a:cubicBezTo>
                    <a:pt x="23" y="5"/>
                    <a:pt x="12" y="1"/>
                    <a:pt x="0"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66;p46">
              <a:extLst>
                <a:ext uri="{FF2B5EF4-FFF2-40B4-BE49-F238E27FC236}">
                  <a16:creationId xmlns:a16="http://schemas.microsoft.com/office/drawing/2014/main" id="{DAB656D6-8FAA-ADCC-1B6E-4312209C259A}"/>
                </a:ext>
              </a:extLst>
            </p:cNvPr>
            <p:cNvSpPr/>
            <p:nvPr/>
          </p:nvSpPr>
          <p:spPr>
            <a:xfrm>
              <a:off x="4010725" y="4830275"/>
              <a:ext cx="875" cy="775"/>
            </a:xfrm>
            <a:custGeom>
              <a:avLst/>
              <a:gdLst/>
              <a:ahLst/>
              <a:cxnLst/>
              <a:rect l="l" t="t" r="r" b="b"/>
              <a:pathLst>
                <a:path w="35" h="31" extrusionOk="0">
                  <a:moveTo>
                    <a:pt x="0" y="0"/>
                  </a:moveTo>
                  <a:lnTo>
                    <a:pt x="0" y="27"/>
                  </a:lnTo>
                  <a:cubicBezTo>
                    <a:pt x="12" y="27"/>
                    <a:pt x="23" y="31"/>
                    <a:pt x="35" y="31"/>
                  </a:cubicBezTo>
                  <a:lnTo>
                    <a:pt x="35" y="4"/>
                  </a:lnTo>
                  <a:cubicBezTo>
                    <a:pt x="23" y="4"/>
                    <a:pt x="12" y="4"/>
                    <a:pt x="0"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67;p46">
              <a:extLst>
                <a:ext uri="{FF2B5EF4-FFF2-40B4-BE49-F238E27FC236}">
                  <a16:creationId xmlns:a16="http://schemas.microsoft.com/office/drawing/2014/main" id="{7CB936FA-DEFD-82B9-7D50-1E165175ED10}"/>
                </a:ext>
              </a:extLst>
            </p:cNvPr>
            <p:cNvSpPr/>
            <p:nvPr/>
          </p:nvSpPr>
          <p:spPr>
            <a:xfrm>
              <a:off x="3816100" y="4978350"/>
              <a:ext cx="194650" cy="675"/>
            </a:xfrm>
            <a:custGeom>
              <a:avLst/>
              <a:gdLst/>
              <a:ahLst/>
              <a:cxnLst/>
              <a:rect l="l" t="t" r="r" b="b"/>
              <a:pathLst>
                <a:path w="7786" h="27" extrusionOk="0">
                  <a:moveTo>
                    <a:pt x="0" y="0"/>
                  </a:moveTo>
                  <a:cubicBezTo>
                    <a:pt x="4" y="12"/>
                    <a:pt x="4" y="19"/>
                    <a:pt x="4" y="27"/>
                  </a:cubicBezTo>
                  <a:lnTo>
                    <a:pt x="7785" y="27"/>
                  </a:lnTo>
                  <a:lnTo>
                    <a:pt x="7785"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68;p46">
              <a:extLst>
                <a:ext uri="{FF2B5EF4-FFF2-40B4-BE49-F238E27FC236}">
                  <a16:creationId xmlns:a16="http://schemas.microsoft.com/office/drawing/2014/main" id="{15023B5C-66D6-D816-32F8-350B3B9C7634}"/>
                </a:ext>
              </a:extLst>
            </p:cNvPr>
            <p:cNvSpPr/>
            <p:nvPr/>
          </p:nvSpPr>
          <p:spPr>
            <a:xfrm>
              <a:off x="3816000" y="4977675"/>
              <a:ext cx="194750" cy="700"/>
            </a:xfrm>
            <a:custGeom>
              <a:avLst/>
              <a:gdLst/>
              <a:ahLst/>
              <a:cxnLst/>
              <a:rect l="l" t="t" r="r" b="b"/>
              <a:pathLst>
                <a:path w="7790" h="28" extrusionOk="0">
                  <a:moveTo>
                    <a:pt x="0" y="0"/>
                  </a:moveTo>
                  <a:cubicBezTo>
                    <a:pt x="4" y="12"/>
                    <a:pt x="4" y="19"/>
                    <a:pt x="4" y="27"/>
                  </a:cubicBezTo>
                  <a:lnTo>
                    <a:pt x="7789" y="27"/>
                  </a:lnTo>
                  <a:lnTo>
                    <a:pt x="7789"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69;p46">
              <a:extLst>
                <a:ext uri="{FF2B5EF4-FFF2-40B4-BE49-F238E27FC236}">
                  <a16:creationId xmlns:a16="http://schemas.microsoft.com/office/drawing/2014/main" id="{F04DE1B9-7485-3476-518E-6518C849F97C}"/>
                </a:ext>
              </a:extLst>
            </p:cNvPr>
            <p:cNvSpPr/>
            <p:nvPr/>
          </p:nvSpPr>
          <p:spPr>
            <a:xfrm>
              <a:off x="4012050" y="4977850"/>
              <a:ext cx="225" cy="1000"/>
            </a:xfrm>
            <a:custGeom>
              <a:avLst/>
              <a:gdLst/>
              <a:ahLst/>
              <a:cxnLst/>
              <a:rect l="l" t="t" r="r" b="b"/>
              <a:pathLst>
                <a:path w="9" h="40" extrusionOk="0">
                  <a:moveTo>
                    <a:pt x="1" y="1"/>
                  </a:moveTo>
                  <a:lnTo>
                    <a:pt x="1" y="39"/>
                  </a:lnTo>
                  <a:cubicBezTo>
                    <a:pt x="5" y="35"/>
                    <a:pt x="9" y="28"/>
                    <a:pt x="9" y="20"/>
                  </a:cubicBezTo>
                  <a:cubicBezTo>
                    <a:pt x="9" y="12"/>
                    <a:pt x="5" y="5"/>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70;p46">
              <a:extLst>
                <a:ext uri="{FF2B5EF4-FFF2-40B4-BE49-F238E27FC236}">
                  <a16:creationId xmlns:a16="http://schemas.microsoft.com/office/drawing/2014/main" id="{5CAD0EC2-1FA4-EF5D-831C-C3B781209882}"/>
                </a:ext>
              </a:extLst>
            </p:cNvPr>
            <p:cNvSpPr/>
            <p:nvPr/>
          </p:nvSpPr>
          <p:spPr>
            <a:xfrm>
              <a:off x="4010725" y="4978350"/>
              <a:ext cx="700" cy="675"/>
            </a:xfrm>
            <a:custGeom>
              <a:avLst/>
              <a:gdLst/>
              <a:ahLst/>
              <a:cxnLst/>
              <a:rect l="l" t="t" r="r" b="b"/>
              <a:pathLst>
                <a:path w="28" h="27" extrusionOk="0">
                  <a:moveTo>
                    <a:pt x="0" y="0"/>
                  </a:moveTo>
                  <a:lnTo>
                    <a:pt x="0" y="27"/>
                  </a:lnTo>
                  <a:lnTo>
                    <a:pt x="27" y="27"/>
                  </a:lnTo>
                  <a:lnTo>
                    <a:pt x="27"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71;p46">
              <a:extLst>
                <a:ext uri="{FF2B5EF4-FFF2-40B4-BE49-F238E27FC236}">
                  <a16:creationId xmlns:a16="http://schemas.microsoft.com/office/drawing/2014/main" id="{5CA70AC8-4B72-1170-DFED-185AAD7A5514}"/>
                </a:ext>
              </a:extLst>
            </p:cNvPr>
            <p:cNvSpPr/>
            <p:nvPr/>
          </p:nvSpPr>
          <p:spPr>
            <a:xfrm>
              <a:off x="4011400" y="4977675"/>
              <a:ext cx="675" cy="1350"/>
            </a:xfrm>
            <a:custGeom>
              <a:avLst/>
              <a:gdLst/>
              <a:ahLst/>
              <a:cxnLst/>
              <a:rect l="l" t="t" r="r" b="b"/>
              <a:pathLst>
                <a:path w="27" h="54" extrusionOk="0">
                  <a:moveTo>
                    <a:pt x="8" y="0"/>
                  </a:moveTo>
                  <a:lnTo>
                    <a:pt x="8" y="27"/>
                  </a:lnTo>
                  <a:lnTo>
                    <a:pt x="0" y="27"/>
                  </a:lnTo>
                  <a:lnTo>
                    <a:pt x="0" y="54"/>
                  </a:lnTo>
                  <a:lnTo>
                    <a:pt x="8" y="54"/>
                  </a:lnTo>
                  <a:cubicBezTo>
                    <a:pt x="15" y="54"/>
                    <a:pt x="19" y="50"/>
                    <a:pt x="27" y="46"/>
                  </a:cubicBezTo>
                  <a:lnTo>
                    <a:pt x="27" y="8"/>
                  </a:lnTo>
                  <a:cubicBezTo>
                    <a:pt x="19" y="4"/>
                    <a:pt x="15" y="0"/>
                    <a:pt x="8"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72;p46">
              <a:extLst>
                <a:ext uri="{FF2B5EF4-FFF2-40B4-BE49-F238E27FC236}">
                  <a16:creationId xmlns:a16="http://schemas.microsoft.com/office/drawing/2014/main" id="{8DE87048-A165-70AD-7B93-EE5F6C31C830}"/>
                </a:ext>
              </a:extLst>
            </p:cNvPr>
            <p:cNvSpPr/>
            <p:nvPr/>
          </p:nvSpPr>
          <p:spPr>
            <a:xfrm>
              <a:off x="4010725" y="4977675"/>
              <a:ext cx="875" cy="700"/>
            </a:xfrm>
            <a:custGeom>
              <a:avLst/>
              <a:gdLst/>
              <a:ahLst/>
              <a:cxnLst/>
              <a:rect l="l" t="t" r="r" b="b"/>
              <a:pathLst>
                <a:path w="35" h="28" extrusionOk="0">
                  <a:moveTo>
                    <a:pt x="0" y="0"/>
                  </a:moveTo>
                  <a:lnTo>
                    <a:pt x="0" y="27"/>
                  </a:lnTo>
                  <a:lnTo>
                    <a:pt x="35" y="27"/>
                  </a:lnTo>
                  <a:lnTo>
                    <a:pt x="35"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73;p46">
              <a:extLst>
                <a:ext uri="{FF2B5EF4-FFF2-40B4-BE49-F238E27FC236}">
                  <a16:creationId xmlns:a16="http://schemas.microsoft.com/office/drawing/2014/main" id="{7DA5D12D-9689-B404-8D23-AE373609C791}"/>
                </a:ext>
              </a:extLst>
            </p:cNvPr>
            <p:cNvSpPr/>
            <p:nvPr/>
          </p:nvSpPr>
          <p:spPr>
            <a:xfrm>
              <a:off x="3467450" y="4978350"/>
              <a:ext cx="16850" cy="675"/>
            </a:xfrm>
            <a:custGeom>
              <a:avLst/>
              <a:gdLst/>
              <a:ahLst/>
              <a:cxnLst/>
              <a:rect l="l" t="t" r="r" b="b"/>
              <a:pathLst>
                <a:path w="674" h="27" extrusionOk="0">
                  <a:moveTo>
                    <a:pt x="1" y="0"/>
                  </a:moveTo>
                  <a:lnTo>
                    <a:pt x="1" y="27"/>
                  </a:lnTo>
                  <a:lnTo>
                    <a:pt x="666" y="27"/>
                  </a:lnTo>
                  <a:lnTo>
                    <a:pt x="67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74;p46">
              <a:extLst>
                <a:ext uri="{FF2B5EF4-FFF2-40B4-BE49-F238E27FC236}">
                  <a16:creationId xmlns:a16="http://schemas.microsoft.com/office/drawing/2014/main" id="{CB2BF62E-D47E-4A6D-82AD-C52F95C6CDC7}"/>
                </a:ext>
              </a:extLst>
            </p:cNvPr>
            <p:cNvSpPr/>
            <p:nvPr/>
          </p:nvSpPr>
          <p:spPr>
            <a:xfrm>
              <a:off x="3464125" y="4978350"/>
              <a:ext cx="3350" cy="675"/>
            </a:xfrm>
            <a:custGeom>
              <a:avLst/>
              <a:gdLst/>
              <a:ahLst/>
              <a:cxnLst/>
              <a:rect l="l" t="t" r="r" b="b"/>
              <a:pathLst>
                <a:path w="134" h="27" extrusionOk="0">
                  <a:moveTo>
                    <a:pt x="0" y="0"/>
                  </a:moveTo>
                  <a:cubicBezTo>
                    <a:pt x="0" y="15"/>
                    <a:pt x="12" y="27"/>
                    <a:pt x="27" y="27"/>
                  </a:cubicBezTo>
                  <a:lnTo>
                    <a:pt x="134" y="27"/>
                  </a:lnTo>
                  <a:lnTo>
                    <a:pt x="13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75;p46">
              <a:extLst>
                <a:ext uri="{FF2B5EF4-FFF2-40B4-BE49-F238E27FC236}">
                  <a16:creationId xmlns:a16="http://schemas.microsoft.com/office/drawing/2014/main" id="{858D588A-84E6-EC0E-0F72-B1729A93D4A9}"/>
                </a:ext>
              </a:extLst>
            </p:cNvPr>
            <p:cNvSpPr/>
            <p:nvPr/>
          </p:nvSpPr>
          <p:spPr>
            <a:xfrm>
              <a:off x="3464125" y="4977675"/>
              <a:ext cx="20275" cy="700"/>
            </a:xfrm>
            <a:custGeom>
              <a:avLst/>
              <a:gdLst/>
              <a:ahLst/>
              <a:cxnLst/>
              <a:rect l="l" t="t" r="r" b="b"/>
              <a:pathLst>
                <a:path w="811" h="28" extrusionOk="0">
                  <a:moveTo>
                    <a:pt x="27" y="0"/>
                  </a:moveTo>
                  <a:cubicBezTo>
                    <a:pt x="12" y="0"/>
                    <a:pt x="0" y="12"/>
                    <a:pt x="0" y="27"/>
                  </a:cubicBezTo>
                  <a:lnTo>
                    <a:pt x="807" y="27"/>
                  </a:lnTo>
                  <a:lnTo>
                    <a:pt x="811"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76;p46">
              <a:extLst>
                <a:ext uri="{FF2B5EF4-FFF2-40B4-BE49-F238E27FC236}">
                  <a16:creationId xmlns:a16="http://schemas.microsoft.com/office/drawing/2014/main" id="{54EBCF0B-DE49-B4CB-96B0-F68452250BD4}"/>
                </a:ext>
              </a:extLst>
            </p:cNvPr>
            <p:cNvSpPr/>
            <p:nvPr/>
          </p:nvSpPr>
          <p:spPr>
            <a:xfrm>
              <a:off x="3778625" y="4817275"/>
              <a:ext cx="104125" cy="76500"/>
            </a:xfrm>
            <a:custGeom>
              <a:avLst/>
              <a:gdLst/>
              <a:ahLst/>
              <a:cxnLst/>
              <a:rect l="l" t="t" r="r" b="b"/>
              <a:pathLst>
                <a:path w="4165" h="3060" extrusionOk="0">
                  <a:moveTo>
                    <a:pt x="195" y="0"/>
                  </a:moveTo>
                  <a:cubicBezTo>
                    <a:pt x="180" y="19"/>
                    <a:pt x="165" y="42"/>
                    <a:pt x="149" y="69"/>
                  </a:cubicBezTo>
                  <a:cubicBezTo>
                    <a:pt x="0" y="371"/>
                    <a:pt x="39" y="899"/>
                    <a:pt x="35" y="1227"/>
                  </a:cubicBezTo>
                  <a:cubicBezTo>
                    <a:pt x="35" y="1377"/>
                    <a:pt x="39" y="1526"/>
                    <a:pt x="100" y="1663"/>
                  </a:cubicBezTo>
                  <a:cubicBezTo>
                    <a:pt x="241" y="1981"/>
                    <a:pt x="627" y="2095"/>
                    <a:pt x="964" y="2176"/>
                  </a:cubicBezTo>
                  <a:cubicBezTo>
                    <a:pt x="1358" y="2264"/>
                    <a:pt x="1759" y="2355"/>
                    <a:pt x="2115" y="2550"/>
                  </a:cubicBezTo>
                  <a:cubicBezTo>
                    <a:pt x="2474" y="2745"/>
                    <a:pt x="2807" y="3055"/>
                    <a:pt x="3220" y="3059"/>
                  </a:cubicBezTo>
                  <a:lnTo>
                    <a:pt x="3231" y="3059"/>
                  </a:lnTo>
                  <a:cubicBezTo>
                    <a:pt x="3633" y="3059"/>
                    <a:pt x="4004" y="2715"/>
                    <a:pt x="4034" y="2313"/>
                  </a:cubicBezTo>
                  <a:cubicBezTo>
                    <a:pt x="4057" y="1996"/>
                    <a:pt x="3893" y="1690"/>
                    <a:pt x="3889" y="1377"/>
                  </a:cubicBezTo>
                  <a:cubicBezTo>
                    <a:pt x="3885" y="1044"/>
                    <a:pt x="4057" y="738"/>
                    <a:pt x="4134" y="413"/>
                  </a:cubicBezTo>
                  <a:cubicBezTo>
                    <a:pt x="4153" y="325"/>
                    <a:pt x="4164" y="229"/>
                    <a:pt x="4161" y="138"/>
                  </a:cubicBezTo>
                  <a:cubicBezTo>
                    <a:pt x="2795" y="61"/>
                    <a:pt x="1465" y="19"/>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77;p46">
              <a:extLst>
                <a:ext uri="{FF2B5EF4-FFF2-40B4-BE49-F238E27FC236}">
                  <a16:creationId xmlns:a16="http://schemas.microsoft.com/office/drawing/2014/main" id="{1D48566D-5B13-1F89-95F2-4FE8D8F2C27E}"/>
                </a:ext>
              </a:extLst>
            </p:cNvPr>
            <p:cNvSpPr/>
            <p:nvPr/>
          </p:nvSpPr>
          <p:spPr>
            <a:xfrm>
              <a:off x="3783500" y="4817075"/>
              <a:ext cx="99150" cy="3650"/>
            </a:xfrm>
            <a:custGeom>
              <a:avLst/>
              <a:gdLst/>
              <a:ahLst/>
              <a:cxnLst/>
              <a:rect l="l" t="t" r="r" b="b"/>
              <a:pathLst>
                <a:path w="3966" h="146" extrusionOk="0">
                  <a:moveTo>
                    <a:pt x="4" y="0"/>
                  </a:moveTo>
                  <a:cubicBezTo>
                    <a:pt x="0" y="0"/>
                    <a:pt x="0" y="4"/>
                    <a:pt x="0" y="8"/>
                  </a:cubicBezTo>
                  <a:cubicBezTo>
                    <a:pt x="1270" y="27"/>
                    <a:pt x="2600" y="69"/>
                    <a:pt x="3966" y="146"/>
                  </a:cubicBezTo>
                  <a:lnTo>
                    <a:pt x="3966" y="138"/>
                  </a:lnTo>
                  <a:cubicBezTo>
                    <a:pt x="2665" y="62"/>
                    <a:pt x="1342" y="16"/>
                    <a:pt x="4" y="0"/>
                  </a:cubicBezTo>
                  <a:close/>
                </a:path>
              </a:pathLst>
            </a:custGeom>
            <a:solidFill>
              <a:srgbClr val="C69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78;p46">
              <a:extLst>
                <a:ext uri="{FF2B5EF4-FFF2-40B4-BE49-F238E27FC236}">
                  <a16:creationId xmlns:a16="http://schemas.microsoft.com/office/drawing/2014/main" id="{F2170213-D7B6-165D-75F4-7BEAA5A22030}"/>
                </a:ext>
              </a:extLst>
            </p:cNvPr>
            <p:cNvSpPr/>
            <p:nvPr/>
          </p:nvSpPr>
          <p:spPr>
            <a:xfrm>
              <a:off x="3491925" y="4749475"/>
              <a:ext cx="50800" cy="37225"/>
            </a:xfrm>
            <a:custGeom>
              <a:avLst/>
              <a:gdLst/>
              <a:ahLst/>
              <a:cxnLst/>
              <a:rect l="l" t="t" r="r" b="b"/>
              <a:pathLst>
                <a:path w="2032" h="1489" extrusionOk="0">
                  <a:moveTo>
                    <a:pt x="1228" y="1"/>
                  </a:moveTo>
                  <a:cubicBezTo>
                    <a:pt x="827" y="1"/>
                    <a:pt x="444" y="120"/>
                    <a:pt x="177" y="498"/>
                  </a:cubicBezTo>
                  <a:cubicBezTo>
                    <a:pt x="119" y="582"/>
                    <a:pt x="73" y="674"/>
                    <a:pt x="43" y="770"/>
                  </a:cubicBezTo>
                  <a:cubicBezTo>
                    <a:pt x="16" y="854"/>
                    <a:pt x="1" y="942"/>
                    <a:pt x="5" y="1030"/>
                  </a:cubicBezTo>
                  <a:cubicBezTo>
                    <a:pt x="16" y="1194"/>
                    <a:pt x="116" y="1347"/>
                    <a:pt x="257" y="1427"/>
                  </a:cubicBezTo>
                  <a:cubicBezTo>
                    <a:pt x="334" y="1469"/>
                    <a:pt x="414" y="1488"/>
                    <a:pt x="498" y="1488"/>
                  </a:cubicBezTo>
                  <a:cubicBezTo>
                    <a:pt x="578" y="1488"/>
                    <a:pt x="659" y="1469"/>
                    <a:pt x="731" y="1435"/>
                  </a:cubicBezTo>
                  <a:cubicBezTo>
                    <a:pt x="850" y="1370"/>
                    <a:pt x="941" y="1255"/>
                    <a:pt x="1056" y="1183"/>
                  </a:cubicBezTo>
                  <a:cubicBezTo>
                    <a:pt x="1289" y="1033"/>
                    <a:pt x="1603" y="1049"/>
                    <a:pt x="1809" y="869"/>
                  </a:cubicBezTo>
                  <a:cubicBezTo>
                    <a:pt x="1974" y="727"/>
                    <a:pt x="2031" y="498"/>
                    <a:pt x="2031" y="280"/>
                  </a:cubicBezTo>
                  <a:cubicBezTo>
                    <a:pt x="2031" y="223"/>
                    <a:pt x="2024" y="158"/>
                    <a:pt x="1978" y="123"/>
                  </a:cubicBezTo>
                  <a:cubicBezTo>
                    <a:pt x="1951" y="97"/>
                    <a:pt x="1917" y="89"/>
                    <a:pt x="1878" y="81"/>
                  </a:cubicBezTo>
                  <a:cubicBezTo>
                    <a:pt x="1668" y="35"/>
                    <a:pt x="1446" y="1"/>
                    <a:pt x="1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79;p46">
              <a:extLst>
                <a:ext uri="{FF2B5EF4-FFF2-40B4-BE49-F238E27FC236}">
                  <a16:creationId xmlns:a16="http://schemas.microsoft.com/office/drawing/2014/main" id="{725F98E4-52D2-D64E-F789-161ECF8C0FFA}"/>
                </a:ext>
              </a:extLst>
            </p:cNvPr>
            <p:cNvSpPr/>
            <p:nvPr/>
          </p:nvSpPr>
          <p:spPr>
            <a:xfrm>
              <a:off x="3394900" y="4687550"/>
              <a:ext cx="225" cy="100"/>
            </a:xfrm>
            <a:custGeom>
              <a:avLst/>
              <a:gdLst/>
              <a:ahLst/>
              <a:cxnLst/>
              <a:rect l="l" t="t" r="r" b="b"/>
              <a:pathLst>
                <a:path w="9" h="4" extrusionOk="0">
                  <a:moveTo>
                    <a:pt x="1" y="4"/>
                  </a:moveTo>
                  <a:cubicBezTo>
                    <a:pt x="1" y="4"/>
                    <a:pt x="5" y="4"/>
                    <a:pt x="8" y="0"/>
                  </a:cubicBezTo>
                  <a:cubicBezTo>
                    <a:pt x="5" y="4"/>
                    <a:pt x="1" y="4"/>
                    <a:pt x="1" y="4"/>
                  </a:cubicBezTo>
                  <a:close/>
                </a:path>
              </a:pathLst>
            </a:custGeom>
            <a:solidFill>
              <a:srgbClr val="DF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80;p46">
              <a:extLst>
                <a:ext uri="{FF2B5EF4-FFF2-40B4-BE49-F238E27FC236}">
                  <a16:creationId xmlns:a16="http://schemas.microsoft.com/office/drawing/2014/main" id="{27BDC07A-6BC8-E680-F358-28D791C0CC15}"/>
                </a:ext>
              </a:extLst>
            </p:cNvPr>
            <p:cNvSpPr/>
            <p:nvPr/>
          </p:nvSpPr>
          <p:spPr>
            <a:xfrm>
              <a:off x="3376650" y="4681425"/>
              <a:ext cx="40075" cy="104700"/>
            </a:xfrm>
            <a:custGeom>
              <a:avLst/>
              <a:gdLst/>
              <a:ahLst/>
              <a:cxnLst/>
              <a:rect l="l" t="t" r="r" b="b"/>
              <a:pathLst>
                <a:path w="1603" h="4188" extrusionOk="0">
                  <a:moveTo>
                    <a:pt x="1434" y="0"/>
                  </a:moveTo>
                  <a:cubicBezTo>
                    <a:pt x="1197" y="62"/>
                    <a:pt x="964" y="142"/>
                    <a:pt x="738" y="245"/>
                  </a:cubicBezTo>
                  <a:cubicBezTo>
                    <a:pt x="735" y="249"/>
                    <a:pt x="731" y="249"/>
                    <a:pt x="731" y="249"/>
                  </a:cubicBezTo>
                  <a:cubicBezTo>
                    <a:pt x="528" y="345"/>
                    <a:pt x="337" y="452"/>
                    <a:pt x="153" y="574"/>
                  </a:cubicBezTo>
                  <a:cubicBezTo>
                    <a:pt x="123" y="658"/>
                    <a:pt x="107" y="746"/>
                    <a:pt x="104" y="826"/>
                  </a:cubicBezTo>
                  <a:cubicBezTo>
                    <a:pt x="96" y="1339"/>
                    <a:pt x="517" y="1801"/>
                    <a:pt x="455" y="2314"/>
                  </a:cubicBezTo>
                  <a:cubicBezTo>
                    <a:pt x="413" y="2647"/>
                    <a:pt x="172" y="2922"/>
                    <a:pt x="73" y="3243"/>
                  </a:cubicBezTo>
                  <a:cubicBezTo>
                    <a:pt x="0" y="3488"/>
                    <a:pt x="8" y="3752"/>
                    <a:pt x="20" y="4012"/>
                  </a:cubicBezTo>
                  <a:cubicBezTo>
                    <a:pt x="23" y="4050"/>
                    <a:pt x="23" y="4096"/>
                    <a:pt x="46" y="4130"/>
                  </a:cubicBezTo>
                  <a:cubicBezTo>
                    <a:pt x="69" y="4168"/>
                    <a:pt x="111" y="4187"/>
                    <a:pt x="157" y="4187"/>
                  </a:cubicBezTo>
                  <a:cubicBezTo>
                    <a:pt x="218" y="4187"/>
                    <a:pt x="283" y="4153"/>
                    <a:pt x="322" y="4103"/>
                  </a:cubicBezTo>
                  <a:cubicBezTo>
                    <a:pt x="383" y="4015"/>
                    <a:pt x="383" y="3897"/>
                    <a:pt x="390" y="3790"/>
                  </a:cubicBezTo>
                  <a:cubicBezTo>
                    <a:pt x="410" y="3522"/>
                    <a:pt x="482" y="3258"/>
                    <a:pt x="608" y="3021"/>
                  </a:cubicBezTo>
                  <a:cubicBezTo>
                    <a:pt x="731" y="2788"/>
                    <a:pt x="903" y="2578"/>
                    <a:pt x="991" y="2329"/>
                  </a:cubicBezTo>
                  <a:cubicBezTo>
                    <a:pt x="1102" y="2008"/>
                    <a:pt x="1060" y="1648"/>
                    <a:pt x="1174" y="1327"/>
                  </a:cubicBezTo>
                  <a:cubicBezTo>
                    <a:pt x="1274" y="1052"/>
                    <a:pt x="1484" y="823"/>
                    <a:pt x="1553" y="540"/>
                  </a:cubicBezTo>
                  <a:cubicBezTo>
                    <a:pt x="1603" y="341"/>
                    <a:pt x="1549" y="142"/>
                    <a:pt x="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81;p46">
              <a:extLst>
                <a:ext uri="{FF2B5EF4-FFF2-40B4-BE49-F238E27FC236}">
                  <a16:creationId xmlns:a16="http://schemas.microsoft.com/office/drawing/2014/main" id="{08B53796-8359-FF83-4510-745A7E4F4FC6}"/>
                </a:ext>
              </a:extLst>
            </p:cNvPr>
            <p:cNvSpPr/>
            <p:nvPr/>
          </p:nvSpPr>
          <p:spPr>
            <a:xfrm>
              <a:off x="3519850" y="4536800"/>
              <a:ext cx="221900" cy="120550"/>
            </a:xfrm>
            <a:custGeom>
              <a:avLst/>
              <a:gdLst/>
              <a:ahLst/>
              <a:cxnLst/>
              <a:rect l="l" t="t" r="r" b="b"/>
              <a:pathLst>
                <a:path w="8876" h="4822" extrusionOk="0">
                  <a:moveTo>
                    <a:pt x="2126" y="1713"/>
                  </a:moveTo>
                  <a:cubicBezTo>
                    <a:pt x="2318" y="1713"/>
                    <a:pt x="2471" y="1870"/>
                    <a:pt x="2471" y="2057"/>
                  </a:cubicBezTo>
                  <a:cubicBezTo>
                    <a:pt x="2471" y="2248"/>
                    <a:pt x="2318" y="2405"/>
                    <a:pt x="2126" y="2405"/>
                  </a:cubicBezTo>
                  <a:cubicBezTo>
                    <a:pt x="1935" y="2405"/>
                    <a:pt x="1782" y="2248"/>
                    <a:pt x="1782" y="2057"/>
                  </a:cubicBezTo>
                  <a:cubicBezTo>
                    <a:pt x="1782" y="1870"/>
                    <a:pt x="1935" y="1713"/>
                    <a:pt x="2126" y="1713"/>
                  </a:cubicBezTo>
                  <a:close/>
                  <a:moveTo>
                    <a:pt x="754" y="0"/>
                  </a:moveTo>
                  <a:cubicBezTo>
                    <a:pt x="593" y="0"/>
                    <a:pt x="455" y="119"/>
                    <a:pt x="436" y="283"/>
                  </a:cubicBezTo>
                  <a:lnTo>
                    <a:pt x="23" y="3923"/>
                  </a:lnTo>
                  <a:cubicBezTo>
                    <a:pt x="0" y="4103"/>
                    <a:pt x="138" y="4264"/>
                    <a:pt x="318" y="4275"/>
                  </a:cubicBezTo>
                  <a:lnTo>
                    <a:pt x="8244" y="4822"/>
                  </a:lnTo>
                  <a:lnTo>
                    <a:pt x="8267" y="4822"/>
                  </a:lnTo>
                  <a:cubicBezTo>
                    <a:pt x="8432" y="4822"/>
                    <a:pt x="8569" y="4696"/>
                    <a:pt x="8585" y="4527"/>
                  </a:cubicBezTo>
                  <a:lnTo>
                    <a:pt x="8772" y="2138"/>
                  </a:lnTo>
                  <a:cubicBezTo>
                    <a:pt x="8768" y="2111"/>
                    <a:pt x="8764" y="2088"/>
                    <a:pt x="8764" y="2057"/>
                  </a:cubicBezTo>
                  <a:cubicBezTo>
                    <a:pt x="8764" y="2011"/>
                    <a:pt x="8776" y="1969"/>
                    <a:pt x="8791" y="1927"/>
                  </a:cubicBezTo>
                  <a:lnTo>
                    <a:pt x="8864" y="1013"/>
                  </a:lnTo>
                  <a:cubicBezTo>
                    <a:pt x="8875" y="838"/>
                    <a:pt x="8745" y="685"/>
                    <a:pt x="8573" y="669"/>
                  </a:cubicBezTo>
                  <a:lnTo>
                    <a:pt x="780" y="0"/>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82;p46">
              <a:extLst>
                <a:ext uri="{FF2B5EF4-FFF2-40B4-BE49-F238E27FC236}">
                  <a16:creationId xmlns:a16="http://schemas.microsoft.com/office/drawing/2014/main" id="{DA0B4F24-98E3-F70E-C42D-052EDEE5206D}"/>
                </a:ext>
              </a:extLst>
            </p:cNvPr>
            <p:cNvSpPr/>
            <p:nvPr/>
          </p:nvSpPr>
          <p:spPr>
            <a:xfrm>
              <a:off x="3564400" y="4579625"/>
              <a:ext cx="17225" cy="17325"/>
            </a:xfrm>
            <a:custGeom>
              <a:avLst/>
              <a:gdLst/>
              <a:ahLst/>
              <a:cxnLst/>
              <a:rect l="l" t="t" r="r" b="b"/>
              <a:pathLst>
                <a:path w="689" h="693" extrusionOk="0">
                  <a:moveTo>
                    <a:pt x="344" y="0"/>
                  </a:moveTo>
                  <a:cubicBezTo>
                    <a:pt x="153" y="0"/>
                    <a:pt x="0" y="157"/>
                    <a:pt x="0" y="344"/>
                  </a:cubicBezTo>
                  <a:cubicBezTo>
                    <a:pt x="0" y="535"/>
                    <a:pt x="153" y="692"/>
                    <a:pt x="344" y="692"/>
                  </a:cubicBezTo>
                  <a:cubicBezTo>
                    <a:pt x="536" y="692"/>
                    <a:pt x="689" y="535"/>
                    <a:pt x="689" y="344"/>
                  </a:cubicBezTo>
                  <a:cubicBezTo>
                    <a:pt x="689" y="157"/>
                    <a:pt x="536" y="0"/>
                    <a:pt x="34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83;p46">
              <a:extLst>
                <a:ext uri="{FF2B5EF4-FFF2-40B4-BE49-F238E27FC236}">
                  <a16:creationId xmlns:a16="http://schemas.microsoft.com/office/drawing/2014/main" id="{30D0445D-DC42-BD90-0FD0-F10B87338B9E}"/>
                </a:ext>
              </a:extLst>
            </p:cNvPr>
            <p:cNvSpPr/>
            <p:nvPr/>
          </p:nvSpPr>
          <p:spPr>
            <a:xfrm>
              <a:off x="3738950" y="4584975"/>
              <a:ext cx="700" cy="5275"/>
            </a:xfrm>
            <a:custGeom>
              <a:avLst/>
              <a:gdLst/>
              <a:ahLst/>
              <a:cxnLst/>
              <a:rect l="l" t="t" r="r" b="b"/>
              <a:pathLst>
                <a:path w="28" h="211" extrusionOk="0">
                  <a:moveTo>
                    <a:pt x="27" y="0"/>
                  </a:moveTo>
                  <a:cubicBezTo>
                    <a:pt x="12" y="42"/>
                    <a:pt x="0" y="84"/>
                    <a:pt x="0" y="130"/>
                  </a:cubicBezTo>
                  <a:cubicBezTo>
                    <a:pt x="0" y="161"/>
                    <a:pt x="4" y="184"/>
                    <a:pt x="8" y="211"/>
                  </a:cubicBezTo>
                  <a:lnTo>
                    <a:pt x="27" y="0"/>
                  </a:lnTo>
                  <a:close/>
                </a:path>
              </a:pathLst>
            </a:custGeom>
            <a:solidFill>
              <a:srgbClr val="D7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84;p46">
              <a:extLst>
                <a:ext uri="{FF2B5EF4-FFF2-40B4-BE49-F238E27FC236}">
                  <a16:creationId xmlns:a16="http://schemas.microsoft.com/office/drawing/2014/main" id="{0FB116E4-C04A-1F9C-958D-8BC3CBA651C2}"/>
                </a:ext>
              </a:extLst>
            </p:cNvPr>
            <p:cNvSpPr/>
            <p:nvPr/>
          </p:nvSpPr>
          <p:spPr>
            <a:xfrm>
              <a:off x="3722000" y="4551650"/>
              <a:ext cx="60950" cy="108125"/>
            </a:xfrm>
            <a:custGeom>
              <a:avLst/>
              <a:gdLst/>
              <a:ahLst/>
              <a:cxnLst/>
              <a:rect l="l" t="t" r="r" b="b"/>
              <a:pathLst>
                <a:path w="2438" h="4325" extrusionOk="0">
                  <a:moveTo>
                    <a:pt x="592" y="1"/>
                  </a:moveTo>
                  <a:cubicBezTo>
                    <a:pt x="460" y="1"/>
                    <a:pt x="331" y="96"/>
                    <a:pt x="319" y="251"/>
                  </a:cubicBezTo>
                  <a:lnTo>
                    <a:pt x="17" y="4029"/>
                  </a:lnTo>
                  <a:cubicBezTo>
                    <a:pt x="1" y="4203"/>
                    <a:pt x="142" y="4324"/>
                    <a:pt x="289" y="4324"/>
                  </a:cubicBezTo>
                  <a:cubicBezTo>
                    <a:pt x="353" y="4324"/>
                    <a:pt x="418" y="4302"/>
                    <a:pt x="472" y="4251"/>
                  </a:cubicBezTo>
                  <a:lnTo>
                    <a:pt x="2219" y="2626"/>
                  </a:lnTo>
                  <a:cubicBezTo>
                    <a:pt x="2414" y="2446"/>
                    <a:pt x="2437" y="2144"/>
                    <a:pt x="2269" y="1937"/>
                  </a:cubicBezTo>
                  <a:lnTo>
                    <a:pt x="801" y="102"/>
                  </a:lnTo>
                  <a:cubicBezTo>
                    <a:pt x="745" y="32"/>
                    <a:pt x="66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085;p46">
              <a:extLst>
                <a:ext uri="{FF2B5EF4-FFF2-40B4-BE49-F238E27FC236}">
                  <a16:creationId xmlns:a16="http://schemas.microsoft.com/office/drawing/2014/main" id="{52B99E6D-8CF8-2562-9AF9-94D962971F2F}"/>
                </a:ext>
              </a:extLst>
            </p:cNvPr>
            <p:cNvSpPr/>
            <p:nvPr/>
          </p:nvSpPr>
          <p:spPr>
            <a:xfrm>
              <a:off x="4056225" y="4339875"/>
              <a:ext cx="72100" cy="59750"/>
            </a:xfrm>
            <a:custGeom>
              <a:avLst/>
              <a:gdLst/>
              <a:ahLst/>
              <a:cxnLst/>
              <a:rect l="l" t="t" r="r" b="b"/>
              <a:pathLst>
                <a:path w="2884" h="2390" extrusionOk="0">
                  <a:moveTo>
                    <a:pt x="1878" y="0"/>
                  </a:moveTo>
                  <a:lnTo>
                    <a:pt x="1" y="845"/>
                  </a:lnTo>
                  <a:lnTo>
                    <a:pt x="838" y="2390"/>
                  </a:lnTo>
                  <a:lnTo>
                    <a:pt x="2884" y="1671"/>
                  </a:lnTo>
                  <a:cubicBezTo>
                    <a:pt x="1626" y="788"/>
                    <a:pt x="1878" y="0"/>
                    <a:pt x="1878"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086;p46">
              <a:extLst>
                <a:ext uri="{FF2B5EF4-FFF2-40B4-BE49-F238E27FC236}">
                  <a16:creationId xmlns:a16="http://schemas.microsoft.com/office/drawing/2014/main" id="{697F8E2A-BF7B-0E72-D14D-C86B91B9E6E5}"/>
                </a:ext>
              </a:extLst>
            </p:cNvPr>
            <p:cNvSpPr/>
            <p:nvPr/>
          </p:nvSpPr>
          <p:spPr>
            <a:xfrm>
              <a:off x="4025625" y="4265025"/>
              <a:ext cx="90075" cy="110900"/>
            </a:xfrm>
            <a:custGeom>
              <a:avLst/>
              <a:gdLst/>
              <a:ahLst/>
              <a:cxnLst/>
              <a:rect l="l" t="t" r="r" b="b"/>
              <a:pathLst>
                <a:path w="3603" h="4436" extrusionOk="0">
                  <a:moveTo>
                    <a:pt x="1922" y="0"/>
                  </a:moveTo>
                  <a:cubicBezTo>
                    <a:pt x="1775" y="0"/>
                    <a:pt x="1623" y="15"/>
                    <a:pt x="1469" y="42"/>
                  </a:cubicBezTo>
                  <a:cubicBezTo>
                    <a:pt x="812" y="157"/>
                    <a:pt x="574" y="413"/>
                    <a:pt x="402" y="845"/>
                  </a:cubicBezTo>
                  <a:cubicBezTo>
                    <a:pt x="238" y="1258"/>
                    <a:pt x="169" y="1679"/>
                    <a:pt x="215" y="1935"/>
                  </a:cubicBezTo>
                  <a:cubicBezTo>
                    <a:pt x="257" y="2180"/>
                    <a:pt x="276" y="2539"/>
                    <a:pt x="223" y="2665"/>
                  </a:cubicBezTo>
                  <a:cubicBezTo>
                    <a:pt x="108" y="2921"/>
                    <a:pt x="1" y="3266"/>
                    <a:pt x="108" y="3350"/>
                  </a:cubicBezTo>
                  <a:cubicBezTo>
                    <a:pt x="215" y="3438"/>
                    <a:pt x="376" y="3384"/>
                    <a:pt x="441" y="3464"/>
                  </a:cubicBezTo>
                  <a:cubicBezTo>
                    <a:pt x="506" y="3541"/>
                    <a:pt x="502" y="4248"/>
                    <a:pt x="678" y="4375"/>
                  </a:cubicBezTo>
                  <a:cubicBezTo>
                    <a:pt x="735" y="4414"/>
                    <a:pt x="823" y="4435"/>
                    <a:pt x="934" y="4435"/>
                  </a:cubicBezTo>
                  <a:cubicBezTo>
                    <a:pt x="1429" y="4435"/>
                    <a:pt x="2383" y="4016"/>
                    <a:pt x="3102" y="2994"/>
                  </a:cubicBezTo>
                  <a:cubicBezTo>
                    <a:pt x="3603" y="2279"/>
                    <a:pt x="3477" y="1205"/>
                    <a:pt x="3113" y="616"/>
                  </a:cubicBezTo>
                  <a:cubicBezTo>
                    <a:pt x="2832" y="164"/>
                    <a:pt x="2404" y="0"/>
                    <a:pt x="1922"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087;p46">
              <a:extLst>
                <a:ext uri="{FF2B5EF4-FFF2-40B4-BE49-F238E27FC236}">
                  <a16:creationId xmlns:a16="http://schemas.microsoft.com/office/drawing/2014/main" id="{A9A017B7-0AA2-D26C-00A5-C3C5DAF8E609}"/>
                </a:ext>
              </a:extLst>
            </p:cNvPr>
            <p:cNvSpPr/>
            <p:nvPr/>
          </p:nvSpPr>
          <p:spPr>
            <a:xfrm>
              <a:off x="4060525" y="4365300"/>
              <a:ext cx="16750" cy="8900"/>
            </a:xfrm>
            <a:custGeom>
              <a:avLst/>
              <a:gdLst/>
              <a:ahLst/>
              <a:cxnLst/>
              <a:rect l="l" t="t" r="r" b="b"/>
              <a:pathLst>
                <a:path w="670" h="356" extrusionOk="0">
                  <a:moveTo>
                    <a:pt x="637" y="0"/>
                  </a:moveTo>
                  <a:cubicBezTo>
                    <a:pt x="632" y="0"/>
                    <a:pt x="628" y="1"/>
                    <a:pt x="624" y="4"/>
                  </a:cubicBezTo>
                  <a:cubicBezTo>
                    <a:pt x="421" y="134"/>
                    <a:pt x="219" y="234"/>
                    <a:pt x="20" y="302"/>
                  </a:cubicBezTo>
                  <a:cubicBezTo>
                    <a:pt x="8" y="306"/>
                    <a:pt x="1" y="321"/>
                    <a:pt x="4" y="337"/>
                  </a:cubicBezTo>
                  <a:cubicBezTo>
                    <a:pt x="8" y="348"/>
                    <a:pt x="20" y="356"/>
                    <a:pt x="31" y="356"/>
                  </a:cubicBezTo>
                  <a:lnTo>
                    <a:pt x="39" y="356"/>
                  </a:lnTo>
                  <a:cubicBezTo>
                    <a:pt x="241" y="283"/>
                    <a:pt x="448" y="180"/>
                    <a:pt x="651" y="50"/>
                  </a:cubicBezTo>
                  <a:cubicBezTo>
                    <a:pt x="666" y="42"/>
                    <a:pt x="670" y="23"/>
                    <a:pt x="658" y="12"/>
                  </a:cubicBezTo>
                  <a:cubicBezTo>
                    <a:pt x="653" y="4"/>
                    <a:pt x="645" y="0"/>
                    <a:pt x="637"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088;p46">
              <a:extLst>
                <a:ext uri="{FF2B5EF4-FFF2-40B4-BE49-F238E27FC236}">
                  <a16:creationId xmlns:a16="http://schemas.microsoft.com/office/drawing/2014/main" id="{C4CDAECB-6E43-79D7-5A92-B1EA31A2F2D6}"/>
                </a:ext>
              </a:extLst>
            </p:cNvPr>
            <p:cNvSpPr/>
            <p:nvPr/>
          </p:nvSpPr>
          <p:spPr>
            <a:xfrm>
              <a:off x="4034900" y="4321475"/>
              <a:ext cx="6050" cy="8500"/>
            </a:xfrm>
            <a:custGeom>
              <a:avLst/>
              <a:gdLst/>
              <a:ahLst/>
              <a:cxnLst/>
              <a:rect l="l" t="t" r="r" b="b"/>
              <a:pathLst>
                <a:path w="242" h="340" extrusionOk="0">
                  <a:moveTo>
                    <a:pt x="106" y="1"/>
                  </a:moveTo>
                  <a:cubicBezTo>
                    <a:pt x="102" y="1"/>
                    <a:pt x="97" y="1"/>
                    <a:pt x="93" y="2"/>
                  </a:cubicBezTo>
                  <a:cubicBezTo>
                    <a:pt x="35" y="10"/>
                    <a:pt x="1" y="94"/>
                    <a:pt x="16" y="189"/>
                  </a:cubicBezTo>
                  <a:cubicBezTo>
                    <a:pt x="30" y="274"/>
                    <a:pt x="84" y="340"/>
                    <a:pt x="137" y="340"/>
                  </a:cubicBezTo>
                  <a:cubicBezTo>
                    <a:pt x="142" y="340"/>
                    <a:pt x="146" y="339"/>
                    <a:pt x="150" y="338"/>
                  </a:cubicBezTo>
                  <a:cubicBezTo>
                    <a:pt x="207" y="331"/>
                    <a:pt x="242" y="247"/>
                    <a:pt x="226" y="151"/>
                  </a:cubicBezTo>
                  <a:cubicBezTo>
                    <a:pt x="212" y="66"/>
                    <a:pt x="162"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089;p46">
              <a:extLst>
                <a:ext uri="{FF2B5EF4-FFF2-40B4-BE49-F238E27FC236}">
                  <a16:creationId xmlns:a16="http://schemas.microsoft.com/office/drawing/2014/main" id="{DF91FE78-D98A-AA7C-3D64-4DBD9F9CB6BF}"/>
                </a:ext>
              </a:extLst>
            </p:cNvPr>
            <p:cNvSpPr/>
            <p:nvPr/>
          </p:nvSpPr>
          <p:spPr>
            <a:xfrm>
              <a:off x="4031175" y="4311950"/>
              <a:ext cx="16175" cy="5100"/>
            </a:xfrm>
            <a:custGeom>
              <a:avLst/>
              <a:gdLst/>
              <a:ahLst/>
              <a:cxnLst/>
              <a:rect l="l" t="t" r="r" b="b"/>
              <a:pathLst>
                <a:path w="647" h="204" extrusionOk="0">
                  <a:moveTo>
                    <a:pt x="326" y="1"/>
                  </a:moveTo>
                  <a:cubicBezTo>
                    <a:pt x="276" y="1"/>
                    <a:pt x="226" y="4"/>
                    <a:pt x="180" y="16"/>
                  </a:cubicBezTo>
                  <a:cubicBezTo>
                    <a:pt x="131" y="27"/>
                    <a:pt x="85" y="46"/>
                    <a:pt x="43" y="69"/>
                  </a:cubicBezTo>
                  <a:cubicBezTo>
                    <a:pt x="16" y="81"/>
                    <a:pt x="1" y="111"/>
                    <a:pt x="5" y="142"/>
                  </a:cubicBezTo>
                  <a:cubicBezTo>
                    <a:pt x="12" y="180"/>
                    <a:pt x="47" y="203"/>
                    <a:pt x="81" y="203"/>
                  </a:cubicBezTo>
                  <a:cubicBezTo>
                    <a:pt x="127" y="203"/>
                    <a:pt x="165" y="196"/>
                    <a:pt x="207" y="196"/>
                  </a:cubicBezTo>
                  <a:cubicBezTo>
                    <a:pt x="245" y="192"/>
                    <a:pt x="287" y="192"/>
                    <a:pt x="326" y="188"/>
                  </a:cubicBezTo>
                  <a:lnTo>
                    <a:pt x="444" y="188"/>
                  </a:lnTo>
                  <a:cubicBezTo>
                    <a:pt x="467" y="192"/>
                    <a:pt x="486" y="192"/>
                    <a:pt x="505" y="192"/>
                  </a:cubicBezTo>
                  <a:lnTo>
                    <a:pt x="536" y="196"/>
                  </a:lnTo>
                  <a:lnTo>
                    <a:pt x="563" y="196"/>
                  </a:lnTo>
                  <a:lnTo>
                    <a:pt x="586" y="192"/>
                  </a:lnTo>
                  <a:cubicBezTo>
                    <a:pt x="605" y="192"/>
                    <a:pt x="624" y="180"/>
                    <a:pt x="635" y="157"/>
                  </a:cubicBezTo>
                  <a:cubicBezTo>
                    <a:pt x="647" y="127"/>
                    <a:pt x="635" y="96"/>
                    <a:pt x="609" y="77"/>
                  </a:cubicBezTo>
                  <a:cubicBezTo>
                    <a:pt x="597" y="69"/>
                    <a:pt x="586" y="66"/>
                    <a:pt x="578" y="58"/>
                  </a:cubicBezTo>
                  <a:cubicBezTo>
                    <a:pt x="567" y="54"/>
                    <a:pt x="555" y="50"/>
                    <a:pt x="544" y="43"/>
                  </a:cubicBezTo>
                  <a:cubicBezTo>
                    <a:pt x="517" y="35"/>
                    <a:pt x="494" y="27"/>
                    <a:pt x="471" y="20"/>
                  </a:cubicBezTo>
                  <a:cubicBezTo>
                    <a:pt x="425" y="8"/>
                    <a:pt x="375" y="4"/>
                    <a:pt x="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090;p46">
              <a:extLst>
                <a:ext uri="{FF2B5EF4-FFF2-40B4-BE49-F238E27FC236}">
                  <a16:creationId xmlns:a16="http://schemas.microsoft.com/office/drawing/2014/main" id="{5CDA4CCE-C759-BB6A-4E7B-19187BCB7367}"/>
                </a:ext>
              </a:extLst>
            </p:cNvPr>
            <p:cNvSpPr/>
            <p:nvPr/>
          </p:nvSpPr>
          <p:spPr>
            <a:xfrm>
              <a:off x="4021900" y="4253550"/>
              <a:ext cx="95050" cy="91500"/>
            </a:xfrm>
            <a:custGeom>
              <a:avLst/>
              <a:gdLst/>
              <a:ahLst/>
              <a:cxnLst/>
              <a:rect l="l" t="t" r="r" b="b"/>
              <a:pathLst>
                <a:path w="3802" h="3660" extrusionOk="0">
                  <a:moveTo>
                    <a:pt x="1798" y="0"/>
                  </a:moveTo>
                  <a:cubicBezTo>
                    <a:pt x="1468" y="0"/>
                    <a:pt x="1185" y="250"/>
                    <a:pt x="857" y="302"/>
                  </a:cubicBezTo>
                  <a:cubicBezTo>
                    <a:pt x="731" y="321"/>
                    <a:pt x="597" y="314"/>
                    <a:pt x="483" y="364"/>
                  </a:cubicBezTo>
                  <a:cubicBezTo>
                    <a:pt x="360" y="413"/>
                    <a:pt x="268" y="524"/>
                    <a:pt x="215" y="643"/>
                  </a:cubicBezTo>
                  <a:cubicBezTo>
                    <a:pt x="66" y="972"/>
                    <a:pt x="1" y="1507"/>
                    <a:pt x="333" y="1748"/>
                  </a:cubicBezTo>
                  <a:cubicBezTo>
                    <a:pt x="351" y="1761"/>
                    <a:pt x="369" y="1766"/>
                    <a:pt x="388" y="1766"/>
                  </a:cubicBezTo>
                  <a:cubicBezTo>
                    <a:pt x="523" y="1766"/>
                    <a:pt x="697" y="1492"/>
                    <a:pt x="885" y="1492"/>
                  </a:cubicBezTo>
                  <a:cubicBezTo>
                    <a:pt x="935" y="1492"/>
                    <a:pt x="986" y="1511"/>
                    <a:pt x="1037" y="1560"/>
                  </a:cubicBezTo>
                  <a:cubicBezTo>
                    <a:pt x="1125" y="1644"/>
                    <a:pt x="1003" y="2111"/>
                    <a:pt x="1442" y="2535"/>
                  </a:cubicBezTo>
                  <a:cubicBezTo>
                    <a:pt x="1642" y="2728"/>
                    <a:pt x="1595" y="3175"/>
                    <a:pt x="1745" y="3175"/>
                  </a:cubicBezTo>
                  <a:cubicBezTo>
                    <a:pt x="1749" y="3175"/>
                    <a:pt x="1754" y="3175"/>
                    <a:pt x="1760" y="3174"/>
                  </a:cubicBezTo>
                  <a:cubicBezTo>
                    <a:pt x="1970" y="3136"/>
                    <a:pt x="2410" y="2577"/>
                    <a:pt x="2410" y="2577"/>
                  </a:cubicBezTo>
                  <a:cubicBezTo>
                    <a:pt x="2410" y="2577"/>
                    <a:pt x="2601" y="2616"/>
                    <a:pt x="2681" y="2750"/>
                  </a:cubicBezTo>
                  <a:cubicBezTo>
                    <a:pt x="2742" y="2849"/>
                    <a:pt x="2616" y="2990"/>
                    <a:pt x="2632" y="3132"/>
                  </a:cubicBezTo>
                  <a:cubicBezTo>
                    <a:pt x="2647" y="3300"/>
                    <a:pt x="3037" y="3629"/>
                    <a:pt x="3220" y="3660"/>
                  </a:cubicBezTo>
                  <a:cubicBezTo>
                    <a:pt x="3243" y="3461"/>
                    <a:pt x="3477" y="3254"/>
                    <a:pt x="3614" y="2891"/>
                  </a:cubicBezTo>
                  <a:cubicBezTo>
                    <a:pt x="3756" y="2524"/>
                    <a:pt x="3802" y="1992"/>
                    <a:pt x="3756" y="1656"/>
                  </a:cubicBezTo>
                  <a:cubicBezTo>
                    <a:pt x="3683" y="1113"/>
                    <a:pt x="3465" y="509"/>
                    <a:pt x="2895" y="321"/>
                  </a:cubicBezTo>
                  <a:cubicBezTo>
                    <a:pt x="2773" y="283"/>
                    <a:pt x="2643" y="268"/>
                    <a:pt x="2521" y="230"/>
                  </a:cubicBezTo>
                  <a:cubicBezTo>
                    <a:pt x="2280" y="161"/>
                    <a:pt x="2062" y="8"/>
                    <a:pt x="1813" y="0"/>
                  </a:cubicBezTo>
                  <a:cubicBezTo>
                    <a:pt x="1808" y="0"/>
                    <a:pt x="1803" y="0"/>
                    <a:pt x="1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091;p46">
              <a:extLst>
                <a:ext uri="{FF2B5EF4-FFF2-40B4-BE49-F238E27FC236}">
                  <a16:creationId xmlns:a16="http://schemas.microsoft.com/office/drawing/2014/main" id="{6B72008A-5FB8-D2DD-C5F2-97AF66DE43B4}"/>
                </a:ext>
              </a:extLst>
            </p:cNvPr>
            <p:cNvSpPr/>
            <p:nvPr/>
          </p:nvSpPr>
          <p:spPr>
            <a:xfrm>
              <a:off x="4073050" y="4313450"/>
              <a:ext cx="17125" cy="25550"/>
            </a:xfrm>
            <a:custGeom>
              <a:avLst/>
              <a:gdLst/>
              <a:ahLst/>
              <a:cxnLst/>
              <a:rect l="l" t="t" r="r" b="b"/>
              <a:pathLst>
                <a:path w="685" h="1022" extrusionOk="0">
                  <a:moveTo>
                    <a:pt x="309" y="0"/>
                  </a:moveTo>
                  <a:cubicBezTo>
                    <a:pt x="160" y="0"/>
                    <a:pt x="79" y="207"/>
                    <a:pt x="43" y="472"/>
                  </a:cubicBezTo>
                  <a:cubicBezTo>
                    <a:pt x="1" y="751"/>
                    <a:pt x="104" y="996"/>
                    <a:pt x="268" y="1019"/>
                  </a:cubicBezTo>
                  <a:cubicBezTo>
                    <a:pt x="278" y="1020"/>
                    <a:pt x="288" y="1021"/>
                    <a:pt x="297" y="1021"/>
                  </a:cubicBezTo>
                  <a:cubicBezTo>
                    <a:pt x="455" y="1021"/>
                    <a:pt x="607" y="819"/>
                    <a:pt x="643" y="556"/>
                  </a:cubicBezTo>
                  <a:cubicBezTo>
                    <a:pt x="685" y="281"/>
                    <a:pt x="498" y="29"/>
                    <a:pt x="333" y="2"/>
                  </a:cubicBezTo>
                  <a:cubicBezTo>
                    <a:pt x="325" y="1"/>
                    <a:pt x="317" y="0"/>
                    <a:pt x="3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092;p46">
              <a:extLst>
                <a:ext uri="{FF2B5EF4-FFF2-40B4-BE49-F238E27FC236}">
                  <a16:creationId xmlns:a16="http://schemas.microsoft.com/office/drawing/2014/main" id="{1BD49905-1E46-F681-80A3-79AF804E9EA8}"/>
                </a:ext>
              </a:extLst>
            </p:cNvPr>
            <p:cNvSpPr/>
            <p:nvPr/>
          </p:nvSpPr>
          <p:spPr>
            <a:xfrm>
              <a:off x="4037675" y="4352400"/>
              <a:ext cx="8250" cy="4600"/>
            </a:xfrm>
            <a:custGeom>
              <a:avLst/>
              <a:gdLst/>
              <a:ahLst/>
              <a:cxnLst/>
              <a:rect l="l" t="t" r="r" b="b"/>
              <a:pathLst>
                <a:path w="330" h="184" extrusionOk="0">
                  <a:moveTo>
                    <a:pt x="297" y="1"/>
                  </a:moveTo>
                  <a:cubicBezTo>
                    <a:pt x="291" y="1"/>
                    <a:pt x="285" y="3"/>
                    <a:pt x="280" y="8"/>
                  </a:cubicBezTo>
                  <a:cubicBezTo>
                    <a:pt x="203" y="73"/>
                    <a:pt x="73" y="115"/>
                    <a:pt x="24" y="130"/>
                  </a:cubicBezTo>
                  <a:cubicBezTo>
                    <a:pt x="8" y="134"/>
                    <a:pt x="1" y="149"/>
                    <a:pt x="5" y="161"/>
                  </a:cubicBezTo>
                  <a:cubicBezTo>
                    <a:pt x="8" y="176"/>
                    <a:pt x="20" y="184"/>
                    <a:pt x="31" y="184"/>
                  </a:cubicBezTo>
                  <a:lnTo>
                    <a:pt x="39" y="180"/>
                  </a:lnTo>
                  <a:cubicBezTo>
                    <a:pt x="108" y="161"/>
                    <a:pt x="234" y="119"/>
                    <a:pt x="314" y="50"/>
                  </a:cubicBezTo>
                  <a:cubicBezTo>
                    <a:pt x="326" y="38"/>
                    <a:pt x="330" y="23"/>
                    <a:pt x="318" y="12"/>
                  </a:cubicBezTo>
                  <a:cubicBezTo>
                    <a:pt x="314" y="5"/>
                    <a:pt x="305" y="1"/>
                    <a:pt x="29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093;p46">
              <a:extLst>
                <a:ext uri="{FF2B5EF4-FFF2-40B4-BE49-F238E27FC236}">
                  <a16:creationId xmlns:a16="http://schemas.microsoft.com/office/drawing/2014/main" id="{6C080C60-15C0-AD66-0A19-16FE833A808C}"/>
                </a:ext>
              </a:extLst>
            </p:cNvPr>
            <p:cNvSpPr/>
            <p:nvPr/>
          </p:nvSpPr>
          <p:spPr>
            <a:xfrm>
              <a:off x="4096375" y="4678450"/>
              <a:ext cx="500" cy="125"/>
            </a:xfrm>
            <a:custGeom>
              <a:avLst/>
              <a:gdLst/>
              <a:ahLst/>
              <a:cxnLst/>
              <a:rect l="l" t="t" r="r" b="b"/>
              <a:pathLst>
                <a:path w="20" h="5" extrusionOk="0">
                  <a:moveTo>
                    <a:pt x="1" y="5"/>
                  </a:moveTo>
                  <a:cubicBezTo>
                    <a:pt x="8" y="5"/>
                    <a:pt x="12" y="1"/>
                    <a:pt x="20" y="1"/>
                  </a:cubicBezTo>
                  <a:cubicBezTo>
                    <a:pt x="12" y="1"/>
                    <a:pt x="8" y="5"/>
                    <a:pt x="1" y="5"/>
                  </a:cubicBezTo>
                  <a:close/>
                </a:path>
              </a:pathLst>
            </a:custGeom>
            <a:solidFill>
              <a:srgbClr val="F3E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094;p46">
              <a:extLst>
                <a:ext uri="{FF2B5EF4-FFF2-40B4-BE49-F238E27FC236}">
                  <a16:creationId xmlns:a16="http://schemas.microsoft.com/office/drawing/2014/main" id="{81671221-8860-1AE4-7BA8-CDAD9F83CE95}"/>
                </a:ext>
              </a:extLst>
            </p:cNvPr>
            <p:cNvSpPr/>
            <p:nvPr/>
          </p:nvSpPr>
          <p:spPr>
            <a:xfrm>
              <a:off x="3456000" y="4896825"/>
              <a:ext cx="369400" cy="209350"/>
            </a:xfrm>
            <a:custGeom>
              <a:avLst/>
              <a:gdLst/>
              <a:ahLst/>
              <a:cxnLst/>
              <a:rect l="l" t="t" r="r" b="b"/>
              <a:pathLst>
                <a:path w="14776" h="8374" extrusionOk="0">
                  <a:moveTo>
                    <a:pt x="10623" y="1"/>
                  </a:moveTo>
                  <a:cubicBezTo>
                    <a:pt x="10489" y="1"/>
                    <a:pt x="10354" y="8"/>
                    <a:pt x="10217" y="22"/>
                  </a:cubicBezTo>
                  <a:lnTo>
                    <a:pt x="3717" y="711"/>
                  </a:lnTo>
                  <a:cubicBezTo>
                    <a:pt x="2512" y="837"/>
                    <a:pt x="1518" y="1701"/>
                    <a:pt x="1228" y="2875"/>
                  </a:cubicBezTo>
                  <a:lnTo>
                    <a:pt x="142" y="7245"/>
                  </a:lnTo>
                  <a:cubicBezTo>
                    <a:pt x="0" y="7819"/>
                    <a:pt x="432" y="8373"/>
                    <a:pt x="1021" y="8373"/>
                  </a:cubicBezTo>
                  <a:lnTo>
                    <a:pt x="13827" y="8373"/>
                  </a:lnTo>
                  <a:cubicBezTo>
                    <a:pt x="14358" y="8373"/>
                    <a:pt x="14775" y="7922"/>
                    <a:pt x="14733" y="7395"/>
                  </a:cubicBezTo>
                  <a:lnTo>
                    <a:pt x="14435" y="3533"/>
                  </a:lnTo>
                  <a:cubicBezTo>
                    <a:pt x="14281" y="1520"/>
                    <a:pt x="12598" y="1"/>
                    <a:pt x="106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095;p46">
              <a:extLst>
                <a:ext uri="{FF2B5EF4-FFF2-40B4-BE49-F238E27FC236}">
                  <a16:creationId xmlns:a16="http://schemas.microsoft.com/office/drawing/2014/main" id="{7DC6E75F-8EEF-784B-70A5-4660328C50DB}"/>
                </a:ext>
              </a:extLst>
            </p:cNvPr>
            <p:cNvSpPr/>
            <p:nvPr/>
          </p:nvSpPr>
          <p:spPr>
            <a:xfrm>
              <a:off x="3639425" y="4901100"/>
              <a:ext cx="153650" cy="59200"/>
            </a:xfrm>
            <a:custGeom>
              <a:avLst/>
              <a:gdLst/>
              <a:ahLst/>
              <a:cxnLst/>
              <a:rect l="l" t="t" r="r" b="b"/>
              <a:pathLst>
                <a:path w="6146" h="2368" extrusionOk="0">
                  <a:moveTo>
                    <a:pt x="3714" y="0"/>
                  </a:moveTo>
                  <a:lnTo>
                    <a:pt x="108" y="440"/>
                  </a:lnTo>
                  <a:lnTo>
                    <a:pt x="1" y="849"/>
                  </a:lnTo>
                  <a:lnTo>
                    <a:pt x="659" y="1021"/>
                  </a:lnTo>
                  <a:lnTo>
                    <a:pt x="4953" y="2367"/>
                  </a:lnTo>
                  <a:lnTo>
                    <a:pt x="6146" y="1993"/>
                  </a:lnTo>
                  <a:cubicBezTo>
                    <a:pt x="6146" y="1993"/>
                    <a:pt x="5721" y="773"/>
                    <a:pt x="5706" y="727"/>
                  </a:cubicBezTo>
                  <a:cubicBezTo>
                    <a:pt x="5691" y="677"/>
                    <a:pt x="3714" y="0"/>
                    <a:pt x="3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096;p46">
              <a:extLst>
                <a:ext uri="{FF2B5EF4-FFF2-40B4-BE49-F238E27FC236}">
                  <a16:creationId xmlns:a16="http://schemas.microsoft.com/office/drawing/2014/main" id="{1D7EBA04-C004-F1DB-37D0-FECD28297145}"/>
                </a:ext>
              </a:extLst>
            </p:cNvPr>
            <p:cNvSpPr/>
            <p:nvPr/>
          </p:nvSpPr>
          <p:spPr>
            <a:xfrm>
              <a:off x="3461050" y="4896825"/>
              <a:ext cx="360900" cy="183825"/>
            </a:xfrm>
            <a:custGeom>
              <a:avLst/>
              <a:gdLst/>
              <a:ahLst/>
              <a:cxnLst/>
              <a:rect l="l" t="t" r="r" b="b"/>
              <a:pathLst>
                <a:path w="14436" h="7353" extrusionOk="0">
                  <a:moveTo>
                    <a:pt x="10221" y="368"/>
                  </a:moveTo>
                  <a:cubicBezTo>
                    <a:pt x="10450" y="368"/>
                    <a:pt x="10673" y="379"/>
                    <a:pt x="10879" y="405"/>
                  </a:cubicBezTo>
                  <a:cubicBezTo>
                    <a:pt x="11770" y="512"/>
                    <a:pt x="12218" y="848"/>
                    <a:pt x="12543" y="1181"/>
                  </a:cubicBezTo>
                  <a:cubicBezTo>
                    <a:pt x="12727" y="1372"/>
                    <a:pt x="12577" y="1673"/>
                    <a:pt x="12336" y="1673"/>
                  </a:cubicBezTo>
                  <a:cubicBezTo>
                    <a:pt x="12312" y="1673"/>
                    <a:pt x="12286" y="1669"/>
                    <a:pt x="12260" y="1663"/>
                  </a:cubicBezTo>
                  <a:cubicBezTo>
                    <a:pt x="10795" y="1269"/>
                    <a:pt x="9025" y="974"/>
                    <a:pt x="8096" y="837"/>
                  </a:cubicBezTo>
                  <a:cubicBezTo>
                    <a:pt x="7962" y="814"/>
                    <a:pt x="7958" y="626"/>
                    <a:pt x="8092" y="600"/>
                  </a:cubicBezTo>
                  <a:cubicBezTo>
                    <a:pt x="8619" y="491"/>
                    <a:pt x="9454" y="368"/>
                    <a:pt x="10221" y="368"/>
                  </a:cubicBezTo>
                  <a:close/>
                  <a:moveTo>
                    <a:pt x="10421" y="1"/>
                  </a:moveTo>
                  <a:cubicBezTo>
                    <a:pt x="10287" y="1"/>
                    <a:pt x="10152" y="8"/>
                    <a:pt x="10015" y="22"/>
                  </a:cubicBezTo>
                  <a:lnTo>
                    <a:pt x="3767" y="684"/>
                  </a:lnTo>
                  <a:cubicBezTo>
                    <a:pt x="5274" y="860"/>
                    <a:pt x="6176" y="1441"/>
                    <a:pt x="7293" y="3074"/>
                  </a:cubicBezTo>
                  <a:cubicBezTo>
                    <a:pt x="7293" y="3074"/>
                    <a:pt x="2723" y="3540"/>
                    <a:pt x="249" y="5995"/>
                  </a:cubicBezTo>
                  <a:lnTo>
                    <a:pt x="1" y="6997"/>
                  </a:lnTo>
                  <a:lnTo>
                    <a:pt x="8264" y="7352"/>
                  </a:lnTo>
                  <a:lnTo>
                    <a:pt x="14435" y="6159"/>
                  </a:lnTo>
                  <a:lnTo>
                    <a:pt x="14233" y="3533"/>
                  </a:lnTo>
                  <a:cubicBezTo>
                    <a:pt x="14079" y="1520"/>
                    <a:pt x="12396" y="1"/>
                    <a:pt x="1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097;p46">
              <a:extLst>
                <a:ext uri="{FF2B5EF4-FFF2-40B4-BE49-F238E27FC236}">
                  <a16:creationId xmlns:a16="http://schemas.microsoft.com/office/drawing/2014/main" id="{3E16F698-F0D9-AE73-D298-B80B14556590}"/>
                </a:ext>
              </a:extLst>
            </p:cNvPr>
            <p:cNvSpPr/>
            <p:nvPr/>
          </p:nvSpPr>
          <p:spPr>
            <a:xfrm>
              <a:off x="3482750" y="5087700"/>
              <a:ext cx="35125" cy="35100"/>
            </a:xfrm>
            <a:custGeom>
              <a:avLst/>
              <a:gdLst/>
              <a:ahLst/>
              <a:cxnLst/>
              <a:rect l="l" t="t" r="r" b="b"/>
              <a:pathLst>
                <a:path w="1405" h="1404" extrusionOk="0">
                  <a:moveTo>
                    <a:pt x="704" y="0"/>
                  </a:moveTo>
                  <a:cubicBezTo>
                    <a:pt x="314" y="0"/>
                    <a:pt x="1" y="314"/>
                    <a:pt x="1" y="704"/>
                  </a:cubicBezTo>
                  <a:cubicBezTo>
                    <a:pt x="1" y="1090"/>
                    <a:pt x="314" y="1404"/>
                    <a:pt x="704" y="1404"/>
                  </a:cubicBezTo>
                  <a:cubicBezTo>
                    <a:pt x="1091" y="1404"/>
                    <a:pt x="1404" y="1090"/>
                    <a:pt x="1404" y="704"/>
                  </a:cubicBezTo>
                  <a:cubicBezTo>
                    <a:pt x="1404" y="314"/>
                    <a:pt x="1091"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098;p46">
              <a:extLst>
                <a:ext uri="{FF2B5EF4-FFF2-40B4-BE49-F238E27FC236}">
                  <a16:creationId xmlns:a16="http://schemas.microsoft.com/office/drawing/2014/main" id="{A973BE68-809D-C247-21AC-04F06B8D237C}"/>
                </a:ext>
              </a:extLst>
            </p:cNvPr>
            <p:cNvSpPr/>
            <p:nvPr/>
          </p:nvSpPr>
          <p:spPr>
            <a:xfrm>
              <a:off x="3456000" y="4982175"/>
              <a:ext cx="369400" cy="124000"/>
            </a:xfrm>
            <a:custGeom>
              <a:avLst/>
              <a:gdLst/>
              <a:ahLst/>
              <a:cxnLst/>
              <a:rect l="l" t="t" r="r" b="b"/>
              <a:pathLst>
                <a:path w="14776" h="4960" extrusionOk="0">
                  <a:moveTo>
                    <a:pt x="14423" y="0"/>
                  </a:moveTo>
                  <a:cubicBezTo>
                    <a:pt x="10198" y="2111"/>
                    <a:pt x="3147" y="2508"/>
                    <a:pt x="451" y="2581"/>
                  </a:cubicBezTo>
                  <a:lnTo>
                    <a:pt x="142" y="3831"/>
                  </a:lnTo>
                  <a:cubicBezTo>
                    <a:pt x="0" y="4405"/>
                    <a:pt x="432" y="4959"/>
                    <a:pt x="1021" y="4959"/>
                  </a:cubicBezTo>
                  <a:lnTo>
                    <a:pt x="13827" y="4959"/>
                  </a:lnTo>
                  <a:cubicBezTo>
                    <a:pt x="14358" y="4959"/>
                    <a:pt x="14775" y="4508"/>
                    <a:pt x="14733" y="3981"/>
                  </a:cubicBezTo>
                  <a:lnTo>
                    <a:pt x="14435" y="119"/>
                  </a:lnTo>
                  <a:cubicBezTo>
                    <a:pt x="14431" y="80"/>
                    <a:pt x="14427" y="38"/>
                    <a:pt x="14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099;p46">
              <a:extLst>
                <a:ext uri="{FF2B5EF4-FFF2-40B4-BE49-F238E27FC236}">
                  <a16:creationId xmlns:a16="http://schemas.microsoft.com/office/drawing/2014/main" id="{45DCF09C-B9A4-0346-80D0-5EE41E790630}"/>
                </a:ext>
              </a:extLst>
            </p:cNvPr>
            <p:cNvSpPr/>
            <p:nvPr/>
          </p:nvSpPr>
          <p:spPr>
            <a:xfrm>
              <a:off x="3748325" y="5013125"/>
              <a:ext cx="87475" cy="43725"/>
            </a:xfrm>
            <a:custGeom>
              <a:avLst/>
              <a:gdLst/>
              <a:ahLst/>
              <a:cxnLst/>
              <a:rect l="l" t="t" r="r" b="b"/>
              <a:pathLst>
                <a:path w="3499" h="1749" extrusionOk="0">
                  <a:moveTo>
                    <a:pt x="1751" y="1"/>
                  </a:moveTo>
                  <a:cubicBezTo>
                    <a:pt x="922" y="1"/>
                    <a:pt x="226" y="578"/>
                    <a:pt x="46" y="1355"/>
                  </a:cubicBezTo>
                  <a:cubicBezTo>
                    <a:pt x="0" y="1557"/>
                    <a:pt x="153" y="1748"/>
                    <a:pt x="363" y="1748"/>
                  </a:cubicBezTo>
                  <a:lnTo>
                    <a:pt x="3139" y="1748"/>
                  </a:lnTo>
                  <a:cubicBezTo>
                    <a:pt x="3346" y="1748"/>
                    <a:pt x="3499" y="1557"/>
                    <a:pt x="3453" y="1355"/>
                  </a:cubicBezTo>
                  <a:cubicBezTo>
                    <a:pt x="3273" y="578"/>
                    <a:pt x="2581"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100;p46">
              <a:extLst>
                <a:ext uri="{FF2B5EF4-FFF2-40B4-BE49-F238E27FC236}">
                  <a16:creationId xmlns:a16="http://schemas.microsoft.com/office/drawing/2014/main" id="{04E27DC1-C558-7E1A-6C9F-E4590CEF03A1}"/>
                </a:ext>
              </a:extLst>
            </p:cNvPr>
            <p:cNvSpPr/>
            <p:nvPr/>
          </p:nvSpPr>
          <p:spPr>
            <a:xfrm>
              <a:off x="3820575" y="4588500"/>
              <a:ext cx="180525" cy="458600"/>
            </a:xfrm>
            <a:custGeom>
              <a:avLst/>
              <a:gdLst/>
              <a:ahLst/>
              <a:cxnLst/>
              <a:rect l="l" t="t" r="r" b="b"/>
              <a:pathLst>
                <a:path w="7221" h="18344" extrusionOk="0">
                  <a:moveTo>
                    <a:pt x="4601" y="1"/>
                  </a:moveTo>
                  <a:lnTo>
                    <a:pt x="4234" y="903"/>
                  </a:lnTo>
                  <a:cubicBezTo>
                    <a:pt x="4356" y="964"/>
                    <a:pt x="5079" y="1542"/>
                    <a:pt x="5511" y="2857"/>
                  </a:cubicBezTo>
                  <a:cubicBezTo>
                    <a:pt x="6199" y="4949"/>
                    <a:pt x="5652" y="7342"/>
                    <a:pt x="5071" y="8979"/>
                  </a:cubicBezTo>
                  <a:cubicBezTo>
                    <a:pt x="4922" y="9396"/>
                    <a:pt x="4784" y="9855"/>
                    <a:pt x="4643" y="10344"/>
                  </a:cubicBezTo>
                  <a:cubicBezTo>
                    <a:pt x="3951" y="12680"/>
                    <a:pt x="3091" y="15590"/>
                    <a:pt x="1" y="17517"/>
                  </a:cubicBezTo>
                  <a:lnTo>
                    <a:pt x="517" y="18343"/>
                  </a:lnTo>
                  <a:cubicBezTo>
                    <a:pt x="3916" y="16221"/>
                    <a:pt x="4876" y="12982"/>
                    <a:pt x="5576" y="10619"/>
                  </a:cubicBezTo>
                  <a:cubicBezTo>
                    <a:pt x="5717" y="10145"/>
                    <a:pt x="5847" y="9698"/>
                    <a:pt x="5989" y="9304"/>
                  </a:cubicBezTo>
                  <a:cubicBezTo>
                    <a:pt x="6628" y="7499"/>
                    <a:pt x="7220" y="4849"/>
                    <a:pt x="6413" y="2482"/>
                  </a:cubicBezTo>
                  <a:cubicBezTo>
                    <a:pt x="5909" y="1003"/>
                    <a:pt x="5033" y="177"/>
                    <a:pt x="4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01;p46">
              <a:extLst>
                <a:ext uri="{FF2B5EF4-FFF2-40B4-BE49-F238E27FC236}">
                  <a16:creationId xmlns:a16="http://schemas.microsoft.com/office/drawing/2014/main" id="{E1EB49B2-B50F-13FF-83FC-29CE52579530}"/>
                </a:ext>
              </a:extLst>
            </p:cNvPr>
            <p:cNvSpPr/>
            <p:nvPr/>
          </p:nvSpPr>
          <p:spPr>
            <a:xfrm>
              <a:off x="3748225" y="5035400"/>
              <a:ext cx="87400" cy="87400"/>
            </a:xfrm>
            <a:custGeom>
              <a:avLst/>
              <a:gdLst/>
              <a:ahLst/>
              <a:cxnLst/>
              <a:rect l="l" t="t" r="r" b="b"/>
              <a:pathLst>
                <a:path w="3496" h="3496" extrusionOk="0">
                  <a:moveTo>
                    <a:pt x="1748" y="1"/>
                  </a:moveTo>
                  <a:cubicBezTo>
                    <a:pt x="780" y="1"/>
                    <a:pt x="0" y="781"/>
                    <a:pt x="0" y="1748"/>
                  </a:cubicBezTo>
                  <a:cubicBezTo>
                    <a:pt x="0" y="2712"/>
                    <a:pt x="780" y="3496"/>
                    <a:pt x="1748" y="3496"/>
                  </a:cubicBezTo>
                  <a:cubicBezTo>
                    <a:pt x="2711" y="3496"/>
                    <a:pt x="3495" y="2712"/>
                    <a:pt x="3495" y="1748"/>
                  </a:cubicBezTo>
                  <a:cubicBezTo>
                    <a:pt x="3495" y="781"/>
                    <a:pt x="2711"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02;p46">
              <a:extLst>
                <a:ext uri="{FF2B5EF4-FFF2-40B4-BE49-F238E27FC236}">
                  <a16:creationId xmlns:a16="http://schemas.microsoft.com/office/drawing/2014/main" id="{F5228B2B-6048-0CB6-0E61-1FD6CCFCB0A3}"/>
                </a:ext>
              </a:extLst>
            </p:cNvPr>
            <p:cNvSpPr/>
            <p:nvPr/>
          </p:nvSpPr>
          <p:spPr>
            <a:xfrm>
              <a:off x="3643725" y="4974525"/>
              <a:ext cx="28625" cy="50500"/>
            </a:xfrm>
            <a:custGeom>
              <a:avLst/>
              <a:gdLst/>
              <a:ahLst/>
              <a:cxnLst/>
              <a:rect l="l" t="t" r="r" b="b"/>
              <a:pathLst>
                <a:path w="1145" h="2020" extrusionOk="0">
                  <a:moveTo>
                    <a:pt x="32" y="0"/>
                  </a:moveTo>
                  <a:cubicBezTo>
                    <a:pt x="24" y="0"/>
                    <a:pt x="20" y="0"/>
                    <a:pt x="16" y="4"/>
                  </a:cubicBezTo>
                  <a:cubicBezTo>
                    <a:pt x="5" y="12"/>
                    <a:pt x="1" y="31"/>
                    <a:pt x="9" y="42"/>
                  </a:cubicBezTo>
                  <a:cubicBezTo>
                    <a:pt x="196" y="287"/>
                    <a:pt x="819" y="1147"/>
                    <a:pt x="1091" y="2000"/>
                  </a:cubicBezTo>
                  <a:cubicBezTo>
                    <a:pt x="1095" y="2011"/>
                    <a:pt x="1106" y="2019"/>
                    <a:pt x="1114" y="2019"/>
                  </a:cubicBezTo>
                  <a:lnTo>
                    <a:pt x="1121" y="2015"/>
                  </a:lnTo>
                  <a:cubicBezTo>
                    <a:pt x="1137" y="2011"/>
                    <a:pt x="1144" y="2000"/>
                    <a:pt x="1140" y="1985"/>
                  </a:cubicBezTo>
                  <a:cubicBezTo>
                    <a:pt x="865" y="1124"/>
                    <a:pt x="238" y="256"/>
                    <a:pt x="51" y="8"/>
                  </a:cubicBezTo>
                  <a:cubicBezTo>
                    <a:pt x="47" y="4"/>
                    <a:pt x="39"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103;p46">
              <a:extLst>
                <a:ext uri="{FF2B5EF4-FFF2-40B4-BE49-F238E27FC236}">
                  <a16:creationId xmlns:a16="http://schemas.microsoft.com/office/drawing/2014/main" id="{7E921EF7-0983-0E68-C26E-CB495E2C4A6F}"/>
                </a:ext>
              </a:extLst>
            </p:cNvPr>
            <p:cNvSpPr/>
            <p:nvPr/>
          </p:nvSpPr>
          <p:spPr>
            <a:xfrm>
              <a:off x="3777475" y="4573700"/>
              <a:ext cx="158525" cy="46000"/>
            </a:xfrm>
            <a:custGeom>
              <a:avLst/>
              <a:gdLst/>
              <a:ahLst/>
              <a:cxnLst/>
              <a:rect l="l" t="t" r="r" b="b"/>
              <a:pathLst>
                <a:path w="6341" h="1840" extrusionOk="0">
                  <a:moveTo>
                    <a:pt x="3809" y="27"/>
                  </a:moveTo>
                  <a:cubicBezTo>
                    <a:pt x="3510" y="27"/>
                    <a:pt x="2992" y="44"/>
                    <a:pt x="2765" y="149"/>
                  </a:cubicBezTo>
                  <a:cubicBezTo>
                    <a:pt x="2436" y="302"/>
                    <a:pt x="2222" y="807"/>
                    <a:pt x="2222" y="807"/>
                  </a:cubicBezTo>
                  <a:lnTo>
                    <a:pt x="50" y="1055"/>
                  </a:lnTo>
                  <a:lnTo>
                    <a:pt x="0" y="1744"/>
                  </a:lnTo>
                  <a:lnTo>
                    <a:pt x="2176" y="1839"/>
                  </a:lnTo>
                  <a:cubicBezTo>
                    <a:pt x="2176" y="1839"/>
                    <a:pt x="2601" y="1243"/>
                    <a:pt x="3021" y="1063"/>
                  </a:cubicBezTo>
                  <a:cubicBezTo>
                    <a:pt x="3338" y="932"/>
                    <a:pt x="3612" y="856"/>
                    <a:pt x="3979" y="856"/>
                  </a:cubicBezTo>
                  <a:cubicBezTo>
                    <a:pt x="4105" y="856"/>
                    <a:pt x="4241" y="865"/>
                    <a:pt x="4394" y="883"/>
                  </a:cubicBezTo>
                  <a:cubicBezTo>
                    <a:pt x="4994" y="952"/>
                    <a:pt x="5962" y="1495"/>
                    <a:pt x="5962" y="1495"/>
                  </a:cubicBezTo>
                  <a:lnTo>
                    <a:pt x="6340" y="558"/>
                  </a:lnTo>
                  <a:cubicBezTo>
                    <a:pt x="4841" y="0"/>
                    <a:pt x="4574" y="54"/>
                    <a:pt x="4034" y="31"/>
                  </a:cubicBezTo>
                  <a:cubicBezTo>
                    <a:pt x="4034" y="31"/>
                    <a:pt x="3944" y="27"/>
                    <a:pt x="3809" y="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104;p46">
              <a:extLst>
                <a:ext uri="{FF2B5EF4-FFF2-40B4-BE49-F238E27FC236}">
                  <a16:creationId xmlns:a16="http://schemas.microsoft.com/office/drawing/2014/main" id="{B8AD6876-F0B8-6D7A-8B80-9DCD04AB6894}"/>
                </a:ext>
              </a:extLst>
            </p:cNvPr>
            <p:cNvSpPr/>
            <p:nvPr/>
          </p:nvSpPr>
          <p:spPr>
            <a:xfrm>
              <a:off x="3829000" y="4479825"/>
              <a:ext cx="65400" cy="36475"/>
            </a:xfrm>
            <a:custGeom>
              <a:avLst/>
              <a:gdLst/>
              <a:ahLst/>
              <a:cxnLst/>
              <a:rect l="l" t="t" r="r" b="b"/>
              <a:pathLst>
                <a:path w="2616" h="1459" extrusionOk="0">
                  <a:moveTo>
                    <a:pt x="2551" y="0"/>
                  </a:moveTo>
                  <a:cubicBezTo>
                    <a:pt x="2551" y="0"/>
                    <a:pt x="1935" y="91"/>
                    <a:pt x="1661" y="91"/>
                  </a:cubicBezTo>
                  <a:cubicBezTo>
                    <a:pt x="1632" y="91"/>
                    <a:pt x="1607" y="90"/>
                    <a:pt x="1587" y="88"/>
                  </a:cubicBezTo>
                  <a:cubicBezTo>
                    <a:pt x="1508" y="79"/>
                    <a:pt x="1382" y="76"/>
                    <a:pt x="1249" y="76"/>
                  </a:cubicBezTo>
                  <a:cubicBezTo>
                    <a:pt x="1031" y="76"/>
                    <a:pt x="793" y="85"/>
                    <a:pt x="700" y="92"/>
                  </a:cubicBezTo>
                  <a:cubicBezTo>
                    <a:pt x="551" y="103"/>
                    <a:pt x="180" y="172"/>
                    <a:pt x="96" y="241"/>
                  </a:cubicBezTo>
                  <a:cubicBezTo>
                    <a:pt x="8" y="314"/>
                    <a:pt x="20" y="417"/>
                    <a:pt x="20" y="417"/>
                  </a:cubicBezTo>
                  <a:cubicBezTo>
                    <a:pt x="20" y="417"/>
                    <a:pt x="826" y="650"/>
                    <a:pt x="811" y="776"/>
                  </a:cubicBezTo>
                  <a:cubicBezTo>
                    <a:pt x="800" y="903"/>
                    <a:pt x="371" y="1071"/>
                    <a:pt x="257" y="1117"/>
                  </a:cubicBezTo>
                  <a:cubicBezTo>
                    <a:pt x="142" y="1166"/>
                    <a:pt x="0" y="1327"/>
                    <a:pt x="77" y="1423"/>
                  </a:cubicBezTo>
                  <a:cubicBezTo>
                    <a:pt x="96" y="1448"/>
                    <a:pt x="132" y="1458"/>
                    <a:pt x="179" y="1458"/>
                  </a:cubicBezTo>
                  <a:cubicBezTo>
                    <a:pt x="314" y="1458"/>
                    <a:pt x="534" y="1373"/>
                    <a:pt x="650" y="1331"/>
                  </a:cubicBezTo>
                  <a:cubicBezTo>
                    <a:pt x="807" y="1273"/>
                    <a:pt x="1358" y="1231"/>
                    <a:pt x="1480" y="1166"/>
                  </a:cubicBezTo>
                  <a:cubicBezTo>
                    <a:pt x="1597" y="1102"/>
                    <a:pt x="1854" y="872"/>
                    <a:pt x="1983" y="872"/>
                  </a:cubicBezTo>
                  <a:cubicBezTo>
                    <a:pt x="1985" y="872"/>
                    <a:pt x="1987" y="872"/>
                    <a:pt x="1989" y="872"/>
                  </a:cubicBezTo>
                  <a:cubicBezTo>
                    <a:pt x="1990" y="872"/>
                    <a:pt x="1991" y="872"/>
                    <a:pt x="1993" y="872"/>
                  </a:cubicBezTo>
                  <a:cubicBezTo>
                    <a:pt x="2097" y="872"/>
                    <a:pt x="2431" y="730"/>
                    <a:pt x="2616" y="719"/>
                  </a:cubicBezTo>
                  <a:lnTo>
                    <a:pt x="255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105;p46">
              <a:extLst>
                <a:ext uri="{FF2B5EF4-FFF2-40B4-BE49-F238E27FC236}">
                  <a16:creationId xmlns:a16="http://schemas.microsoft.com/office/drawing/2014/main" id="{4AE0ADA6-8170-48F4-3840-58636DA091A5}"/>
                </a:ext>
              </a:extLst>
            </p:cNvPr>
            <p:cNvSpPr/>
            <p:nvPr/>
          </p:nvSpPr>
          <p:spPr>
            <a:xfrm>
              <a:off x="4224750" y="5053100"/>
              <a:ext cx="29950" cy="45150"/>
            </a:xfrm>
            <a:custGeom>
              <a:avLst/>
              <a:gdLst/>
              <a:ahLst/>
              <a:cxnLst/>
              <a:rect l="l" t="t" r="r" b="b"/>
              <a:pathLst>
                <a:path w="1198" h="1806" extrusionOk="0">
                  <a:moveTo>
                    <a:pt x="1" y="0"/>
                  </a:moveTo>
                  <a:lnTo>
                    <a:pt x="96" y="1384"/>
                  </a:lnTo>
                  <a:lnTo>
                    <a:pt x="467" y="1805"/>
                  </a:lnTo>
                  <a:lnTo>
                    <a:pt x="949" y="1675"/>
                  </a:lnTo>
                  <a:lnTo>
                    <a:pt x="1198" y="1404"/>
                  </a:lnTo>
                  <a:lnTo>
                    <a:pt x="1133" y="115"/>
                  </a:lnTo>
                  <a:lnTo>
                    <a:pt x="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106;p46">
              <a:extLst>
                <a:ext uri="{FF2B5EF4-FFF2-40B4-BE49-F238E27FC236}">
                  <a16:creationId xmlns:a16="http://schemas.microsoft.com/office/drawing/2014/main" id="{ED866762-DA87-B14B-9D13-8BD61BEA3F3F}"/>
                </a:ext>
              </a:extLst>
            </p:cNvPr>
            <p:cNvSpPr/>
            <p:nvPr/>
          </p:nvSpPr>
          <p:spPr>
            <a:xfrm>
              <a:off x="4219500" y="5084925"/>
              <a:ext cx="60625" cy="37475"/>
            </a:xfrm>
            <a:custGeom>
              <a:avLst/>
              <a:gdLst/>
              <a:ahLst/>
              <a:cxnLst/>
              <a:rect l="l" t="t" r="r" b="b"/>
              <a:pathLst>
                <a:path w="2425" h="1499" extrusionOk="0">
                  <a:moveTo>
                    <a:pt x="865" y="1"/>
                  </a:moveTo>
                  <a:cubicBezTo>
                    <a:pt x="505" y="1"/>
                    <a:pt x="356" y="77"/>
                    <a:pt x="314" y="77"/>
                  </a:cubicBezTo>
                  <a:cubicBezTo>
                    <a:pt x="245" y="77"/>
                    <a:pt x="1" y="1389"/>
                    <a:pt x="138" y="1461"/>
                  </a:cubicBezTo>
                  <a:cubicBezTo>
                    <a:pt x="194" y="1489"/>
                    <a:pt x="556" y="1499"/>
                    <a:pt x="972" y="1499"/>
                  </a:cubicBezTo>
                  <a:cubicBezTo>
                    <a:pt x="1591" y="1499"/>
                    <a:pt x="2329" y="1477"/>
                    <a:pt x="2364" y="1461"/>
                  </a:cubicBezTo>
                  <a:cubicBezTo>
                    <a:pt x="2417" y="1431"/>
                    <a:pt x="2425" y="987"/>
                    <a:pt x="2157" y="876"/>
                  </a:cubicBezTo>
                  <a:cubicBezTo>
                    <a:pt x="2054" y="830"/>
                    <a:pt x="1832" y="651"/>
                    <a:pt x="1736" y="540"/>
                  </a:cubicBezTo>
                  <a:cubicBezTo>
                    <a:pt x="1637" y="429"/>
                    <a:pt x="1549" y="219"/>
                    <a:pt x="1415" y="89"/>
                  </a:cubicBezTo>
                  <a:cubicBezTo>
                    <a:pt x="1335" y="8"/>
                    <a:pt x="121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107;p46">
              <a:extLst>
                <a:ext uri="{FF2B5EF4-FFF2-40B4-BE49-F238E27FC236}">
                  <a16:creationId xmlns:a16="http://schemas.microsoft.com/office/drawing/2014/main" id="{5FE74A57-52FC-F211-85B7-86B6B983BE9F}"/>
                </a:ext>
              </a:extLst>
            </p:cNvPr>
            <p:cNvSpPr/>
            <p:nvPr/>
          </p:nvSpPr>
          <p:spPr>
            <a:xfrm>
              <a:off x="4037000" y="5058725"/>
              <a:ext cx="29300" cy="34450"/>
            </a:xfrm>
            <a:custGeom>
              <a:avLst/>
              <a:gdLst/>
              <a:ahLst/>
              <a:cxnLst/>
              <a:rect l="l" t="t" r="r" b="b"/>
              <a:pathLst>
                <a:path w="1172" h="1378" extrusionOk="0">
                  <a:moveTo>
                    <a:pt x="1121" y="1"/>
                  </a:moveTo>
                  <a:lnTo>
                    <a:pt x="16" y="28"/>
                  </a:lnTo>
                  <a:lnTo>
                    <a:pt x="1" y="1289"/>
                  </a:lnTo>
                  <a:lnTo>
                    <a:pt x="1171" y="1377"/>
                  </a:lnTo>
                  <a:lnTo>
                    <a:pt x="112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108;p46">
              <a:extLst>
                <a:ext uri="{FF2B5EF4-FFF2-40B4-BE49-F238E27FC236}">
                  <a16:creationId xmlns:a16="http://schemas.microsoft.com/office/drawing/2014/main" id="{2D62A41E-C223-3AC0-7006-9589444D0633}"/>
                </a:ext>
              </a:extLst>
            </p:cNvPr>
            <p:cNvSpPr/>
            <p:nvPr/>
          </p:nvSpPr>
          <p:spPr>
            <a:xfrm>
              <a:off x="3979275" y="5087400"/>
              <a:ext cx="91225" cy="35375"/>
            </a:xfrm>
            <a:custGeom>
              <a:avLst/>
              <a:gdLst/>
              <a:ahLst/>
              <a:cxnLst/>
              <a:rect l="l" t="t" r="r" b="b"/>
              <a:pathLst>
                <a:path w="3649" h="1415" extrusionOk="0">
                  <a:moveTo>
                    <a:pt x="2310" y="1"/>
                  </a:moveTo>
                  <a:cubicBezTo>
                    <a:pt x="2023" y="1"/>
                    <a:pt x="1866" y="448"/>
                    <a:pt x="1606" y="536"/>
                  </a:cubicBezTo>
                  <a:cubicBezTo>
                    <a:pt x="1346" y="624"/>
                    <a:pt x="735" y="731"/>
                    <a:pt x="432" y="896"/>
                  </a:cubicBezTo>
                  <a:cubicBezTo>
                    <a:pt x="184" y="1030"/>
                    <a:pt x="0" y="1351"/>
                    <a:pt x="54" y="1378"/>
                  </a:cubicBezTo>
                  <a:cubicBezTo>
                    <a:pt x="86" y="1394"/>
                    <a:pt x="1267" y="1415"/>
                    <a:pt x="2242" y="1415"/>
                  </a:cubicBezTo>
                  <a:cubicBezTo>
                    <a:pt x="2898" y="1415"/>
                    <a:pt x="3461" y="1405"/>
                    <a:pt x="3514" y="1378"/>
                  </a:cubicBezTo>
                  <a:cubicBezTo>
                    <a:pt x="3648" y="1305"/>
                    <a:pt x="3545" y="12"/>
                    <a:pt x="3480" y="12"/>
                  </a:cubicBezTo>
                  <a:cubicBezTo>
                    <a:pt x="3438" y="12"/>
                    <a:pt x="3293" y="89"/>
                    <a:pt x="2937" y="89"/>
                  </a:cubicBezTo>
                  <a:cubicBezTo>
                    <a:pt x="2589" y="89"/>
                    <a:pt x="2421" y="5"/>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109;p46">
              <a:extLst>
                <a:ext uri="{FF2B5EF4-FFF2-40B4-BE49-F238E27FC236}">
                  <a16:creationId xmlns:a16="http://schemas.microsoft.com/office/drawing/2014/main" id="{AE72A526-3AF0-F0BF-7FF1-A20B379F669B}"/>
                </a:ext>
              </a:extLst>
            </p:cNvPr>
            <p:cNvSpPr/>
            <p:nvPr/>
          </p:nvSpPr>
          <p:spPr>
            <a:xfrm>
              <a:off x="3892750" y="4395400"/>
              <a:ext cx="236450" cy="102900"/>
            </a:xfrm>
            <a:custGeom>
              <a:avLst/>
              <a:gdLst/>
              <a:ahLst/>
              <a:cxnLst/>
              <a:rect l="l" t="t" r="r" b="b"/>
              <a:pathLst>
                <a:path w="9458" h="4116" extrusionOk="0">
                  <a:moveTo>
                    <a:pt x="7633" y="1"/>
                  </a:moveTo>
                  <a:lnTo>
                    <a:pt x="4574" y="2681"/>
                  </a:lnTo>
                  <a:lnTo>
                    <a:pt x="1" y="3377"/>
                  </a:lnTo>
                  <a:lnTo>
                    <a:pt x="66" y="4096"/>
                  </a:lnTo>
                  <a:cubicBezTo>
                    <a:pt x="98" y="4095"/>
                    <a:pt x="142" y="4095"/>
                    <a:pt x="194" y="4095"/>
                  </a:cubicBezTo>
                  <a:cubicBezTo>
                    <a:pt x="572" y="4095"/>
                    <a:pt x="1437" y="4115"/>
                    <a:pt x="2337" y="4115"/>
                  </a:cubicBezTo>
                  <a:cubicBezTo>
                    <a:pt x="3430" y="4115"/>
                    <a:pt x="4575" y="4085"/>
                    <a:pt x="4960" y="3951"/>
                  </a:cubicBezTo>
                  <a:cubicBezTo>
                    <a:pt x="5775" y="3668"/>
                    <a:pt x="9457" y="1546"/>
                    <a:pt x="9457" y="1546"/>
                  </a:cubicBezTo>
                  <a:lnTo>
                    <a:pt x="7633"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110;p46">
              <a:extLst>
                <a:ext uri="{FF2B5EF4-FFF2-40B4-BE49-F238E27FC236}">
                  <a16:creationId xmlns:a16="http://schemas.microsoft.com/office/drawing/2014/main" id="{914B6E18-49EC-9B04-7C91-2977A716D09C}"/>
                </a:ext>
              </a:extLst>
            </p:cNvPr>
            <p:cNvSpPr/>
            <p:nvPr/>
          </p:nvSpPr>
          <p:spPr>
            <a:xfrm>
              <a:off x="4011200" y="4365200"/>
              <a:ext cx="259175" cy="703850"/>
            </a:xfrm>
            <a:custGeom>
              <a:avLst/>
              <a:gdLst/>
              <a:ahLst/>
              <a:cxnLst/>
              <a:rect l="l" t="t" r="r" b="b"/>
              <a:pathLst>
                <a:path w="10367" h="28154" extrusionOk="0">
                  <a:moveTo>
                    <a:pt x="4080" y="0"/>
                  </a:moveTo>
                  <a:cubicBezTo>
                    <a:pt x="4080" y="0"/>
                    <a:pt x="4058" y="23"/>
                    <a:pt x="4019" y="62"/>
                  </a:cubicBezTo>
                  <a:cubicBezTo>
                    <a:pt x="3962" y="123"/>
                    <a:pt x="3866" y="218"/>
                    <a:pt x="3748" y="329"/>
                  </a:cubicBezTo>
                  <a:cubicBezTo>
                    <a:pt x="3729" y="348"/>
                    <a:pt x="3706" y="368"/>
                    <a:pt x="3687" y="387"/>
                  </a:cubicBezTo>
                  <a:cubicBezTo>
                    <a:pt x="3580" y="482"/>
                    <a:pt x="3461" y="585"/>
                    <a:pt x="3339" y="681"/>
                  </a:cubicBezTo>
                  <a:cubicBezTo>
                    <a:pt x="2972" y="960"/>
                    <a:pt x="2497" y="1224"/>
                    <a:pt x="2478" y="1710"/>
                  </a:cubicBezTo>
                  <a:cubicBezTo>
                    <a:pt x="2475" y="1744"/>
                    <a:pt x="2475" y="1775"/>
                    <a:pt x="2478" y="1809"/>
                  </a:cubicBezTo>
                  <a:cubicBezTo>
                    <a:pt x="2490" y="1966"/>
                    <a:pt x="2494" y="2123"/>
                    <a:pt x="2490" y="2279"/>
                  </a:cubicBezTo>
                  <a:lnTo>
                    <a:pt x="2490" y="2287"/>
                  </a:lnTo>
                  <a:cubicBezTo>
                    <a:pt x="2475" y="2972"/>
                    <a:pt x="2341" y="3671"/>
                    <a:pt x="2364" y="4352"/>
                  </a:cubicBezTo>
                  <a:cubicBezTo>
                    <a:pt x="2402" y="5713"/>
                    <a:pt x="2562" y="7040"/>
                    <a:pt x="2689" y="8577"/>
                  </a:cubicBezTo>
                  <a:cubicBezTo>
                    <a:pt x="2815" y="10114"/>
                    <a:pt x="3102" y="11850"/>
                    <a:pt x="3121" y="11942"/>
                  </a:cubicBezTo>
                  <a:cubicBezTo>
                    <a:pt x="2333" y="13946"/>
                    <a:pt x="203" y="17800"/>
                    <a:pt x="123" y="18901"/>
                  </a:cubicBezTo>
                  <a:cubicBezTo>
                    <a:pt x="1" y="20595"/>
                    <a:pt x="486" y="27631"/>
                    <a:pt x="681" y="27933"/>
                  </a:cubicBezTo>
                  <a:cubicBezTo>
                    <a:pt x="778" y="28081"/>
                    <a:pt x="1167" y="28154"/>
                    <a:pt x="1564" y="28154"/>
                  </a:cubicBezTo>
                  <a:cubicBezTo>
                    <a:pt x="1965" y="28154"/>
                    <a:pt x="2374" y="28079"/>
                    <a:pt x="2494" y="27933"/>
                  </a:cubicBezTo>
                  <a:cubicBezTo>
                    <a:pt x="2731" y="27639"/>
                    <a:pt x="2995" y="20312"/>
                    <a:pt x="2995" y="20312"/>
                  </a:cubicBezTo>
                  <a:lnTo>
                    <a:pt x="5423" y="15135"/>
                  </a:lnTo>
                  <a:cubicBezTo>
                    <a:pt x="5423" y="15135"/>
                    <a:pt x="8030" y="27815"/>
                    <a:pt x="8180" y="27933"/>
                  </a:cubicBezTo>
                  <a:cubicBezTo>
                    <a:pt x="8317" y="28036"/>
                    <a:pt x="8868" y="28124"/>
                    <a:pt x="9362" y="28124"/>
                  </a:cubicBezTo>
                  <a:cubicBezTo>
                    <a:pt x="9744" y="28124"/>
                    <a:pt x="10092" y="28072"/>
                    <a:pt x="10187" y="27933"/>
                  </a:cubicBezTo>
                  <a:cubicBezTo>
                    <a:pt x="10367" y="27673"/>
                    <a:pt x="8864" y="13491"/>
                    <a:pt x="8703" y="11510"/>
                  </a:cubicBezTo>
                  <a:cubicBezTo>
                    <a:pt x="8539" y="9525"/>
                    <a:pt x="7036" y="5839"/>
                    <a:pt x="6772" y="4815"/>
                  </a:cubicBezTo>
                  <a:cubicBezTo>
                    <a:pt x="6547" y="3935"/>
                    <a:pt x="6302" y="3017"/>
                    <a:pt x="6076" y="2314"/>
                  </a:cubicBezTo>
                  <a:cubicBezTo>
                    <a:pt x="5859" y="1645"/>
                    <a:pt x="5449" y="1117"/>
                    <a:pt x="5059" y="738"/>
                  </a:cubicBezTo>
                  <a:cubicBezTo>
                    <a:pt x="5029" y="708"/>
                    <a:pt x="4998" y="677"/>
                    <a:pt x="4968" y="650"/>
                  </a:cubicBezTo>
                  <a:cubicBezTo>
                    <a:pt x="4830" y="524"/>
                    <a:pt x="4700" y="417"/>
                    <a:pt x="4581" y="329"/>
                  </a:cubicBezTo>
                  <a:cubicBezTo>
                    <a:pt x="4558" y="310"/>
                    <a:pt x="4532" y="291"/>
                    <a:pt x="4509" y="276"/>
                  </a:cubicBezTo>
                  <a:cubicBezTo>
                    <a:pt x="4440" y="226"/>
                    <a:pt x="4379" y="184"/>
                    <a:pt x="4321" y="146"/>
                  </a:cubicBezTo>
                  <a:cubicBezTo>
                    <a:pt x="4287" y="123"/>
                    <a:pt x="4253" y="100"/>
                    <a:pt x="4222" y="81"/>
                  </a:cubicBezTo>
                  <a:cubicBezTo>
                    <a:pt x="4191" y="65"/>
                    <a:pt x="4165" y="50"/>
                    <a:pt x="4145" y="35"/>
                  </a:cubicBezTo>
                  <a:cubicBezTo>
                    <a:pt x="4103" y="12"/>
                    <a:pt x="4080"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111;p46">
              <a:extLst>
                <a:ext uri="{FF2B5EF4-FFF2-40B4-BE49-F238E27FC236}">
                  <a16:creationId xmlns:a16="http://schemas.microsoft.com/office/drawing/2014/main" id="{E266FE2F-33C6-05B8-EC89-4FE25BBFAC4E}"/>
                </a:ext>
              </a:extLst>
            </p:cNvPr>
            <p:cNvSpPr/>
            <p:nvPr/>
          </p:nvSpPr>
          <p:spPr>
            <a:xfrm>
              <a:off x="4069700" y="4365200"/>
              <a:ext cx="133100" cy="199625"/>
            </a:xfrm>
            <a:custGeom>
              <a:avLst/>
              <a:gdLst/>
              <a:ahLst/>
              <a:cxnLst/>
              <a:rect l="l" t="t" r="r" b="b"/>
              <a:pathLst>
                <a:path w="5324" h="7985" extrusionOk="0">
                  <a:moveTo>
                    <a:pt x="1740" y="0"/>
                  </a:moveTo>
                  <a:cubicBezTo>
                    <a:pt x="1740" y="0"/>
                    <a:pt x="1718" y="23"/>
                    <a:pt x="1679" y="62"/>
                  </a:cubicBezTo>
                  <a:cubicBezTo>
                    <a:pt x="1622" y="123"/>
                    <a:pt x="1526" y="218"/>
                    <a:pt x="1408" y="329"/>
                  </a:cubicBezTo>
                  <a:cubicBezTo>
                    <a:pt x="1389" y="348"/>
                    <a:pt x="1366" y="368"/>
                    <a:pt x="1347" y="387"/>
                  </a:cubicBezTo>
                  <a:cubicBezTo>
                    <a:pt x="1240" y="482"/>
                    <a:pt x="1121" y="585"/>
                    <a:pt x="999" y="681"/>
                  </a:cubicBezTo>
                  <a:cubicBezTo>
                    <a:pt x="632" y="960"/>
                    <a:pt x="157" y="1224"/>
                    <a:pt x="138" y="1710"/>
                  </a:cubicBezTo>
                  <a:cubicBezTo>
                    <a:pt x="135" y="1744"/>
                    <a:pt x="135" y="1775"/>
                    <a:pt x="138" y="1809"/>
                  </a:cubicBezTo>
                  <a:cubicBezTo>
                    <a:pt x="150" y="1966"/>
                    <a:pt x="154" y="2123"/>
                    <a:pt x="150" y="2279"/>
                  </a:cubicBezTo>
                  <a:lnTo>
                    <a:pt x="150" y="2287"/>
                  </a:lnTo>
                  <a:cubicBezTo>
                    <a:pt x="135" y="2972"/>
                    <a:pt x="1" y="3671"/>
                    <a:pt x="24" y="4352"/>
                  </a:cubicBezTo>
                  <a:cubicBezTo>
                    <a:pt x="31" y="4623"/>
                    <a:pt x="35" y="4891"/>
                    <a:pt x="43" y="5163"/>
                  </a:cubicBezTo>
                  <a:lnTo>
                    <a:pt x="1102" y="5224"/>
                  </a:lnTo>
                  <a:cubicBezTo>
                    <a:pt x="1102" y="5224"/>
                    <a:pt x="884" y="6948"/>
                    <a:pt x="1886" y="7510"/>
                  </a:cubicBezTo>
                  <a:cubicBezTo>
                    <a:pt x="2399" y="7799"/>
                    <a:pt x="3009" y="7985"/>
                    <a:pt x="3624" y="7985"/>
                  </a:cubicBezTo>
                  <a:cubicBezTo>
                    <a:pt x="4212" y="7985"/>
                    <a:pt x="4805" y="7815"/>
                    <a:pt x="5323" y="7403"/>
                  </a:cubicBezTo>
                  <a:cubicBezTo>
                    <a:pt x="4922" y="6252"/>
                    <a:pt x="4547" y="5254"/>
                    <a:pt x="4432" y="4815"/>
                  </a:cubicBezTo>
                  <a:cubicBezTo>
                    <a:pt x="4207" y="3935"/>
                    <a:pt x="3962" y="3017"/>
                    <a:pt x="3736" y="2314"/>
                  </a:cubicBezTo>
                  <a:cubicBezTo>
                    <a:pt x="3519" y="1645"/>
                    <a:pt x="3109" y="1117"/>
                    <a:pt x="2719" y="738"/>
                  </a:cubicBezTo>
                  <a:cubicBezTo>
                    <a:pt x="2689" y="708"/>
                    <a:pt x="2658" y="677"/>
                    <a:pt x="2628" y="650"/>
                  </a:cubicBezTo>
                  <a:cubicBezTo>
                    <a:pt x="2490" y="524"/>
                    <a:pt x="2360" y="417"/>
                    <a:pt x="2241" y="329"/>
                  </a:cubicBezTo>
                  <a:cubicBezTo>
                    <a:pt x="2218" y="310"/>
                    <a:pt x="2192" y="291"/>
                    <a:pt x="2169" y="276"/>
                  </a:cubicBezTo>
                  <a:cubicBezTo>
                    <a:pt x="2100" y="226"/>
                    <a:pt x="2039" y="184"/>
                    <a:pt x="1981" y="146"/>
                  </a:cubicBezTo>
                  <a:cubicBezTo>
                    <a:pt x="1947" y="123"/>
                    <a:pt x="1913" y="100"/>
                    <a:pt x="1882" y="81"/>
                  </a:cubicBezTo>
                  <a:cubicBezTo>
                    <a:pt x="1851" y="65"/>
                    <a:pt x="1825" y="50"/>
                    <a:pt x="1805" y="35"/>
                  </a:cubicBezTo>
                  <a:cubicBezTo>
                    <a:pt x="1763" y="12"/>
                    <a:pt x="1740" y="0"/>
                    <a:pt x="1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112;p46">
              <a:extLst>
                <a:ext uri="{FF2B5EF4-FFF2-40B4-BE49-F238E27FC236}">
                  <a16:creationId xmlns:a16="http://schemas.microsoft.com/office/drawing/2014/main" id="{045D6823-3888-F9CB-77E3-BCF7E9955BFE}"/>
                </a:ext>
              </a:extLst>
            </p:cNvPr>
            <p:cNvSpPr/>
            <p:nvPr/>
          </p:nvSpPr>
          <p:spPr>
            <a:xfrm>
              <a:off x="4081550" y="4376025"/>
              <a:ext cx="121250" cy="177425"/>
            </a:xfrm>
            <a:custGeom>
              <a:avLst/>
              <a:gdLst/>
              <a:ahLst/>
              <a:cxnLst/>
              <a:rect l="l" t="t" r="r" b="b"/>
              <a:pathLst>
                <a:path w="4850" h="7097" extrusionOk="0">
                  <a:moveTo>
                    <a:pt x="1456" y="0"/>
                  </a:moveTo>
                  <a:cubicBezTo>
                    <a:pt x="1352" y="0"/>
                    <a:pt x="1251" y="20"/>
                    <a:pt x="1152" y="53"/>
                  </a:cubicBezTo>
                  <a:cubicBezTo>
                    <a:pt x="785" y="179"/>
                    <a:pt x="544" y="424"/>
                    <a:pt x="314" y="852"/>
                  </a:cubicBezTo>
                  <a:cubicBezTo>
                    <a:pt x="138" y="1185"/>
                    <a:pt x="1" y="2091"/>
                    <a:pt x="173" y="2516"/>
                  </a:cubicBezTo>
                  <a:lnTo>
                    <a:pt x="360" y="2439"/>
                  </a:lnTo>
                  <a:cubicBezTo>
                    <a:pt x="360" y="2439"/>
                    <a:pt x="203" y="837"/>
                    <a:pt x="1037" y="336"/>
                  </a:cubicBezTo>
                  <a:cubicBezTo>
                    <a:pt x="1181" y="249"/>
                    <a:pt x="1319" y="212"/>
                    <a:pt x="1449" y="212"/>
                  </a:cubicBezTo>
                  <a:cubicBezTo>
                    <a:pt x="2071" y="212"/>
                    <a:pt x="2524" y="1050"/>
                    <a:pt x="2666" y="1300"/>
                  </a:cubicBezTo>
                  <a:cubicBezTo>
                    <a:pt x="2853" y="1628"/>
                    <a:pt x="4390" y="6228"/>
                    <a:pt x="4673" y="7096"/>
                  </a:cubicBezTo>
                  <a:cubicBezTo>
                    <a:pt x="4735" y="7058"/>
                    <a:pt x="4792" y="7016"/>
                    <a:pt x="4849" y="6970"/>
                  </a:cubicBezTo>
                  <a:cubicBezTo>
                    <a:pt x="4448" y="5819"/>
                    <a:pt x="4085" y="4798"/>
                    <a:pt x="3924" y="4278"/>
                  </a:cubicBezTo>
                  <a:cubicBezTo>
                    <a:pt x="3821" y="3946"/>
                    <a:pt x="3572" y="3257"/>
                    <a:pt x="3408" y="2722"/>
                  </a:cubicBezTo>
                  <a:cubicBezTo>
                    <a:pt x="3243" y="2187"/>
                    <a:pt x="2804" y="1036"/>
                    <a:pt x="2433" y="600"/>
                  </a:cubicBezTo>
                  <a:cubicBezTo>
                    <a:pt x="2047" y="150"/>
                    <a:pt x="1739" y="0"/>
                    <a:pt x="1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113;p46">
              <a:extLst>
                <a:ext uri="{FF2B5EF4-FFF2-40B4-BE49-F238E27FC236}">
                  <a16:creationId xmlns:a16="http://schemas.microsoft.com/office/drawing/2014/main" id="{EF312C1C-99B3-9E2D-C83E-FFC56795793B}"/>
                </a:ext>
              </a:extLst>
            </p:cNvPr>
            <p:cNvSpPr/>
            <p:nvPr/>
          </p:nvSpPr>
          <p:spPr>
            <a:xfrm>
              <a:off x="3912925" y="4461275"/>
              <a:ext cx="184325" cy="118375"/>
            </a:xfrm>
            <a:custGeom>
              <a:avLst/>
              <a:gdLst/>
              <a:ahLst/>
              <a:cxnLst/>
              <a:rect l="l" t="t" r="r" b="b"/>
              <a:pathLst>
                <a:path w="7373" h="4735" extrusionOk="0">
                  <a:moveTo>
                    <a:pt x="6149" y="0"/>
                  </a:moveTo>
                  <a:cubicBezTo>
                    <a:pt x="5710" y="746"/>
                    <a:pt x="4582" y="1817"/>
                    <a:pt x="4582" y="1817"/>
                  </a:cubicBezTo>
                  <a:cubicBezTo>
                    <a:pt x="4582" y="1817"/>
                    <a:pt x="467" y="3759"/>
                    <a:pt x="1" y="3966"/>
                  </a:cubicBezTo>
                  <a:lnTo>
                    <a:pt x="372" y="4734"/>
                  </a:lnTo>
                  <a:cubicBezTo>
                    <a:pt x="372" y="4734"/>
                    <a:pt x="5247" y="3388"/>
                    <a:pt x="5694" y="3010"/>
                  </a:cubicBezTo>
                  <a:cubicBezTo>
                    <a:pt x="6142" y="2635"/>
                    <a:pt x="6677" y="2210"/>
                    <a:pt x="7373" y="1381"/>
                  </a:cubicBezTo>
                  <a:cubicBezTo>
                    <a:pt x="6723" y="1048"/>
                    <a:pt x="6536" y="608"/>
                    <a:pt x="614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114;p46">
              <a:extLst>
                <a:ext uri="{FF2B5EF4-FFF2-40B4-BE49-F238E27FC236}">
                  <a16:creationId xmlns:a16="http://schemas.microsoft.com/office/drawing/2014/main" id="{720C8E32-AD19-2E48-613E-5E6FEBE730CA}"/>
                </a:ext>
              </a:extLst>
            </p:cNvPr>
            <p:cNvSpPr/>
            <p:nvPr/>
          </p:nvSpPr>
          <p:spPr>
            <a:xfrm>
              <a:off x="4048875" y="4402575"/>
              <a:ext cx="96475" cy="103375"/>
            </a:xfrm>
            <a:custGeom>
              <a:avLst/>
              <a:gdLst/>
              <a:ahLst/>
              <a:cxnLst/>
              <a:rect l="l" t="t" r="r" b="b"/>
              <a:pathLst>
                <a:path w="3859" h="4135" extrusionOk="0">
                  <a:moveTo>
                    <a:pt x="2697" y="1"/>
                  </a:moveTo>
                  <a:cubicBezTo>
                    <a:pt x="2473" y="1"/>
                    <a:pt x="2239" y="66"/>
                    <a:pt x="2015" y="215"/>
                  </a:cubicBezTo>
                  <a:cubicBezTo>
                    <a:pt x="1598" y="494"/>
                    <a:pt x="562" y="1626"/>
                    <a:pt x="0" y="2585"/>
                  </a:cubicBezTo>
                  <a:cubicBezTo>
                    <a:pt x="382" y="3193"/>
                    <a:pt x="1254" y="3805"/>
                    <a:pt x="1904" y="4134"/>
                  </a:cubicBezTo>
                  <a:cubicBezTo>
                    <a:pt x="2807" y="3060"/>
                    <a:pt x="3839" y="1626"/>
                    <a:pt x="3847" y="1140"/>
                  </a:cubicBezTo>
                  <a:cubicBezTo>
                    <a:pt x="3858" y="507"/>
                    <a:pt x="3319" y="1"/>
                    <a:pt x="2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115;p46">
              <a:extLst>
                <a:ext uri="{FF2B5EF4-FFF2-40B4-BE49-F238E27FC236}">
                  <a16:creationId xmlns:a16="http://schemas.microsoft.com/office/drawing/2014/main" id="{93A1F738-F091-83DF-9FCF-9C227E09573B}"/>
                </a:ext>
              </a:extLst>
            </p:cNvPr>
            <p:cNvSpPr/>
            <p:nvPr/>
          </p:nvSpPr>
          <p:spPr>
            <a:xfrm>
              <a:off x="4130300" y="4447225"/>
              <a:ext cx="8825" cy="13975"/>
            </a:xfrm>
            <a:custGeom>
              <a:avLst/>
              <a:gdLst/>
              <a:ahLst/>
              <a:cxnLst/>
              <a:rect l="l" t="t" r="r" b="b"/>
              <a:pathLst>
                <a:path w="353" h="559" extrusionOk="0">
                  <a:moveTo>
                    <a:pt x="345" y="0"/>
                  </a:moveTo>
                  <a:cubicBezTo>
                    <a:pt x="249" y="168"/>
                    <a:pt x="135" y="360"/>
                    <a:pt x="1" y="558"/>
                  </a:cubicBezTo>
                  <a:cubicBezTo>
                    <a:pt x="139" y="363"/>
                    <a:pt x="253" y="184"/>
                    <a:pt x="345" y="27"/>
                  </a:cubicBezTo>
                  <a:cubicBezTo>
                    <a:pt x="353" y="19"/>
                    <a:pt x="349" y="8"/>
                    <a:pt x="345"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116;p46">
              <a:extLst>
                <a:ext uri="{FF2B5EF4-FFF2-40B4-BE49-F238E27FC236}">
                  <a16:creationId xmlns:a16="http://schemas.microsoft.com/office/drawing/2014/main" id="{6CAE8252-8FE2-6523-A4AE-A153B773FA57}"/>
                </a:ext>
              </a:extLst>
            </p:cNvPr>
            <p:cNvSpPr/>
            <p:nvPr/>
          </p:nvSpPr>
          <p:spPr>
            <a:xfrm>
              <a:off x="4095700" y="4446925"/>
              <a:ext cx="43250" cy="57300"/>
            </a:xfrm>
            <a:custGeom>
              <a:avLst/>
              <a:gdLst/>
              <a:ahLst/>
              <a:cxnLst/>
              <a:rect l="l" t="t" r="r" b="b"/>
              <a:pathLst>
                <a:path w="1730" h="2292" extrusionOk="0">
                  <a:moveTo>
                    <a:pt x="1706" y="1"/>
                  </a:moveTo>
                  <a:cubicBezTo>
                    <a:pt x="1698" y="1"/>
                    <a:pt x="1691" y="5"/>
                    <a:pt x="1687" y="12"/>
                  </a:cubicBezTo>
                  <a:cubicBezTo>
                    <a:pt x="1377" y="536"/>
                    <a:pt x="815" y="1289"/>
                    <a:pt x="8" y="2249"/>
                  </a:cubicBezTo>
                  <a:cubicBezTo>
                    <a:pt x="1" y="2261"/>
                    <a:pt x="1" y="2276"/>
                    <a:pt x="12" y="2287"/>
                  </a:cubicBezTo>
                  <a:cubicBezTo>
                    <a:pt x="16" y="2291"/>
                    <a:pt x="24" y="2291"/>
                    <a:pt x="31" y="2291"/>
                  </a:cubicBezTo>
                  <a:cubicBezTo>
                    <a:pt x="35" y="2291"/>
                    <a:pt x="43" y="2287"/>
                    <a:pt x="50" y="2284"/>
                  </a:cubicBezTo>
                  <a:cubicBezTo>
                    <a:pt x="616" y="1607"/>
                    <a:pt x="1064" y="1033"/>
                    <a:pt x="1385" y="570"/>
                  </a:cubicBezTo>
                  <a:cubicBezTo>
                    <a:pt x="1519" y="372"/>
                    <a:pt x="1633" y="180"/>
                    <a:pt x="1729" y="12"/>
                  </a:cubicBezTo>
                  <a:cubicBezTo>
                    <a:pt x="1725" y="8"/>
                    <a:pt x="1725" y="8"/>
                    <a:pt x="1721" y="5"/>
                  </a:cubicBezTo>
                  <a:cubicBezTo>
                    <a:pt x="1718" y="1"/>
                    <a:pt x="1714" y="1"/>
                    <a:pt x="1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117;p46">
              <a:extLst>
                <a:ext uri="{FF2B5EF4-FFF2-40B4-BE49-F238E27FC236}">
                  <a16:creationId xmlns:a16="http://schemas.microsoft.com/office/drawing/2014/main" id="{DD1326DA-DCEB-AA25-5133-276B1472A244}"/>
                </a:ext>
              </a:extLst>
            </p:cNvPr>
            <p:cNvSpPr/>
            <p:nvPr/>
          </p:nvSpPr>
          <p:spPr>
            <a:xfrm>
              <a:off x="3864475" y="4560200"/>
              <a:ext cx="57750" cy="43450"/>
            </a:xfrm>
            <a:custGeom>
              <a:avLst/>
              <a:gdLst/>
              <a:ahLst/>
              <a:cxnLst/>
              <a:rect l="l" t="t" r="r" b="b"/>
              <a:pathLst>
                <a:path w="2310" h="1738" extrusionOk="0">
                  <a:moveTo>
                    <a:pt x="1965" y="1"/>
                  </a:moveTo>
                  <a:cubicBezTo>
                    <a:pt x="1740" y="70"/>
                    <a:pt x="1457" y="116"/>
                    <a:pt x="1357" y="177"/>
                  </a:cubicBezTo>
                  <a:cubicBezTo>
                    <a:pt x="1254" y="234"/>
                    <a:pt x="719" y="257"/>
                    <a:pt x="665" y="292"/>
                  </a:cubicBezTo>
                  <a:cubicBezTo>
                    <a:pt x="627" y="322"/>
                    <a:pt x="417" y="456"/>
                    <a:pt x="329" y="555"/>
                  </a:cubicBezTo>
                  <a:lnTo>
                    <a:pt x="554" y="571"/>
                  </a:lnTo>
                  <a:cubicBezTo>
                    <a:pt x="455" y="578"/>
                    <a:pt x="0" y="1465"/>
                    <a:pt x="184" y="1561"/>
                  </a:cubicBezTo>
                  <a:cubicBezTo>
                    <a:pt x="280" y="1608"/>
                    <a:pt x="327" y="1652"/>
                    <a:pt x="379" y="1652"/>
                  </a:cubicBezTo>
                  <a:cubicBezTo>
                    <a:pt x="396" y="1652"/>
                    <a:pt x="413" y="1648"/>
                    <a:pt x="432" y="1637"/>
                  </a:cubicBezTo>
                  <a:cubicBezTo>
                    <a:pt x="483" y="1613"/>
                    <a:pt x="496" y="1600"/>
                    <a:pt x="498" y="1593"/>
                  </a:cubicBezTo>
                  <a:lnTo>
                    <a:pt x="498" y="1593"/>
                  </a:lnTo>
                  <a:cubicBezTo>
                    <a:pt x="502" y="1619"/>
                    <a:pt x="527" y="1738"/>
                    <a:pt x="623" y="1738"/>
                  </a:cubicBezTo>
                  <a:cubicBezTo>
                    <a:pt x="628" y="1738"/>
                    <a:pt x="633" y="1738"/>
                    <a:pt x="639" y="1737"/>
                  </a:cubicBezTo>
                  <a:cubicBezTo>
                    <a:pt x="761" y="1722"/>
                    <a:pt x="834" y="1542"/>
                    <a:pt x="834" y="1542"/>
                  </a:cubicBezTo>
                  <a:cubicBezTo>
                    <a:pt x="834" y="1542"/>
                    <a:pt x="851" y="1688"/>
                    <a:pt x="973" y="1688"/>
                  </a:cubicBezTo>
                  <a:cubicBezTo>
                    <a:pt x="977" y="1688"/>
                    <a:pt x="982" y="1688"/>
                    <a:pt x="987" y="1687"/>
                  </a:cubicBezTo>
                  <a:cubicBezTo>
                    <a:pt x="1117" y="1676"/>
                    <a:pt x="1128" y="1572"/>
                    <a:pt x="1128" y="1572"/>
                  </a:cubicBezTo>
                  <a:cubicBezTo>
                    <a:pt x="1128" y="1572"/>
                    <a:pt x="1188" y="1597"/>
                    <a:pt x="1257" y="1597"/>
                  </a:cubicBezTo>
                  <a:cubicBezTo>
                    <a:pt x="1309" y="1597"/>
                    <a:pt x="1366" y="1583"/>
                    <a:pt x="1407" y="1534"/>
                  </a:cubicBezTo>
                  <a:cubicBezTo>
                    <a:pt x="1503" y="1423"/>
                    <a:pt x="1763" y="999"/>
                    <a:pt x="1889" y="953"/>
                  </a:cubicBezTo>
                  <a:cubicBezTo>
                    <a:pt x="2011" y="903"/>
                    <a:pt x="2310" y="777"/>
                    <a:pt x="2310" y="777"/>
                  </a:cubicBezTo>
                  <a:lnTo>
                    <a:pt x="1965"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18;p46">
              <a:extLst>
                <a:ext uri="{FF2B5EF4-FFF2-40B4-BE49-F238E27FC236}">
                  <a16:creationId xmlns:a16="http://schemas.microsoft.com/office/drawing/2014/main" id="{3E81A27C-481D-382A-A5E4-7C99AF4B9EE7}"/>
                </a:ext>
              </a:extLst>
            </p:cNvPr>
            <p:cNvSpPr/>
            <p:nvPr/>
          </p:nvSpPr>
          <p:spPr>
            <a:xfrm>
              <a:off x="3877850" y="4569675"/>
              <a:ext cx="6225" cy="5100"/>
            </a:xfrm>
            <a:custGeom>
              <a:avLst/>
              <a:gdLst/>
              <a:ahLst/>
              <a:cxnLst/>
              <a:rect l="l" t="t" r="r" b="b"/>
              <a:pathLst>
                <a:path w="249" h="204" extrusionOk="0">
                  <a:moveTo>
                    <a:pt x="231" y="0"/>
                  </a:moveTo>
                  <a:cubicBezTo>
                    <a:pt x="228" y="0"/>
                    <a:pt x="225" y="1"/>
                    <a:pt x="222" y="4"/>
                  </a:cubicBezTo>
                  <a:cubicBezTo>
                    <a:pt x="222" y="4"/>
                    <a:pt x="107" y="77"/>
                    <a:pt x="8" y="180"/>
                  </a:cubicBezTo>
                  <a:cubicBezTo>
                    <a:pt x="0" y="184"/>
                    <a:pt x="0" y="195"/>
                    <a:pt x="8" y="199"/>
                  </a:cubicBezTo>
                  <a:lnTo>
                    <a:pt x="19" y="203"/>
                  </a:lnTo>
                  <a:lnTo>
                    <a:pt x="27" y="199"/>
                  </a:lnTo>
                  <a:cubicBezTo>
                    <a:pt x="127" y="104"/>
                    <a:pt x="237" y="27"/>
                    <a:pt x="237" y="27"/>
                  </a:cubicBezTo>
                  <a:cubicBezTo>
                    <a:pt x="245" y="23"/>
                    <a:pt x="249" y="16"/>
                    <a:pt x="241" y="8"/>
                  </a:cubicBezTo>
                  <a:cubicBezTo>
                    <a:pt x="239" y="3"/>
                    <a:pt x="235" y="0"/>
                    <a:pt x="231"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119;p46">
              <a:extLst>
                <a:ext uri="{FF2B5EF4-FFF2-40B4-BE49-F238E27FC236}">
                  <a16:creationId xmlns:a16="http://schemas.microsoft.com/office/drawing/2014/main" id="{10C67B2C-FD6B-C300-9DB2-50671CC478E9}"/>
                </a:ext>
              </a:extLst>
            </p:cNvPr>
            <p:cNvSpPr/>
            <p:nvPr/>
          </p:nvSpPr>
          <p:spPr>
            <a:xfrm>
              <a:off x="3876500" y="4593375"/>
              <a:ext cx="1650" cy="6925"/>
            </a:xfrm>
            <a:custGeom>
              <a:avLst/>
              <a:gdLst/>
              <a:ahLst/>
              <a:cxnLst/>
              <a:rect l="l" t="t" r="r" b="b"/>
              <a:pathLst>
                <a:path w="66" h="277" extrusionOk="0">
                  <a:moveTo>
                    <a:pt x="51" y="1"/>
                  </a:moveTo>
                  <a:cubicBezTo>
                    <a:pt x="43" y="1"/>
                    <a:pt x="35" y="5"/>
                    <a:pt x="31" y="16"/>
                  </a:cubicBezTo>
                  <a:lnTo>
                    <a:pt x="1" y="257"/>
                  </a:lnTo>
                  <a:cubicBezTo>
                    <a:pt x="1" y="265"/>
                    <a:pt x="5" y="272"/>
                    <a:pt x="12" y="276"/>
                  </a:cubicBezTo>
                  <a:lnTo>
                    <a:pt x="16" y="276"/>
                  </a:lnTo>
                  <a:cubicBezTo>
                    <a:pt x="24" y="276"/>
                    <a:pt x="28" y="268"/>
                    <a:pt x="31" y="261"/>
                  </a:cubicBezTo>
                  <a:lnTo>
                    <a:pt x="62" y="20"/>
                  </a:lnTo>
                  <a:cubicBezTo>
                    <a:pt x="66" y="8"/>
                    <a:pt x="58" y="1"/>
                    <a:pt x="5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20;p46">
              <a:extLst>
                <a:ext uri="{FF2B5EF4-FFF2-40B4-BE49-F238E27FC236}">
                  <a16:creationId xmlns:a16="http://schemas.microsoft.com/office/drawing/2014/main" id="{7C7D50EB-F12F-8B29-DDB7-B9E0B5910F2B}"/>
                </a:ext>
              </a:extLst>
            </p:cNvPr>
            <p:cNvSpPr/>
            <p:nvPr/>
          </p:nvSpPr>
          <p:spPr>
            <a:xfrm>
              <a:off x="4146475" y="4743550"/>
              <a:ext cx="500" cy="600"/>
            </a:xfrm>
            <a:custGeom>
              <a:avLst/>
              <a:gdLst/>
              <a:ahLst/>
              <a:cxnLst/>
              <a:rect l="l" t="t" r="r" b="b"/>
              <a:pathLst>
                <a:path w="20" h="24" extrusionOk="0">
                  <a:moveTo>
                    <a:pt x="12" y="1"/>
                  </a:moveTo>
                  <a:lnTo>
                    <a:pt x="0" y="24"/>
                  </a:lnTo>
                  <a:lnTo>
                    <a:pt x="19" y="24"/>
                  </a:lnTo>
                  <a:cubicBezTo>
                    <a:pt x="15" y="9"/>
                    <a:pt x="12" y="1"/>
                    <a:pt x="12"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121;p46">
              <a:extLst>
                <a:ext uri="{FF2B5EF4-FFF2-40B4-BE49-F238E27FC236}">
                  <a16:creationId xmlns:a16="http://schemas.microsoft.com/office/drawing/2014/main" id="{FE705F8F-92B3-6ECF-9A4B-06B12A94C2AD}"/>
                </a:ext>
              </a:extLst>
            </p:cNvPr>
            <p:cNvSpPr/>
            <p:nvPr/>
          </p:nvSpPr>
          <p:spPr>
            <a:xfrm>
              <a:off x="4138825" y="4713075"/>
              <a:ext cx="8725" cy="31075"/>
            </a:xfrm>
            <a:custGeom>
              <a:avLst/>
              <a:gdLst/>
              <a:ahLst/>
              <a:cxnLst/>
              <a:rect l="l" t="t" r="r" b="b"/>
              <a:pathLst>
                <a:path w="349" h="1243" extrusionOk="0">
                  <a:moveTo>
                    <a:pt x="23" y="0"/>
                  </a:moveTo>
                  <a:cubicBezTo>
                    <a:pt x="12" y="4"/>
                    <a:pt x="0" y="15"/>
                    <a:pt x="4" y="31"/>
                  </a:cubicBezTo>
                  <a:lnTo>
                    <a:pt x="295" y="1224"/>
                  </a:lnTo>
                  <a:cubicBezTo>
                    <a:pt x="295" y="1231"/>
                    <a:pt x="302" y="1239"/>
                    <a:pt x="306" y="1243"/>
                  </a:cubicBezTo>
                  <a:lnTo>
                    <a:pt x="318" y="1220"/>
                  </a:lnTo>
                  <a:cubicBezTo>
                    <a:pt x="318" y="1220"/>
                    <a:pt x="321" y="1228"/>
                    <a:pt x="325" y="1243"/>
                  </a:cubicBezTo>
                  <a:cubicBezTo>
                    <a:pt x="341" y="1239"/>
                    <a:pt x="348" y="1228"/>
                    <a:pt x="344" y="1212"/>
                  </a:cubicBezTo>
                  <a:lnTo>
                    <a:pt x="58" y="19"/>
                  </a:lnTo>
                  <a:cubicBezTo>
                    <a:pt x="54" y="8"/>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122;p46">
              <a:extLst>
                <a:ext uri="{FF2B5EF4-FFF2-40B4-BE49-F238E27FC236}">
                  <a16:creationId xmlns:a16="http://schemas.microsoft.com/office/drawing/2014/main" id="{20CADE14-C790-EB35-7BF5-7B448CF6D4B0}"/>
                </a:ext>
              </a:extLst>
            </p:cNvPr>
            <p:cNvSpPr/>
            <p:nvPr/>
          </p:nvSpPr>
          <p:spPr>
            <a:xfrm>
              <a:off x="4088525" y="4663075"/>
              <a:ext cx="700" cy="1250"/>
            </a:xfrm>
            <a:custGeom>
              <a:avLst/>
              <a:gdLst/>
              <a:ahLst/>
              <a:cxnLst/>
              <a:rect l="l" t="t" r="r" b="b"/>
              <a:pathLst>
                <a:path w="28" h="50" extrusionOk="0">
                  <a:moveTo>
                    <a:pt x="24" y="0"/>
                  </a:moveTo>
                  <a:cubicBezTo>
                    <a:pt x="12" y="4"/>
                    <a:pt x="5" y="12"/>
                    <a:pt x="1" y="23"/>
                  </a:cubicBezTo>
                  <a:cubicBezTo>
                    <a:pt x="1" y="35"/>
                    <a:pt x="9" y="46"/>
                    <a:pt x="20" y="50"/>
                  </a:cubicBezTo>
                  <a:cubicBezTo>
                    <a:pt x="24" y="42"/>
                    <a:pt x="24" y="35"/>
                    <a:pt x="28" y="27"/>
                  </a:cubicBezTo>
                  <a:cubicBezTo>
                    <a:pt x="28" y="23"/>
                    <a:pt x="24" y="12"/>
                    <a:pt x="2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123;p46">
              <a:extLst>
                <a:ext uri="{FF2B5EF4-FFF2-40B4-BE49-F238E27FC236}">
                  <a16:creationId xmlns:a16="http://schemas.microsoft.com/office/drawing/2014/main" id="{B34C3E99-EA06-3FF2-664E-8AD1C8438B20}"/>
                </a:ext>
              </a:extLst>
            </p:cNvPr>
            <p:cNvSpPr/>
            <p:nvPr/>
          </p:nvSpPr>
          <p:spPr>
            <a:xfrm>
              <a:off x="4089025" y="4640225"/>
              <a:ext cx="137950" cy="24400"/>
            </a:xfrm>
            <a:custGeom>
              <a:avLst/>
              <a:gdLst/>
              <a:ahLst/>
              <a:cxnLst/>
              <a:rect l="l" t="t" r="r" b="b"/>
              <a:pathLst>
                <a:path w="5518" h="976" extrusionOk="0">
                  <a:moveTo>
                    <a:pt x="5483" y="0"/>
                  </a:moveTo>
                  <a:cubicBezTo>
                    <a:pt x="2990" y="826"/>
                    <a:pt x="1097" y="922"/>
                    <a:pt x="352" y="922"/>
                  </a:cubicBezTo>
                  <a:cubicBezTo>
                    <a:pt x="134" y="922"/>
                    <a:pt x="15" y="914"/>
                    <a:pt x="12" y="914"/>
                  </a:cubicBezTo>
                  <a:lnTo>
                    <a:pt x="4" y="914"/>
                  </a:lnTo>
                  <a:cubicBezTo>
                    <a:pt x="4" y="926"/>
                    <a:pt x="8" y="937"/>
                    <a:pt x="8" y="941"/>
                  </a:cubicBezTo>
                  <a:cubicBezTo>
                    <a:pt x="4" y="949"/>
                    <a:pt x="4" y="956"/>
                    <a:pt x="0" y="964"/>
                  </a:cubicBezTo>
                  <a:cubicBezTo>
                    <a:pt x="0" y="964"/>
                    <a:pt x="4" y="968"/>
                    <a:pt x="8" y="968"/>
                  </a:cubicBezTo>
                  <a:cubicBezTo>
                    <a:pt x="12" y="968"/>
                    <a:pt x="130" y="975"/>
                    <a:pt x="352" y="975"/>
                  </a:cubicBezTo>
                  <a:cubicBezTo>
                    <a:pt x="1101" y="975"/>
                    <a:pt x="3002" y="880"/>
                    <a:pt x="5499" y="50"/>
                  </a:cubicBezTo>
                  <a:cubicBezTo>
                    <a:pt x="5510" y="46"/>
                    <a:pt x="5518" y="31"/>
                    <a:pt x="5514" y="20"/>
                  </a:cubicBezTo>
                  <a:cubicBezTo>
                    <a:pt x="5510" y="8"/>
                    <a:pt x="5499" y="0"/>
                    <a:pt x="5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124;p46">
              <a:extLst>
                <a:ext uri="{FF2B5EF4-FFF2-40B4-BE49-F238E27FC236}">
                  <a16:creationId xmlns:a16="http://schemas.microsoft.com/office/drawing/2014/main" id="{FFA981B6-65D2-4A7D-F704-7F07E54236FD}"/>
                </a:ext>
              </a:extLst>
            </p:cNvPr>
            <p:cNvSpPr/>
            <p:nvPr/>
          </p:nvSpPr>
          <p:spPr>
            <a:xfrm>
              <a:off x="4087975" y="4625975"/>
              <a:ext cx="136050" cy="25750"/>
            </a:xfrm>
            <a:custGeom>
              <a:avLst/>
              <a:gdLst/>
              <a:ahLst/>
              <a:cxnLst/>
              <a:rect l="l" t="t" r="r" b="b"/>
              <a:pathLst>
                <a:path w="5442" h="1030" extrusionOk="0">
                  <a:moveTo>
                    <a:pt x="5411" y="1"/>
                  </a:moveTo>
                  <a:cubicBezTo>
                    <a:pt x="5407" y="1"/>
                    <a:pt x="5403" y="4"/>
                    <a:pt x="5403" y="4"/>
                  </a:cubicBezTo>
                  <a:cubicBezTo>
                    <a:pt x="3476" y="869"/>
                    <a:pt x="61" y="976"/>
                    <a:pt x="27" y="976"/>
                  </a:cubicBezTo>
                  <a:cubicBezTo>
                    <a:pt x="11" y="976"/>
                    <a:pt x="0" y="987"/>
                    <a:pt x="0" y="1002"/>
                  </a:cubicBezTo>
                  <a:cubicBezTo>
                    <a:pt x="0" y="1018"/>
                    <a:pt x="11" y="1029"/>
                    <a:pt x="27" y="1029"/>
                  </a:cubicBezTo>
                  <a:cubicBezTo>
                    <a:pt x="61" y="1025"/>
                    <a:pt x="3487" y="922"/>
                    <a:pt x="5422" y="50"/>
                  </a:cubicBezTo>
                  <a:cubicBezTo>
                    <a:pt x="5437" y="47"/>
                    <a:pt x="5441" y="31"/>
                    <a:pt x="5437" y="16"/>
                  </a:cubicBezTo>
                  <a:cubicBezTo>
                    <a:pt x="5430" y="8"/>
                    <a:pt x="5422"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125;p46">
              <a:extLst>
                <a:ext uri="{FF2B5EF4-FFF2-40B4-BE49-F238E27FC236}">
                  <a16:creationId xmlns:a16="http://schemas.microsoft.com/office/drawing/2014/main" id="{6A724346-A143-2D91-6DAA-20B4413156FE}"/>
                </a:ext>
              </a:extLst>
            </p:cNvPr>
            <p:cNvSpPr/>
            <p:nvPr/>
          </p:nvSpPr>
          <p:spPr>
            <a:xfrm>
              <a:off x="4181650" y="4656100"/>
              <a:ext cx="36450" cy="39400"/>
            </a:xfrm>
            <a:custGeom>
              <a:avLst/>
              <a:gdLst/>
              <a:ahLst/>
              <a:cxnLst/>
              <a:rect l="l" t="t" r="r" b="b"/>
              <a:pathLst>
                <a:path w="1458" h="1576" extrusionOk="0">
                  <a:moveTo>
                    <a:pt x="23" y="0"/>
                  </a:moveTo>
                  <a:cubicBezTo>
                    <a:pt x="8" y="4"/>
                    <a:pt x="0" y="19"/>
                    <a:pt x="4" y="31"/>
                  </a:cubicBezTo>
                  <a:cubicBezTo>
                    <a:pt x="126" y="409"/>
                    <a:pt x="513" y="1316"/>
                    <a:pt x="1423" y="1572"/>
                  </a:cubicBezTo>
                  <a:lnTo>
                    <a:pt x="1430" y="1576"/>
                  </a:lnTo>
                  <a:cubicBezTo>
                    <a:pt x="1442" y="1576"/>
                    <a:pt x="1450" y="1568"/>
                    <a:pt x="1453" y="1556"/>
                  </a:cubicBezTo>
                  <a:cubicBezTo>
                    <a:pt x="1457" y="1541"/>
                    <a:pt x="1450" y="1526"/>
                    <a:pt x="1434" y="1522"/>
                  </a:cubicBezTo>
                  <a:cubicBezTo>
                    <a:pt x="551" y="1273"/>
                    <a:pt x="176" y="386"/>
                    <a:pt x="54" y="15"/>
                  </a:cubicBezTo>
                  <a:cubicBezTo>
                    <a:pt x="50" y="4"/>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Content Placeholder 3" descr="A diagram of a computer program&#10;&#10;Description automatically generated">
            <a:extLst>
              <a:ext uri="{FF2B5EF4-FFF2-40B4-BE49-F238E27FC236}">
                <a16:creationId xmlns:a16="http://schemas.microsoft.com/office/drawing/2014/main" id="{3F6A89E0-10B2-9946-D689-8A91C9F69BC3}"/>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11200"/>
                    </a14:imgEffect>
                    <a14:imgEffect>
                      <a14:saturation sat="400000"/>
                    </a14:imgEffect>
                    <a14:imgEffect>
                      <a14:sharpenSoften amount="50000"/>
                    </a14:imgEffect>
                  </a14:imgLayer>
                </a14:imgProps>
              </a:ext>
            </a:extLst>
          </a:blip>
          <a:stretch>
            <a:fillRect/>
          </a:stretch>
        </p:blipFill>
        <p:spPr>
          <a:xfrm>
            <a:off x="3801537" y="925105"/>
            <a:ext cx="4677023" cy="36585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0777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p:nvPr/>
        </p:nvSpPr>
        <p:spPr>
          <a:xfrm>
            <a:off x="4966429" y="-164134"/>
            <a:ext cx="4876846" cy="4651736"/>
          </a:xfrm>
          <a:custGeom>
            <a:avLst/>
            <a:gdLst/>
            <a:ahLst/>
            <a:cxnLst/>
            <a:rect l="l" t="t" r="r" b="b"/>
            <a:pathLst>
              <a:path w="25562" h="24384" extrusionOk="0">
                <a:moveTo>
                  <a:pt x="11022" y="0"/>
                </a:moveTo>
                <a:cubicBezTo>
                  <a:pt x="10854" y="0"/>
                  <a:pt x="10685" y="29"/>
                  <a:pt x="10520" y="92"/>
                </a:cubicBezTo>
                <a:cubicBezTo>
                  <a:pt x="9607" y="457"/>
                  <a:pt x="9310" y="1553"/>
                  <a:pt x="9150" y="2512"/>
                </a:cubicBezTo>
                <a:cubicBezTo>
                  <a:pt x="8854" y="4201"/>
                  <a:pt x="8877" y="7237"/>
                  <a:pt x="7667" y="8401"/>
                </a:cubicBezTo>
                <a:cubicBezTo>
                  <a:pt x="7119" y="7465"/>
                  <a:pt x="6525" y="6415"/>
                  <a:pt x="5567" y="5799"/>
                </a:cubicBezTo>
                <a:cubicBezTo>
                  <a:pt x="5079" y="5476"/>
                  <a:pt x="4474" y="5315"/>
                  <a:pt x="3881" y="5315"/>
                </a:cubicBezTo>
                <a:cubicBezTo>
                  <a:pt x="2836" y="5315"/>
                  <a:pt x="1826" y="5813"/>
                  <a:pt x="1550" y="6803"/>
                </a:cubicBezTo>
                <a:cubicBezTo>
                  <a:pt x="1116" y="8264"/>
                  <a:pt x="2463" y="9610"/>
                  <a:pt x="3672" y="10523"/>
                </a:cubicBezTo>
                <a:cubicBezTo>
                  <a:pt x="4882" y="11436"/>
                  <a:pt x="6274" y="12669"/>
                  <a:pt x="5978" y="14153"/>
                </a:cubicBezTo>
                <a:cubicBezTo>
                  <a:pt x="5727" y="15545"/>
                  <a:pt x="4197" y="16253"/>
                  <a:pt x="2873" y="16755"/>
                </a:cubicBezTo>
                <a:cubicBezTo>
                  <a:pt x="1550" y="17280"/>
                  <a:pt x="43" y="18147"/>
                  <a:pt x="20" y="19585"/>
                </a:cubicBezTo>
                <a:cubicBezTo>
                  <a:pt x="1" y="20946"/>
                  <a:pt x="1473" y="21811"/>
                  <a:pt x="2869" y="21811"/>
                </a:cubicBezTo>
                <a:cubicBezTo>
                  <a:pt x="3111" y="21811"/>
                  <a:pt x="3351" y="21785"/>
                  <a:pt x="3581" y="21731"/>
                </a:cubicBezTo>
                <a:cubicBezTo>
                  <a:pt x="5156" y="21343"/>
                  <a:pt x="6366" y="20178"/>
                  <a:pt x="7735" y="19334"/>
                </a:cubicBezTo>
                <a:cubicBezTo>
                  <a:pt x="8583" y="18802"/>
                  <a:pt x="9631" y="18388"/>
                  <a:pt x="10615" y="18388"/>
                </a:cubicBezTo>
                <a:cubicBezTo>
                  <a:pt x="11193" y="18388"/>
                  <a:pt x="11750" y="18531"/>
                  <a:pt x="12232" y="18877"/>
                </a:cubicBezTo>
                <a:cubicBezTo>
                  <a:pt x="13305" y="19631"/>
                  <a:pt x="13601" y="21023"/>
                  <a:pt x="14104" y="22210"/>
                </a:cubicBezTo>
                <a:cubicBezTo>
                  <a:pt x="14551" y="23288"/>
                  <a:pt x="15470" y="24384"/>
                  <a:pt x="16553" y="24384"/>
                </a:cubicBezTo>
                <a:cubicBezTo>
                  <a:pt x="16685" y="24384"/>
                  <a:pt x="16820" y="24367"/>
                  <a:pt x="16957" y="24333"/>
                </a:cubicBezTo>
                <a:cubicBezTo>
                  <a:pt x="18052" y="24059"/>
                  <a:pt x="18532" y="22712"/>
                  <a:pt x="18372" y="21616"/>
                </a:cubicBezTo>
                <a:cubicBezTo>
                  <a:pt x="18189" y="20498"/>
                  <a:pt x="17550" y="19539"/>
                  <a:pt x="17094" y="18512"/>
                </a:cubicBezTo>
                <a:cubicBezTo>
                  <a:pt x="16614" y="17485"/>
                  <a:pt x="16363" y="16230"/>
                  <a:pt x="16934" y="15271"/>
                </a:cubicBezTo>
                <a:cubicBezTo>
                  <a:pt x="17733" y="13947"/>
                  <a:pt x="19559" y="13856"/>
                  <a:pt x="21088" y="13856"/>
                </a:cubicBezTo>
                <a:cubicBezTo>
                  <a:pt x="22617" y="13833"/>
                  <a:pt x="24466" y="13514"/>
                  <a:pt x="24991" y="12076"/>
                </a:cubicBezTo>
                <a:cubicBezTo>
                  <a:pt x="25562" y="10546"/>
                  <a:pt x="24010" y="8948"/>
                  <a:pt x="22412" y="8652"/>
                </a:cubicBezTo>
                <a:cubicBezTo>
                  <a:pt x="22098" y="8599"/>
                  <a:pt x="21784" y="8576"/>
                  <a:pt x="21470" y="8576"/>
                </a:cubicBezTo>
                <a:cubicBezTo>
                  <a:pt x="20163" y="8576"/>
                  <a:pt x="18857" y="8961"/>
                  <a:pt x="17550" y="9108"/>
                </a:cubicBezTo>
                <a:cubicBezTo>
                  <a:pt x="17312" y="9132"/>
                  <a:pt x="17068" y="9144"/>
                  <a:pt x="16822" y="9144"/>
                </a:cubicBezTo>
                <a:cubicBezTo>
                  <a:pt x="15391" y="9144"/>
                  <a:pt x="13895" y="8718"/>
                  <a:pt x="13213" y="7510"/>
                </a:cubicBezTo>
                <a:cubicBezTo>
                  <a:pt x="12734" y="6620"/>
                  <a:pt x="12802" y="5525"/>
                  <a:pt x="12939" y="4498"/>
                </a:cubicBezTo>
                <a:cubicBezTo>
                  <a:pt x="13076" y="3493"/>
                  <a:pt x="13236" y="2420"/>
                  <a:pt x="12894" y="1462"/>
                </a:cubicBezTo>
                <a:cubicBezTo>
                  <a:pt x="12610" y="668"/>
                  <a:pt x="11827" y="0"/>
                  <a:pt x="11022" y="0"/>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txBox="1">
            <a:spLocks noGrp="1"/>
          </p:cNvSpPr>
          <p:nvPr>
            <p:ph type="subTitle" idx="1"/>
          </p:nvPr>
        </p:nvSpPr>
        <p:spPr>
          <a:xfrm>
            <a:off x="801391" y="2022688"/>
            <a:ext cx="5108755" cy="1872805"/>
          </a:xfrm>
          <a:prstGeom prst="rect">
            <a:avLst/>
          </a:prstGeom>
        </p:spPr>
        <p:txBody>
          <a:bodyPr spcFirstLastPara="1" wrap="square" lIns="91425" tIns="91425" rIns="91425" bIns="91425" anchor="t" anchorCtr="0">
            <a:noAutofit/>
          </a:bodyPr>
          <a:lstStyle/>
          <a:p>
            <a:pPr algn="l"/>
            <a:r>
              <a:rPr lang="en-US" sz="1800" dirty="0">
                <a:solidFill>
                  <a:srgbClr val="000000"/>
                </a:solidFill>
                <a:effectLst/>
                <a:latin typeface="Times New Roman" panose="02020603050405020304" pitchFamily="18" charset="0"/>
                <a:cs typeface="Times New Roman" panose="02020603050405020304" pitchFamily="18" charset="0"/>
              </a:rPr>
              <a:t>Email: </a:t>
            </a:r>
            <a:r>
              <a:rPr lang="en-US" sz="1800" dirty="0">
                <a:solidFill>
                  <a:srgbClr val="000000"/>
                </a:solidFill>
                <a:effectLst/>
                <a:latin typeface="Times New Roman" panose="02020603050405020304" pitchFamily="18" charset="0"/>
                <a:cs typeface="Times New Roman" panose="02020603050405020304" pitchFamily="18" charset="0"/>
                <a:hlinkClick r:id="rId3"/>
              </a:rPr>
              <a:t>dosapatip2@udayton.edu</a:t>
            </a:r>
            <a:endParaRPr lang="en-US" sz="1800" dirty="0">
              <a:solidFill>
                <a:srgbClr val="000000"/>
              </a:solidFill>
              <a:effectLst/>
              <a:latin typeface="Times New Roman" panose="02020603050405020304" pitchFamily="18" charset="0"/>
              <a:cs typeface="Times New Roman" panose="02020603050405020304" pitchFamily="18" charset="0"/>
            </a:endParaRPr>
          </a:p>
          <a:p>
            <a:pPr algn="l"/>
            <a:endParaRPr lang="en-US" sz="1800" dirty="0">
              <a:solidFill>
                <a:srgbClr val="000000"/>
              </a:solidFill>
              <a:effectLst/>
              <a:latin typeface="Times New Roman" panose="02020603050405020304" pitchFamily="18" charset="0"/>
              <a:cs typeface="Times New Roman" panose="02020603050405020304" pitchFamily="18" charset="0"/>
            </a:endParaRPr>
          </a:p>
          <a:p>
            <a:pPr algn="l"/>
            <a:r>
              <a:rPr lang="en-US" sz="1800" dirty="0">
                <a:solidFill>
                  <a:srgbClr val="000000"/>
                </a:solidFill>
                <a:effectLst/>
                <a:latin typeface="Times New Roman" panose="02020603050405020304" pitchFamily="18" charset="0"/>
                <a:cs typeface="Times New Roman" panose="02020603050405020304" pitchFamily="18" charset="0"/>
              </a:rPr>
              <a:t>Team leader for the project “Home360”</a:t>
            </a:r>
          </a:p>
          <a:p>
            <a:pPr algn="l"/>
            <a:endParaRPr lang="en-US" sz="1800" dirty="0">
              <a:solidFill>
                <a:srgbClr val="000000"/>
              </a:solidFill>
              <a:effectLst/>
              <a:latin typeface="Times New Roman" panose="02020603050405020304" pitchFamily="18" charset="0"/>
              <a:cs typeface="Times New Roman" panose="02020603050405020304" pitchFamily="18" charset="0"/>
            </a:endParaRPr>
          </a:p>
          <a:p>
            <a:pPr algn="l"/>
            <a:r>
              <a:rPr lang="en-US" sz="1800" dirty="0">
                <a:solidFill>
                  <a:srgbClr val="000000"/>
                </a:solidFill>
                <a:effectLst/>
                <a:latin typeface="Times New Roman" panose="02020603050405020304" pitchFamily="18" charset="0"/>
                <a:cs typeface="Times New Roman" panose="02020603050405020304" pitchFamily="18" charset="0"/>
              </a:rPr>
              <a:t>Technical skills: Python, Django, MySQL, Java Script, HTML &amp; CSS</a:t>
            </a:r>
          </a:p>
          <a:p>
            <a:pPr algn="l"/>
            <a:endParaRPr lang="en-US" sz="1800" dirty="0">
              <a:solidFill>
                <a:srgbClr val="000000"/>
              </a:solidFill>
              <a:effectLst/>
              <a:latin typeface="Times New Roman" panose="02020603050405020304" pitchFamily="18" charset="0"/>
              <a:cs typeface="Times New Roman" panose="02020603050405020304" pitchFamily="18" charset="0"/>
            </a:endParaRPr>
          </a:p>
        </p:txBody>
      </p:sp>
      <p:sp>
        <p:nvSpPr>
          <p:cNvPr id="317" name="Google Shape;317;p29"/>
          <p:cNvSpPr txBox="1">
            <a:spLocks noGrp="1"/>
          </p:cNvSpPr>
          <p:nvPr>
            <p:ph type="title"/>
          </p:nvPr>
        </p:nvSpPr>
        <p:spPr>
          <a:xfrm>
            <a:off x="801400" y="1130613"/>
            <a:ext cx="3759900" cy="7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Priyanka Dosapati</a:t>
            </a:r>
            <a:endParaRPr dirty="0"/>
          </a:p>
        </p:txBody>
      </p:sp>
      <p:pic>
        <p:nvPicPr>
          <p:cNvPr id="318" name="Google Shape;318;p29"/>
          <p:cNvPicPr preferRelativeResize="0">
            <a:picLocks noGrp="1"/>
          </p:cNvPicPr>
          <p:nvPr>
            <p:ph type="pic" idx="2"/>
          </p:nvPr>
        </p:nvPicPr>
        <p:blipFill>
          <a:blip r:embed="rId4"/>
          <a:srcRect l="2835" r="2835"/>
          <a:stretch/>
        </p:blipFill>
        <p:spPr>
          <a:xfrm>
            <a:off x="5705193" y="1130613"/>
            <a:ext cx="2160134" cy="22893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02</a:t>
            </a:r>
            <a:endParaRPr sz="2400" dirty="0"/>
          </a:p>
        </p:txBody>
      </p:sp>
      <p:sp>
        <p:nvSpPr>
          <p:cNvPr id="325" name="Google Shape;325;p30"/>
          <p:cNvSpPr txBox="1">
            <a:spLocks noGrp="1"/>
          </p:cNvSpPr>
          <p:nvPr>
            <p:ph type="title"/>
          </p:nvPr>
        </p:nvSpPr>
        <p:spPr>
          <a:xfrm>
            <a:off x="4882197" y="127759"/>
            <a:ext cx="2680122"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t>Team Member 1</a:t>
            </a:r>
            <a:endParaRPr sz="2000" dirty="0"/>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sp>
        <p:nvSpPr>
          <p:cNvPr id="2" name="Content Placeholder 2">
            <a:extLst>
              <a:ext uri="{FF2B5EF4-FFF2-40B4-BE49-F238E27FC236}">
                <a16:creationId xmlns:a16="http://schemas.microsoft.com/office/drawing/2014/main" id="{B4E10593-520C-70F0-7E0A-9DFB6CDAFD1F}"/>
              </a:ext>
            </a:extLst>
          </p:cNvPr>
          <p:cNvSpPr txBox="1">
            <a:spLocks/>
          </p:cNvSpPr>
          <p:nvPr/>
        </p:nvSpPr>
        <p:spPr>
          <a:xfrm>
            <a:off x="4937626" y="1380904"/>
            <a:ext cx="4592116" cy="29920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Times New Roman" panose="02020603050405020304" pitchFamily="18" charset="0"/>
              <a:cs typeface="Times New Roman" panose="02020603050405020304" pitchFamily="18" charset="0"/>
            </a:endParaRPr>
          </a:p>
        </p:txBody>
      </p:sp>
      <p:grpSp>
        <p:nvGrpSpPr>
          <p:cNvPr id="61" name="Google Shape;1038;p46">
            <a:extLst>
              <a:ext uri="{FF2B5EF4-FFF2-40B4-BE49-F238E27FC236}">
                <a16:creationId xmlns:a16="http://schemas.microsoft.com/office/drawing/2014/main" id="{0AF612A4-1A07-DC52-208E-040321028881}"/>
              </a:ext>
            </a:extLst>
          </p:cNvPr>
          <p:cNvGrpSpPr/>
          <p:nvPr/>
        </p:nvGrpSpPr>
        <p:grpSpPr>
          <a:xfrm>
            <a:off x="913296" y="1307008"/>
            <a:ext cx="3293079" cy="3183216"/>
            <a:chOff x="3342700" y="4253550"/>
            <a:chExt cx="937425" cy="869250"/>
          </a:xfrm>
        </p:grpSpPr>
        <p:sp>
          <p:nvSpPr>
            <p:cNvPr id="62" name="Google Shape;1039;p46">
              <a:extLst>
                <a:ext uri="{FF2B5EF4-FFF2-40B4-BE49-F238E27FC236}">
                  <a16:creationId xmlns:a16="http://schemas.microsoft.com/office/drawing/2014/main" id="{31E6482D-6D3A-C34B-83E2-813133C9FA99}"/>
                </a:ext>
              </a:extLst>
            </p:cNvPr>
            <p:cNvSpPr/>
            <p:nvPr/>
          </p:nvSpPr>
          <p:spPr>
            <a:xfrm>
              <a:off x="3428075" y="4978350"/>
              <a:ext cx="583525" cy="101625"/>
            </a:xfrm>
            <a:custGeom>
              <a:avLst/>
              <a:gdLst/>
              <a:ahLst/>
              <a:cxnLst/>
              <a:rect l="l" t="t" r="r" b="b"/>
              <a:pathLst>
                <a:path w="23341" h="4065" extrusionOk="0">
                  <a:moveTo>
                    <a:pt x="1" y="0"/>
                  </a:moveTo>
                  <a:lnTo>
                    <a:pt x="1" y="4065"/>
                  </a:lnTo>
                  <a:lnTo>
                    <a:pt x="23341" y="4065"/>
                  </a:lnTo>
                  <a:lnTo>
                    <a:pt x="233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40;p46">
              <a:extLst>
                <a:ext uri="{FF2B5EF4-FFF2-40B4-BE49-F238E27FC236}">
                  <a16:creationId xmlns:a16="http://schemas.microsoft.com/office/drawing/2014/main" id="{45382E0B-1C26-A006-726C-865C16FBB69D}"/>
                </a:ext>
              </a:extLst>
            </p:cNvPr>
            <p:cNvSpPr/>
            <p:nvPr/>
          </p:nvSpPr>
          <p:spPr>
            <a:xfrm>
              <a:off x="4011300" y="4678700"/>
              <a:ext cx="124775" cy="401275"/>
            </a:xfrm>
            <a:custGeom>
              <a:avLst/>
              <a:gdLst/>
              <a:ahLst/>
              <a:cxnLst/>
              <a:rect l="l" t="t" r="r" b="b"/>
              <a:pathLst>
                <a:path w="4991" h="16051" extrusionOk="0">
                  <a:moveTo>
                    <a:pt x="1348" y="0"/>
                  </a:moveTo>
                  <a:cubicBezTo>
                    <a:pt x="1090" y="0"/>
                    <a:pt x="831" y="31"/>
                    <a:pt x="578" y="98"/>
                  </a:cubicBezTo>
                  <a:cubicBezTo>
                    <a:pt x="69" y="232"/>
                    <a:pt x="8" y="335"/>
                    <a:pt x="4" y="798"/>
                  </a:cubicBezTo>
                  <a:cubicBezTo>
                    <a:pt x="0" y="1085"/>
                    <a:pt x="4" y="1367"/>
                    <a:pt x="4" y="1654"/>
                  </a:cubicBezTo>
                  <a:lnTo>
                    <a:pt x="4" y="6862"/>
                  </a:lnTo>
                  <a:lnTo>
                    <a:pt x="4" y="15955"/>
                  </a:lnTo>
                  <a:lnTo>
                    <a:pt x="4" y="16051"/>
                  </a:lnTo>
                  <a:lnTo>
                    <a:pt x="3465" y="16051"/>
                  </a:lnTo>
                  <a:cubicBezTo>
                    <a:pt x="4076" y="16051"/>
                    <a:pt x="4577" y="15550"/>
                    <a:pt x="4577" y="14938"/>
                  </a:cubicBezTo>
                  <a:lnTo>
                    <a:pt x="4577" y="11718"/>
                  </a:lnTo>
                  <a:lnTo>
                    <a:pt x="4577" y="7898"/>
                  </a:lnTo>
                  <a:cubicBezTo>
                    <a:pt x="4577" y="6545"/>
                    <a:pt x="4688" y="5260"/>
                    <a:pt x="4849" y="3903"/>
                  </a:cubicBezTo>
                  <a:cubicBezTo>
                    <a:pt x="4922" y="3279"/>
                    <a:pt x="4990" y="2622"/>
                    <a:pt x="4742" y="2040"/>
                  </a:cubicBezTo>
                  <a:cubicBezTo>
                    <a:pt x="4612" y="1742"/>
                    <a:pt x="4402" y="1482"/>
                    <a:pt x="4172" y="1249"/>
                  </a:cubicBezTo>
                  <a:cubicBezTo>
                    <a:pt x="3813" y="882"/>
                    <a:pt x="3373" y="576"/>
                    <a:pt x="2895" y="354"/>
                  </a:cubicBezTo>
                  <a:cubicBezTo>
                    <a:pt x="2407" y="131"/>
                    <a:pt x="1877" y="0"/>
                    <a:pt x="1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41;p46">
              <a:extLst>
                <a:ext uri="{FF2B5EF4-FFF2-40B4-BE49-F238E27FC236}">
                  <a16:creationId xmlns:a16="http://schemas.microsoft.com/office/drawing/2014/main" id="{06733BB4-9FBF-BBBC-4F83-66872ED80D0A}"/>
                </a:ext>
              </a:extLst>
            </p:cNvPr>
            <p:cNvSpPr/>
            <p:nvPr/>
          </p:nvSpPr>
          <p:spPr>
            <a:xfrm>
              <a:off x="3342700" y="4678700"/>
              <a:ext cx="124775" cy="401275"/>
            </a:xfrm>
            <a:custGeom>
              <a:avLst/>
              <a:gdLst/>
              <a:ahLst/>
              <a:cxnLst/>
              <a:rect l="l" t="t" r="r" b="b"/>
              <a:pathLst>
                <a:path w="4991" h="16051" extrusionOk="0">
                  <a:moveTo>
                    <a:pt x="3646" y="0"/>
                  </a:moveTo>
                  <a:cubicBezTo>
                    <a:pt x="3116" y="0"/>
                    <a:pt x="2584" y="131"/>
                    <a:pt x="2096" y="354"/>
                  </a:cubicBezTo>
                  <a:cubicBezTo>
                    <a:pt x="1618" y="576"/>
                    <a:pt x="1179" y="882"/>
                    <a:pt x="819" y="1249"/>
                  </a:cubicBezTo>
                  <a:cubicBezTo>
                    <a:pt x="590" y="1482"/>
                    <a:pt x="380" y="1742"/>
                    <a:pt x="249" y="2040"/>
                  </a:cubicBezTo>
                  <a:cubicBezTo>
                    <a:pt x="1" y="2622"/>
                    <a:pt x="70" y="3279"/>
                    <a:pt x="146" y="3903"/>
                  </a:cubicBezTo>
                  <a:cubicBezTo>
                    <a:pt x="307" y="5260"/>
                    <a:pt x="418" y="6545"/>
                    <a:pt x="418" y="7898"/>
                  </a:cubicBezTo>
                  <a:lnTo>
                    <a:pt x="418" y="11718"/>
                  </a:lnTo>
                  <a:lnTo>
                    <a:pt x="418" y="14938"/>
                  </a:lnTo>
                  <a:cubicBezTo>
                    <a:pt x="418" y="15550"/>
                    <a:pt x="915" y="16051"/>
                    <a:pt x="1530" y="16051"/>
                  </a:cubicBezTo>
                  <a:lnTo>
                    <a:pt x="4991" y="16051"/>
                  </a:lnTo>
                  <a:lnTo>
                    <a:pt x="4991" y="15955"/>
                  </a:lnTo>
                  <a:lnTo>
                    <a:pt x="4991" y="6862"/>
                  </a:lnTo>
                  <a:lnTo>
                    <a:pt x="4991" y="1654"/>
                  </a:lnTo>
                  <a:cubicBezTo>
                    <a:pt x="4991" y="1367"/>
                    <a:pt x="4991" y="1085"/>
                    <a:pt x="4991" y="798"/>
                  </a:cubicBezTo>
                  <a:cubicBezTo>
                    <a:pt x="4987" y="335"/>
                    <a:pt x="4926" y="232"/>
                    <a:pt x="4417" y="98"/>
                  </a:cubicBezTo>
                  <a:cubicBezTo>
                    <a:pt x="4164" y="31"/>
                    <a:pt x="3905" y="0"/>
                    <a:pt x="3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42;p46">
              <a:extLst>
                <a:ext uri="{FF2B5EF4-FFF2-40B4-BE49-F238E27FC236}">
                  <a16:creationId xmlns:a16="http://schemas.microsoft.com/office/drawing/2014/main" id="{3BF24114-20B8-9E1F-314C-3C8F7DA5519C}"/>
                </a:ext>
              </a:extLst>
            </p:cNvPr>
            <p:cNvSpPr/>
            <p:nvPr/>
          </p:nvSpPr>
          <p:spPr>
            <a:xfrm>
              <a:off x="4059575" y="5078800"/>
              <a:ext cx="41425" cy="33300"/>
            </a:xfrm>
            <a:custGeom>
              <a:avLst/>
              <a:gdLst/>
              <a:ahLst/>
              <a:cxnLst/>
              <a:rect l="l" t="t" r="r" b="b"/>
              <a:pathLst>
                <a:path w="1657" h="1332" extrusionOk="0">
                  <a:moveTo>
                    <a:pt x="0" y="1"/>
                  </a:moveTo>
                  <a:lnTo>
                    <a:pt x="1017" y="1332"/>
                  </a:lnTo>
                  <a:lnTo>
                    <a:pt x="1656" y="1332"/>
                  </a:lnTo>
                  <a:lnTo>
                    <a:pt x="16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43;p46">
              <a:extLst>
                <a:ext uri="{FF2B5EF4-FFF2-40B4-BE49-F238E27FC236}">
                  <a16:creationId xmlns:a16="http://schemas.microsoft.com/office/drawing/2014/main" id="{D4DEF83B-2F77-74AD-59C2-C6EDF667385D}"/>
                </a:ext>
              </a:extLst>
            </p:cNvPr>
            <p:cNvSpPr/>
            <p:nvPr/>
          </p:nvSpPr>
          <p:spPr>
            <a:xfrm>
              <a:off x="3378850" y="5078800"/>
              <a:ext cx="41325" cy="33300"/>
            </a:xfrm>
            <a:custGeom>
              <a:avLst/>
              <a:gdLst/>
              <a:ahLst/>
              <a:cxnLst/>
              <a:rect l="l" t="t" r="r" b="b"/>
              <a:pathLst>
                <a:path w="1653" h="1332" extrusionOk="0">
                  <a:moveTo>
                    <a:pt x="0" y="1"/>
                  </a:moveTo>
                  <a:lnTo>
                    <a:pt x="0" y="1332"/>
                  </a:lnTo>
                  <a:lnTo>
                    <a:pt x="639" y="1332"/>
                  </a:lnTo>
                  <a:lnTo>
                    <a:pt x="16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044;p46">
              <a:extLst>
                <a:ext uri="{FF2B5EF4-FFF2-40B4-BE49-F238E27FC236}">
                  <a16:creationId xmlns:a16="http://schemas.microsoft.com/office/drawing/2014/main" id="{D58F2A9A-BAA2-89B0-C5C1-0DC8DEB0C082}"/>
                </a:ext>
              </a:extLst>
            </p:cNvPr>
            <p:cNvSpPr/>
            <p:nvPr/>
          </p:nvSpPr>
          <p:spPr>
            <a:xfrm>
              <a:off x="3407800" y="4811025"/>
              <a:ext cx="603800" cy="167350"/>
            </a:xfrm>
            <a:custGeom>
              <a:avLst/>
              <a:gdLst/>
              <a:ahLst/>
              <a:cxnLst/>
              <a:rect l="l" t="t" r="r" b="b"/>
              <a:pathLst>
                <a:path w="24152" h="6694" extrusionOk="0">
                  <a:moveTo>
                    <a:pt x="12494" y="1"/>
                  </a:moveTo>
                  <a:cubicBezTo>
                    <a:pt x="8501" y="1"/>
                    <a:pt x="4484" y="264"/>
                    <a:pt x="812" y="801"/>
                  </a:cubicBezTo>
                  <a:cubicBezTo>
                    <a:pt x="39" y="2609"/>
                    <a:pt x="1" y="4747"/>
                    <a:pt x="812" y="6693"/>
                  </a:cubicBezTo>
                  <a:lnTo>
                    <a:pt x="24152" y="6693"/>
                  </a:lnTo>
                  <a:lnTo>
                    <a:pt x="24152" y="801"/>
                  </a:lnTo>
                  <a:cubicBezTo>
                    <a:pt x="20544" y="270"/>
                    <a:pt x="16531" y="1"/>
                    <a:pt x="124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045;p46">
              <a:extLst>
                <a:ext uri="{FF2B5EF4-FFF2-40B4-BE49-F238E27FC236}">
                  <a16:creationId xmlns:a16="http://schemas.microsoft.com/office/drawing/2014/main" id="{E85BFE52-8B1F-6F37-FB7A-44B19635DF55}"/>
                </a:ext>
              </a:extLst>
            </p:cNvPr>
            <p:cNvSpPr/>
            <p:nvPr/>
          </p:nvSpPr>
          <p:spPr>
            <a:xfrm>
              <a:off x="3428075" y="4489175"/>
              <a:ext cx="597675" cy="348675"/>
            </a:xfrm>
            <a:custGeom>
              <a:avLst/>
              <a:gdLst/>
              <a:ahLst/>
              <a:cxnLst/>
              <a:rect l="l" t="t" r="r" b="b"/>
              <a:pathLst>
                <a:path w="23907" h="13947" extrusionOk="0">
                  <a:moveTo>
                    <a:pt x="13399" y="1"/>
                  </a:moveTo>
                  <a:cubicBezTo>
                    <a:pt x="9447" y="1"/>
                    <a:pt x="5335" y="265"/>
                    <a:pt x="3870" y="670"/>
                  </a:cubicBezTo>
                  <a:cubicBezTo>
                    <a:pt x="1882" y="1221"/>
                    <a:pt x="1270" y="3997"/>
                    <a:pt x="1297" y="6390"/>
                  </a:cubicBezTo>
                  <a:cubicBezTo>
                    <a:pt x="1308" y="7461"/>
                    <a:pt x="1427" y="8497"/>
                    <a:pt x="1350" y="9549"/>
                  </a:cubicBezTo>
                  <a:cubicBezTo>
                    <a:pt x="1247" y="11013"/>
                    <a:pt x="1" y="13946"/>
                    <a:pt x="1" y="13946"/>
                  </a:cubicBezTo>
                  <a:cubicBezTo>
                    <a:pt x="4211" y="13375"/>
                    <a:pt x="8878" y="13026"/>
                    <a:pt x="13441" y="13026"/>
                  </a:cubicBezTo>
                  <a:cubicBezTo>
                    <a:pt x="16881" y="13026"/>
                    <a:pt x="20261" y="13224"/>
                    <a:pt x="23341" y="13675"/>
                  </a:cubicBezTo>
                  <a:lnTo>
                    <a:pt x="23341" y="9400"/>
                  </a:lnTo>
                  <a:cubicBezTo>
                    <a:pt x="23341" y="7304"/>
                    <a:pt x="23907" y="1519"/>
                    <a:pt x="21460" y="670"/>
                  </a:cubicBezTo>
                  <a:cubicBezTo>
                    <a:pt x="20091" y="197"/>
                    <a:pt x="16805" y="1"/>
                    <a:pt x="13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046;p46">
              <a:extLst>
                <a:ext uri="{FF2B5EF4-FFF2-40B4-BE49-F238E27FC236}">
                  <a16:creationId xmlns:a16="http://schemas.microsoft.com/office/drawing/2014/main" id="{3A94E161-715B-0273-E5F9-CD6767DA898E}"/>
                </a:ext>
              </a:extLst>
            </p:cNvPr>
            <p:cNvSpPr/>
            <p:nvPr/>
          </p:nvSpPr>
          <p:spPr>
            <a:xfrm>
              <a:off x="3667250" y="4489175"/>
              <a:ext cx="91500" cy="32250"/>
            </a:xfrm>
            <a:custGeom>
              <a:avLst/>
              <a:gdLst/>
              <a:ahLst/>
              <a:cxnLst/>
              <a:rect l="l" t="t" r="r" b="b"/>
              <a:pathLst>
                <a:path w="3660" h="1290" extrusionOk="0">
                  <a:moveTo>
                    <a:pt x="3629" y="1"/>
                  </a:moveTo>
                  <a:cubicBezTo>
                    <a:pt x="2402" y="5"/>
                    <a:pt x="1163" y="31"/>
                    <a:pt x="1" y="81"/>
                  </a:cubicBezTo>
                  <a:cubicBezTo>
                    <a:pt x="1" y="184"/>
                    <a:pt x="12" y="284"/>
                    <a:pt x="35" y="376"/>
                  </a:cubicBezTo>
                  <a:cubicBezTo>
                    <a:pt x="157" y="926"/>
                    <a:pt x="593" y="1083"/>
                    <a:pt x="1102" y="1148"/>
                  </a:cubicBezTo>
                  <a:cubicBezTo>
                    <a:pt x="1695" y="1224"/>
                    <a:pt x="2291" y="1270"/>
                    <a:pt x="2891" y="1289"/>
                  </a:cubicBezTo>
                  <a:lnTo>
                    <a:pt x="2953" y="1289"/>
                  </a:lnTo>
                  <a:cubicBezTo>
                    <a:pt x="3044" y="1289"/>
                    <a:pt x="3136" y="1278"/>
                    <a:pt x="3209" y="1228"/>
                  </a:cubicBezTo>
                  <a:cubicBezTo>
                    <a:pt x="3308" y="1163"/>
                    <a:pt x="3350" y="1045"/>
                    <a:pt x="3388" y="930"/>
                  </a:cubicBezTo>
                  <a:cubicBezTo>
                    <a:pt x="3461" y="712"/>
                    <a:pt x="3534" y="498"/>
                    <a:pt x="3606" y="280"/>
                  </a:cubicBezTo>
                  <a:cubicBezTo>
                    <a:pt x="3633" y="200"/>
                    <a:pt x="3660" y="112"/>
                    <a:pt x="3641" y="31"/>
                  </a:cubicBezTo>
                  <a:cubicBezTo>
                    <a:pt x="3637" y="20"/>
                    <a:pt x="3633" y="12"/>
                    <a:pt x="36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047;p46">
              <a:extLst>
                <a:ext uri="{FF2B5EF4-FFF2-40B4-BE49-F238E27FC236}">
                  <a16:creationId xmlns:a16="http://schemas.microsoft.com/office/drawing/2014/main" id="{D0E09AFE-F615-E82A-5ED6-98B7F1F53242}"/>
                </a:ext>
              </a:extLst>
            </p:cNvPr>
            <p:cNvSpPr/>
            <p:nvPr/>
          </p:nvSpPr>
          <p:spPr>
            <a:xfrm>
              <a:off x="3739150" y="4579625"/>
              <a:ext cx="17125" cy="17325"/>
            </a:xfrm>
            <a:custGeom>
              <a:avLst/>
              <a:gdLst/>
              <a:ahLst/>
              <a:cxnLst/>
              <a:rect l="l" t="t" r="r" b="b"/>
              <a:pathLst>
                <a:path w="685" h="693" extrusionOk="0">
                  <a:moveTo>
                    <a:pt x="337" y="0"/>
                  </a:moveTo>
                  <a:cubicBezTo>
                    <a:pt x="195" y="0"/>
                    <a:pt x="69" y="88"/>
                    <a:pt x="19" y="214"/>
                  </a:cubicBezTo>
                  <a:lnTo>
                    <a:pt x="0" y="425"/>
                  </a:lnTo>
                  <a:cubicBezTo>
                    <a:pt x="38" y="578"/>
                    <a:pt x="176" y="692"/>
                    <a:pt x="337" y="692"/>
                  </a:cubicBezTo>
                  <a:cubicBezTo>
                    <a:pt x="528" y="692"/>
                    <a:pt x="685" y="535"/>
                    <a:pt x="685" y="344"/>
                  </a:cubicBezTo>
                  <a:cubicBezTo>
                    <a:pt x="685" y="157"/>
                    <a:pt x="528" y="0"/>
                    <a:pt x="337"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048;p46">
              <a:extLst>
                <a:ext uri="{FF2B5EF4-FFF2-40B4-BE49-F238E27FC236}">
                  <a16:creationId xmlns:a16="http://schemas.microsoft.com/office/drawing/2014/main" id="{6640EE22-0350-9175-6C41-48C5C3174F94}"/>
                </a:ext>
              </a:extLst>
            </p:cNvPr>
            <p:cNvSpPr/>
            <p:nvPr/>
          </p:nvSpPr>
          <p:spPr>
            <a:xfrm>
              <a:off x="3913600" y="4579625"/>
              <a:ext cx="17225" cy="17325"/>
            </a:xfrm>
            <a:custGeom>
              <a:avLst/>
              <a:gdLst/>
              <a:ahLst/>
              <a:cxnLst/>
              <a:rect l="l" t="t" r="r" b="b"/>
              <a:pathLst>
                <a:path w="689" h="693" extrusionOk="0">
                  <a:moveTo>
                    <a:pt x="345" y="0"/>
                  </a:moveTo>
                  <a:cubicBezTo>
                    <a:pt x="153" y="0"/>
                    <a:pt x="0" y="157"/>
                    <a:pt x="0" y="344"/>
                  </a:cubicBezTo>
                  <a:cubicBezTo>
                    <a:pt x="0" y="535"/>
                    <a:pt x="153" y="692"/>
                    <a:pt x="345" y="692"/>
                  </a:cubicBezTo>
                  <a:cubicBezTo>
                    <a:pt x="536" y="692"/>
                    <a:pt x="689" y="535"/>
                    <a:pt x="689" y="344"/>
                  </a:cubicBezTo>
                  <a:cubicBezTo>
                    <a:pt x="689" y="157"/>
                    <a:pt x="536" y="0"/>
                    <a:pt x="345" y="0"/>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049;p46">
              <a:extLst>
                <a:ext uri="{FF2B5EF4-FFF2-40B4-BE49-F238E27FC236}">
                  <a16:creationId xmlns:a16="http://schemas.microsoft.com/office/drawing/2014/main" id="{EA08101A-C99E-7DFB-9AA9-CDDD8F7F317B}"/>
                </a:ext>
              </a:extLst>
            </p:cNvPr>
            <p:cNvSpPr/>
            <p:nvPr/>
          </p:nvSpPr>
          <p:spPr>
            <a:xfrm>
              <a:off x="3564400" y="4712100"/>
              <a:ext cx="17225" cy="17325"/>
            </a:xfrm>
            <a:custGeom>
              <a:avLst/>
              <a:gdLst/>
              <a:ahLst/>
              <a:cxnLst/>
              <a:rect l="l" t="t" r="r" b="b"/>
              <a:pathLst>
                <a:path w="689" h="693" extrusionOk="0">
                  <a:moveTo>
                    <a:pt x="344" y="1"/>
                  </a:moveTo>
                  <a:cubicBezTo>
                    <a:pt x="153" y="1"/>
                    <a:pt x="0" y="158"/>
                    <a:pt x="0" y="345"/>
                  </a:cubicBezTo>
                  <a:cubicBezTo>
                    <a:pt x="0" y="536"/>
                    <a:pt x="153" y="693"/>
                    <a:pt x="344" y="693"/>
                  </a:cubicBezTo>
                  <a:cubicBezTo>
                    <a:pt x="536" y="693"/>
                    <a:pt x="689" y="536"/>
                    <a:pt x="689" y="345"/>
                  </a:cubicBezTo>
                  <a:cubicBezTo>
                    <a:pt x="689" y="158"/>
                    <a:pt x="536" y="1"/>
                    <a:pt x="34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050;p46">
              <a:extLst>
                <a:ext uri="{FF2B5EF4-FFF2-40B4-BE49-F238E27FC236}">
                  <a16:creationId xmlns:a16="http://schemas.microsoft.com/office/drawing/2014/main" id="{A21EE571-AC1D-7F18-5E25-82155A75BB65}"/>
                </a:ext>
              </a:extLst>
            </p:cNvPr>
            <p:cNvSpPr/>
            <p:nvPr/>
          </p:nvSpPr>
          <p:spPr>
            <a:xfrm>
              <a:off x="3738950" y="4712100"/>
              <a:ext cx="17325" cy="17325"/>
            </a:xfrm>
            <a:custGeom>
              <a:avLst/>
              <a:gdLst/>
              <a:ahLst/>
              <a:cxnLst/>
              <a:rect l="l" t="t" r="r" b="b"/>
              <a:pathLst>
                <a:path w="693" h="693" extrusionOk="0">
                  <a:moveTo>
                    <a:pt x="345" y="1"/>
                  </a:moveTo>
                  <a:cubicBezTo>
                    <a:pt x="153" y="1"/>
                    <a:pt x="0" y="158"/>
                    <a:pt x="0" y="345"/>
                  </a:cubicBezTo>
                  <a:cubicBezTo>
                    <a:pt x="0" y="536"/>
                    <a:pt x="153" y="693"/>
                    <a:pt x="345" y="693"/>
                  </a:cubicBezTo>
                  <a:cubicBezTo>
                    <a:pt x="536" y="693"/>
                    <a:pt x="693" y="536"/>
                    <a:pt x="693" y="345"/>
                  </a:cubicBezTo>
                  <a:cubicBezTo>
                    <a:pt x="693"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051;p46">
              <a:extLst>
                <a:ext uri="{FF2B5EF4-FFF2-40B4-BE49-F238E27FC236}">
                  <a16:creationId xmlns:a16="http://schemas.microsoft.com/office/drawing/2014/main" id="{ECDAE118-5632-F322-1CF8-B7897A69B514}"/>
                </a:ext>
              </a:extLst>
            </p:cNvPr>
            <p:cNvSpPr/>
            <p:nvPr/>
          </p:nvSpPr>
          <p:spPr>
            <a:xfrm>
              <a:off x="3913600" y="4712100"/>
              <a:ext cx="17225" cy="17325"/>
            </a:xfrm>
            <a:custGeom>
              <a:avLst/>
              <a:gdLst/>
              <a:ahLst/>
              <a:cxnLst/>
              <a:rect l="l" t="t" r="r" b="b"/>
              <a:pathLst>
                <a:path w="689" h="693" extrusionOk="0">
                  <a:moveTo>
                    <a:pt x="345" y="1"/>
                  </a:moveTo>
                  <a:cubicBezTo>
                    <a:pt x="153" y="1"/>
                    <a:pt x="0" y="158"/>
                    <a:pt x="0" y="345"/>
                  </a:cubicBezTo>
                  <a:cubicBezTo>
                    <a:pt x="0" y="536"/>
                    <a:pt x="153" y="693"/>
                    <a:pt x="345" y="693"/>
                  </a:cubicBezTo>
                  <a:cubicBezTo>
                    <a:pt x="536" y="693"/>
                    <a:pt x="689" y="536"/>
                    <a:pt x="689" y="345"/>
                  </a:cubicBezTo>
                  <a:cubicBezTo>
                    <a:pt x="689" y="158"/>
                    <a:pt x="536" y="1"/>
                    <a:pt x="345"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052;p46">
              <a:extLst>
                <a:ext uri="{FF2B5EF4-FFF2-40B4-BE49-F238E27FC236}">
                  <a16:creationId xmlns:a16="http://schemas.microsoft.com/office/drawing/2014/main" id="{39297E22-3531-027E-553D-F4DC0741A2D5}"/>
                </a:ext>
              </a:extLst>
            </p:cNvPr>
            <p:cNvSpPr/>
            <p:nvPr/>
          </p:nvSpPr>
          <p:spPr>
            <a:xfrm>
              <a:off x="4010725" y="5079950"/>
              <a:ext cx="1350" cy="600"/>
            </a:xfrm>
            <a:custGeom>
              <a:avLst/>
              <a:gdLst/>
              <a:ahLst/>
              <a:cxnLst/>
              <a:rect l="l" t="t" r="r" b="b"/>
              <a:pathLst>
                <a:path w="54" h="24" extrusionOk="0">
                  <a:moveTo>
                    <a:pt x="0" y="1"/>
                  </a:moveTo>
                  <a:cubicBezTo>
                    <a:pt x="0" y="12"/>
                    <a:pt x="12" y="24"/>
                    <a:pt x="27" y="24"/>
                  </a:cubicBezTo>
                  <a:cubicBezTo>
                    <a:pt x="42" y="24"/>
                    <a:pt x="54" y="12"/>
                    <a:pt x="54"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053;p46">
              <a:extLst>
                <a:ext uri="{FF2B5EF4-FFF2-40B4-BE49-F238E27FC236}">
                  <a16:creationId xmlns:a16="http://schemas.microsoft.com/office/drawing/2014/main" id="{4F5F6E89-FD75-EFA9-9F81-11A9BD263DDC}"/>
                </a:ext>
              </a:extLst>
            </p:cNvPr>
            <p:cNvSpPr/>
            <p:nvPr/>
          </p:nvSpPr>
          <p:spPr>
            <a:xfrm>
              <a:off x="4010725" y="4979000"/>
              <a:ext cx="700" cy="100975"/>
            </a:xfrm>
            <a:custGeom>
              <a:avLst/>
              <a:gdLst/>
              <a:ahLst/>
              <a:cxnLst/>
              <a:rect l="l" t="t" r="r" b="b"/>
              <a:pathLst>
                <a:path w="28" h="4039" extrusionOk="0">
                  <a:moveTo>
                    <a:pt x="0" y="1"/>
                  </a:moveTo>
                  <a:lnTo>
                    <a:pt x="0" y="4039"/>
                  </a:lnTo>
                  <a:lnTo>
                    <a:pt x="27" y="4039"/>
                  </a:lnTo>
                  <a:lnTo>
                    <a:pt x="27" y="3943"/>
                  </a:lnTo>
                  <a:lnTo>
                    <a:pt x="27"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054;p46">
              <a:extLst>
                <a:ext uri="{FF2B5EF4-FFF2-40B4-BE49-F238E27FC236}">
                  <a16:creationId xmlns:a16="http://schemas.microsoft.com/office/drawing/2014/main" id="{481D78A3-90CE-74A8-8CED-D7CA1BA8637D}"/>
                </a:ext>
              </a:extLst>
            </p:cNvPr>
            <p:cNvSpPr/>
            <p:nvPr/>
          </p:nvSpPr>
          <p:spPr>
            <a:xfrm>
              <a:off x="4011400" y="4831500"/>
              <a:ext cx="675" cy="248475"/>
            </a:xfrm>
            <a:custGeom>
              <a:avLst/>
              <a:gdLst/>
              <a:ahLst/>
              <a:cxnLst/>
              <a:rect l="l" t="t" r="r" b="b"/>
              <a:pathLst>
                <a:path w="27" h="9939" extrusionOk="0">
                  <a:moveTo>
                    <a:pt x="27" y="1"/>
                  </a:moveTo>
                  <a:cubicBezTo>
                    <a:pt x="19" y="5"/>
                    <a:pt x="15" y="8"/>
                    <a:pt x="8" y="8"/>
                  </a:cubicBezTo>
                  <a:lnTo>
                    <a:pt x="8" y="5847"/>
                  </a:lnTo>
                  <a:cubicBezTo>
                    <a:pt x="15" y="5847"/>
                    <a:pt x="19" y="5851"/>
                    <a:pt x="27" y="5855"/>
                  </a:cubicBezTo>
                  <a:lnTo>
                    <a:pt x="27" y="1"/>
                  </a:lnTo>
                  <a:close/>
                  <a:moveTo>
                    <a:pt x="27" y="5893"/>
                  </a:moveTo>
                  <a:cubicBezTo>
                    <a:pt x="19" y="5897"/>
                    <a:pt x="15" y="5901"/>
                    <a:pt x="8" y="5901"/>
                  </a:cubicBezTo>
                  <a:lnTo>
                    <a:pt x="0" y="5901"/>
                  </a:lnTo>
                  <a:lnTo>
                    <a:pt x="0" y="9843"/>
                  </a:lnTo>
                  <a:lnTo>
                    <a:pt x="0" y="9939"/>
                  </a:lnTo>
                  <a:lnTo>
                    <a:pt x="27" y="9939"/>
                  </a:lnTo>
                  <a:lnTo>
                    <a:pt x="27" y="5893"/>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055;p46">
              <a:extLst>
                <a:ext uri="{FF2B5EF4-FFF2-40B4-BE49-F238E27FC236}">
                  <a16:creationId xmlns:a16="http://schemas.microsoft.com/office/drawing/2014/main" id="{E3725455-9ECF-41F7-19EC-339D913418D0}"/>
                </a:ext>
              </a:extLst>
            </p:cNvPr>
            <p:cNvSpPr/>
            <p:nvPr/>
          </p:nvSpPr>
          <p:spPr>
            <a:xfrm>
              <a:off x="4010725" y="4831600"/>
              <a:ext cx="875" cy="146100"/>
            </a:xfrm>
            <a:custGeom>
              <a:avLst/>
              <a:gdLst/>
              <a:ahLst/>
              <a:cxnLst/>
              <a:rect l="l" t="t" r="r" b="b"/>
              <a:pathLst>
                <a:path w="35" h="5844" extrusionOk="0">
                  <a:moveTo>
                    <a:pt x="0" y="1"/>
                  </a:moveTo>
                  <a:lnTo>
                    <a:pt x="0" y="5843"/>
                  </a:lnTo>
                  <a:lnTo>
                    <a:pt x="35" y="5843"/>
                  </a:lnTo>
                  <a:lnTo>
                    <a:pt x="35" y="4"/>
                  </a:lnTo>
                  <a:lnTo>
                    <a:pt x="31" y="4"/>
                  </a:lnTo>
                  <a:cubicBezTo>
                    <a:pt x="20" y="4"/>
                    <a:pt x="12" y="1"/>
                    <a:pt x="0"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056;p46">
              <a:extLst>
                <a:ext uri="{FF2B5EF4-FFF2-40B4-BE49-F238E27FC236}">
                  <a16:creationId xmlns:a16="http://schemas.microsoft.com/office/drawing/2014/main" id="{907254F0-CC25-4901-C707-7075A408DC4B}"/>
                </a:ext>
              </a:extLst>
            </p:cNvPr>
            <p:cNvSpPr/>
            <p:nvPr/>
          </p:nvSpPr>
          <p:spPr>
            <a:xfrm>
              <a:off x="4011575" y="4703700"/>
              <a:ext cx="500" cy="126875"/>
            </a:xfrm>
            <a:custGeom>
              <a:avLst/>
              <a:gdLst/>
              <a:ahLst/>
              <a:cxnLst/>
              <a:rect l="l" t="t" r="r" b="b"/>
              <a:pathLst>
                <a:path w="20" h="5075" extrusionOk="0">
                  <a:moveTo>
                    <a:pt x="16" y="0"/>
                  </a:moveTo>
                  <a:cubicBezTo>
                    <a:pt x="8" y="310"/>
                    <a:pt x="1" y="585"/>
                    <a:pt x="1" y="819"/>
                  </a:cubicBezTo>
                  <a:lnTo>
                    <a:pt x="1" y="5067"/>
                  </a:lnTo>
                  <a:cubicBezTo>
                    <a:pt x="1" y="5067"/>
                    <a:pt x="5" y="5071"/>
                    <a:pt x="5" y="5071"/>
                  </a:cubicBezTo>
                  <a:cubicBezTo>
                    <a:pt x="8" y="5071"/>
                    <a:pt x="16" y="5071"/>
                    <a:pt x="20" y="5075"/>
                  </a:cubicBezTo>
                  <a:lnTo>
                    <a:pt x="20" y="654"/>
                  </a:lnTo>
                  <a:cubicBezTo>
                    <a:pt x="20" y="559"/>
                    <a:pt x="16" y="463"/>
                    <a:pt x="16" y="367"/>
                  </a:cubicBezTo>
                  <a:cubicBezTo>
                    <a:pt x="16" y="245"/>
                    <a:pt x="16" y="123"/>
                    <a:pt x="16"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057;p46">
              <a:extLst>
                <a:ext uri="{FF2B5EF4-FFF2-40B4-BE49-F238E27FC236}">
                  <a16:creationId xmlns:a16="http://schemas.microsoft.com/office/drawing/2014/main" id="{68DF5481-4571-7323-E986-B3489AACA7C1}"/>
                </a:ext>
              </a:extLst>
            </p:cNvPr>
            <p:cNvSpPr/>
            <p:nvPr/>
          </p:nvSpPr>
          <p:spPr>
            <a:xfrm>
              <a:off x="4010725" y="4697950"/>
              <a:ext cx="1350" cy="132425"/>
            </a:xfrm>
            <a:custGeom>
              <a:avLst/>
              <a:gdLst/>
              <a:ahLst/>
              <a:cxnLst/>
              <a:rect l="l" t="t" r="r" b="b"/>
              <a:pathLst>
                <a:path w="54" h="5297" extrusionOk="0">
                  <a:moveTo>
                    <a:pt x="27" y="1"/>
                  </a:moveTo>
                  <a:cubicBezTo>
                    <a:pt x="12" y="1"/>
                    <a:pt x="0" y="16"/>
                    <a:pt x="0" y="28"/>
                  </a:cubicBezTo>
                  <a:cubicBezTo>
                    <a:pt x="0" y="219"/>
                    <a:pt x="0" y="410"/>
                    <a:pt x="0" y="597"/>
                  </a:cubicBezTo>
                  <a:cubicBezTo>
                    <a:pt x="0" y="693"/>
                    <a:pt x="0" y="789"/>
                    <a:pt x="0" y="884"/>
                  </a:cubicBezTo>
                  <a:lnTo>
                    <a:pt x="0" y="5293"/>
                  </a:lnTo>
                  <a:cubicBezTo>
                    <a:pt x="12" y="5297"/>
                    <a:pt x="23" y="5297"/>
                    <a:pt x="35" y="5297"/>
                  </a:cubicBezTo>
                  <a:lnTo>
                    <a:pt x="35" y="1049"/>
                  </a:lnTo>
                  <a:cubicBezTo>
                    <a:pt x="35" y="815"/>
                    <a:pt x="42" y="540"/>
                    <a:pt x="50" y="230"/>
                  </a:cubicBezTo>
                  <a:cubicBezTo>
                    <a:pt x="50" y="162"/>
                    <a:pt x="50" y="97"/>
                    <a:pt x="54" y="28"/>
                  </a:cubicBezTo>
                  <a:cubicBezTo>
                    <a:pt x="54" y="16"/>
                    <a:pt x="42" y="5"/>
                    <a:pt x="2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058;p46">
              <a:extLst>
                <a:ext uri="{FF2B5EF4-FFF2-40B4-BE49-F238E27FC236}">
                  <a16:creationId xmlns:a16="http://schemas.microsoft.com/office/drawing/2014/main" id="{3361617A-71A1-3678-7A49-403F81D2A17C}"/>
                </a:ext>
              </a:extLst>
            </p:cNvPr>
            <p:cNvSpPr/>
            <p:nvPr/>
          </p:nvSpPr>
          <p:spPr>
            <a:xfrm>
              <a:off x="3462775" y="4978350"/>
              <a:ext cx="1275" cy="86625"/>
            </a:xfrm>
            <a:custGeom>
              <a:avLst/>
              <a:gdLst/>
              <a:ahLst/>
              <a:cxnLst/>
              <a:rect l="l" t="t" r="r" b="b"/>
              <a:pathLst>
                <a:path w="51" h="3465" extrusionOk="0">
                  <a:moveTo>
                    <a:pt x="1" y="0"/>
                  </a:moveTo>
                  <a:lnTo>
                    <a:pt x="1" y="3464"/>
                  </a:lnTo>
                  <a:lnTo>
                    <a:pt x="50" y="3254"/>
                  </a:lnTo>
                  <a:lnTo>
                    <a:pt x="50"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059;p46">
              <a:extLst>
                <a:ext uri="{FF2B5EF4-FFF2-40B4-BE49-F238E27FC236}">
                  <a16:creationId xmlns:a16="http://schemas.microsoft.com/office/drawing/2014/main" id="{7B510D06-87AB-40FB-60E0-016FCDA0154E}"/>
                </a:ext>
              </a:extLst>
            </p:cNvPr>
            <p:cNvSpPr/>
            <p:nvPr/>
          </p:nvSpPr>
          <p:spPr>
            <a:xfrm>
              <a:off x="3462675" y="4833225"/>
              <a:ext cx="1375" cy="145150"/>
            </a:xfrm>
            <a:custGeom>
              <a:avLst/>
              <a:gdLst/>
              <a:ahLst/>
              <a:cxnLst/>
              <a:rect l="l" t="t" r="r" b="b"/>
              <a:pathLst>
                <a:path w="55" h="5806" extrusionOk="0">
                  <a:moveTo>
                    <a:pt x="54" y="1"/>
                  </a:moveTo>
                  <a:cubicBezTo>
                    <a:pt x="39" y="1"/>
                    <a:pt x="20" y="4"/>
                    <a:pt x="1" y="4"/>
                  </a:cubicBezTo>
                  <a:lnTo>
                    <a:pt x="5" y="5805"/>
                  </a:lnTo>
                  <a:lnTo>
                    <a:pt x="54" y="5805"/>
                  </a:lnTo>
                  <a:lnTo>
                    <a:pt x="54" y="1"/>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060;p46">
              <a:extLst>
                <a:ext uri="{FF2B5EF4-FFF2-40B4-BE49-F238E27FC236}">
                  <a16:creationId xmlns:a16="http://schemas.microsoft.com/office/drawing/2014/main" id="{8342345D-C8EA-0E4A-57A7-8FFE776E2DF1}"/>
                </a:ext>
              </a:extLst>
            </p:cNvPr>
            <p:cNvSpPr/>
            <p:nvPr/>
          </p:nvSpPr>
          <p:spPr>
            <a:xfrm>
              <a:off x="3462675" y="4684000"/>
              <a:ext cx="1375" cy="149350"/>
            </a:xfrm>
            <a:custGeom>
              <a:avLst/>
              <a:gdLst/>
              <a:ahLst/>
              <a:cxnLst/>
              <a:rect l="l" t="t" r="r" b="b"/>
              <a:pathLst>
                <a:path w="55" h="5974" extrusionOk="0">
                  <a:moveTo>
                    <a:pt x="28" y="1"/>
                  </a:moveTo>
                  <a:cubicBezTo>
                    <a:pt x="16" y="1"/>
                    <a:pt x="5" y="12"/>
                    <a:pt x="5" y="27"/>
                  </a:cubicBezTo>
                  <a:cubicBezTo>
                    <a:pt x="1" y="234"/>
                    <a:pt x="1" y="731"/>
                    <a:pt x="1" y="1090"/>
                  </a:cubicBezTo>
                  <a:lnTo>
                    <a:pt x="1" y="5973"/>
                  </a:lnTo>
                  <a:cubicBezTo>
                    <a:pt x="20" y="5973"/>
                    <a:pt x="39" y="5970"/>
                    <a:pt x="54" y="5970"/>
                  </a:cubicBezTo>
                  <a:lnTo>
                    <a:pt x="54" y="1442"/>
                  </a:lnTo>
                  <a:lnTo>
                    <a:pt x="54" y="1090"/>
                  </a:lnTo>
                  <a:cubicBezTo>
                    <a:pt x="54" y="731"/>
                    <a:pt x="54" y="234"/>
                    <a:pt x="54" y="27"/>
                  </a:cubicBezTo>
                  <a:cubicBezTo>
                    <a:pt x="54" y="12"/>
                    <a:pt x="43" y="1"/>
                    <a:pt x="2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061;p46">
              <a:extLst>
                <a:ext uri="{FF2B5EF4-FFF2-40B4-BE49-F238E27FC236}">
                  <a16:creationId xmlns:a16="http://schemas.microsoft.com/office/drawing/2014/main" id="{B5853203-3721-A6FB-AB10-6F9D987EBE54}"/>
                </a:ext>
              </a:extLst>
            </p:cNvPr>
            <p:cNvSpPr/>
            <p:nvPr/>
          </p:nvSpPr>
          <p:spPr>
            <a:xfrm>
              <a:off x="3582175" y="4815650"/>
              <a:ext cx="428575" cy="15975"/>
            </a:xfrm>
            <a:custGeom>
              <a:avLst/>
              <a:gdLst/>
              <a:ahLst/>
              <a:cxnLst/>
              <a:rect l="l" t="t" r="r" b="b"/>
              <a:pathLst>
                <a:path w="17143" h="639" extrusionOk="0">
                  <a:moveTo>
                    <a:pt x="6459" y="0"/>
                  </a:moveTo>
                  <a:cubicBezTo>
                    <a:pt x="5537" y="0"/>
                    <a:pt x="4650" y="11"/>
                    <a:pt x="3809" y="31"/>
                  </a:cubicBezTo>
                  <a:cubicBezTo>
                    <a:pt x="2532" y="80"/>
                    <a:pt x="1258" y="149"/>
                    <a:pt x="0" y="245"/>
                  </a:cubicBezTo>
                  <a:cubicBezTo>
                    <a:pt x="1786" y="138"/>
                    <a:pt x="3992" y="50"/>
                    <a:pt x="6459" y="50"/>
                  </a:cubicBezTo>
                  <a:cubicBezTo>
                    <a:pt x="6979" y="50"/>
                    <a:pt x="7510" y="54"/>
                    <a:pt x="8053" y="65"/>
                  </a:cubicBezTo>
                  <a:cubicBezTo>
                    <a:pt x="8053" y="61"/>
                    <a:pt x="8053" y="57"/>
                    <a:pt x="8057" y="57"/>
                  </a:cubicBezTo>
                  <a:cubicBezTo>
                    <a:pt x="9395" y="73"/>
                    <a:pt x="10718" y="119"/>
                    <a:pt x="12019" y="195"/>
                  </a:cubicBezTo>
                  <a:lnTo>
                    <a:pt x="12019" y="203"/>
                  </a:lnTo>
                  <a:cubicBezTo>
                    <a:pt x="13686" y="294"/>
                    <a:pt x="15403" y="436"/>
                    <a:pt x="17142" y="639"/>
                  </a:cubicBezTo>
                  <a:lnTo>
                    <a:pt x="17142" y="612"/>
                  </a:lnTo>
                  <a:cubicBezTo>
                    <a:pt x="16817" y="566"/>
                    <a:pt x="16489" y="520"/>
                    <a:pt x="16156" y="478"/>
                  </a:cubicBezTo>
                  <a:cubicBezTo>
                    <a:pt x="12730" y="122"/>
                    <a:pt x="9407" y="0"/>
                    <a:pt x="645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062;p46">
              <a:extLst>
                <a:ext uri="{FF2B5EF4-FFF2-40B4-BE49-F238E27FC236}">
                  <a16:creationId xmlns:a16="http://schemas.microsoft.com/office/drawing/2014/main" id="{F629AE68-1827-E35C-139D-9667C68BA5E1}"/>
                </a:ext>
              </a:extLst>
            </p:cNvPr>
            <p:cNvSpPr/>
            <p:nvPr/>
          </p:nvSpPr>
          <p:spPr>
            <a:xfrm>
              <a:off x="3464125" y="4816400"/>
              <a:ext cx="546625" cy="15325"/>
            </a:xfrm>
            <a:custGeom>
              <a:avLst/>
              <a:gdLst/>
              <a:ahLst/>
              <a:cxnLst/>
              <a:rect l="l" t="t" r="r" b="b"/>
              <a:pathLst>
                <a:path w="21865" h="613" extrusionOk="0">
                  <a:moveTo>
                    <a:pt x="20878" y="448"/>
                  </a:moveTo>
                  <a:cubicBezTo>
                    <a:pt x="21211" y="490"/>
                    <a:pt x="21539" y="536"/>
                    <a:pt x="21864" y="582"/>
                  </a:cubicBezTo>
                  <a:lnTo>
                    <a:pt x="21864" y="555"/>
                  </a:lnTo>
                  <a:cubicBezTo>
                    <a:pt x="21536" y="517"/>
                    <a:pt x="21207" y="482"/>
                    <a:pt x="20878" y="448"/>
                  </a:cubicBezTo>
                  <a:close/>
                  <a:moveTo>
                    <a:pt x="8531" y="1"/>
                  </a:moveTo>
                  <a:lnTo>
                    <a:pt x="8531" y="1"/>
                  </a:lnTo>
                  <a:cubicBezTo>
                    <a:pt x="3507" y="123"/>
                    <a:pt x="84" y="555"/>
                    <a:pt x="23" y="563"/>
                  </a:cubicBezTo>
                  <a:cubicBezTo>
                    <a:pt x="12" y="563"/>
                    <a:pt x="0" y="574"/>
                    <a:pt x="0" y="589"/>
                  </a:cubicBezTo>
                  <a:cubicBezTo>
                    <a:pt x="4" y="605"/>
                    <a:pt x="15" y="612"/>
                    <a:pt x="27" y="612"/>
                  </a:cubicBezTo>
                  <a:lnTo>
                    <a:pt x="31" y="612"/>
                  </a:lnTo>
                  <a:cubicBezTo>
                    <a:pt x="73" y="609"/>
                    <a:pt x="1855" y="383"/>
                    <a:pt x="4722" y="215"/>
                  </a:cubicBezTo>
                  <a:cubicBezTo>
                    <a:pt x="5980" y="119"/>
                    <a:pt x="7254" y="50"/>
                    <a:pt x="853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063;p46">
              <a:extLst>
                <a:ext uri="{FF2B5EF4-FFF2-40B4-BE49-F238E27FC236}">
                  <a16:creationId xmlns:a16="http://schemas.microsoft.com/office/drawing/2014/main" id="{1956E5AB-68B1-18D1-F508-08C7A2FE0DBB}"/>
                </a:ext>
              </a:extLst>
            </p:cNvPr>
            <p:cNvSpPr/>
            <p:nvPr/>
          </p:nvSpPr>
          <p:spPr>
            <a:xfrm>
              <a:off x="4012050" y="4830550"/>
              <a:ext cx="225" cy="975"/>
            </a:xfrm>
            <a:custGeom>
              <a:avLst/>
              <a:gdLst/>
              <a:ahLst/>
              <a:cxnLst/>
              <a:rect l="l" t="t" r="r" b="b"/>
              <a:pathLst>
                <a:path w="9" h="39" extrusionOk="0">
                  <a:moveTo>
                    <a:pt x="1" y="1"/>
                  </a:moveTo>
                  <a:lnTo>
                    <a:pt x="1" y="39"/>
                  </a:lnTo>
                  <a:cubicBezTo>
                    <a:pt x="5" y="35"/>
                    <a:pt x="9" y="31"/>
                    <a:pt x="9" y="23"/>
                  </a:cubicBezTo>
                  <a:cubicBezTo>
                    <a:pt x="9" y="16"/>
                    <a:pt x="5" y="8"/>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064;p46">
              <a:extLst>
                <a:ext uri="{FF2B5EF4-FFF2-40B4-BE49-F238E27FC236}">
                  <a16:creationId xmlns:a16="http://schemas.microsoft.com/office/drawing/2014/main" id="{A246C1DE-3ED4-210F-104D-D1D3CE12AD09}"/>
                </a:ext>
              </a:extLst>
            </p:cNvPr>
            <p:cNvSpPr/>
            <p:nvPr/>
          </p:nvSpPr>
          <p:spPr>
            <a:xfrm>
              <a:off x="4011575" y="4830350"/>
              <a:ext cx="500" cy="1375"/>
            </a:xfrm>
            <a:custGeom>
              <a:avLst/>
              <a:gdLst/>
              <a:ahLst/>
              <a:cxnLst/>
              <a:rect l="l" t="t" r="r" b="b"/>
              <a:pathLst>
                <a:path w="20" h="55" extrusionOk="0">
                  <a:moveTo>
                    <a:pt x="1" y="1"/>
                  </a:moveTo>
                  <a:lnTo>
                    <a:pt x="1" y="28"/>
                  </a:lnTo>
                  <a:lnTo>
                    <a:pt x="1" y="54"/>
                  </a:lnTo>
                  <a:cubicBezTo>
                    <a:pt x="8" y="54"/>
                    <a:pt x="12" y="51"/>
                    <a:pt x="20" y="47"/>
                  </a:cubicBezTo>
                  <a:lnTo>
                    <a:pt x="20" y="9"/>
                  </a:lnTo>
                  <a:cubicBezTo>
                    <a:pt x="16" y="5"/>
                    <a:pt x="8" y="5"/>
                    <a:pt x="5" y="5"/>
                  </a:cubicBezTo>
                  <a:cubicBezTo>
                    <a:pt x="5" y="5"/>
                    <a:pt x="1" y="1"/>
                    <a:pt x="1"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065;p46">
              <a:extLst>
                <a:ext uri="{FF2B5EF4-FFF2-40B4-BE49-F238E27FC236}">
                  <a16:creationId xmlns:a16="http://schemas.microsoft.com/office/drawing/2014/main" id="{4B9FE155-BA63-0C33-F57D-FAF8E40FF76D}"/>
                </a:ext>
              </a:extLst>
            </p:cNvPr>
            <p:cNvSpPr/>
            <p:nvPr/>
          </p:nvSpPr>
          <p:spPr>
            <a:xfrm>
              <a:off x="4010725" y="4830925"/>
              <a:ext cx="875" cy="800"/>
            </a:xfrm>
            <a:custGeom>
              <a:avLst/>
              <a:gdLst/>
              <a:ahLst/>
              <a:cxnLst/>
              <a:rect l="l" t="t" r="r" b="b"/>
              <a:pathLst>
                <a:path w="35" h="32" extrusionOk="0">
                  <a:moveTo>
                    <a:pt x="0" y="1"/>
                  </a:moveTo>
                  <a:lnTo>
                    <a:pt x="0" y="28"/>
                  </a:lnTo>
                  <a:cubicBezTo>
                    <a:pt x="12" y="28"/>
                    <a:pt x="20" y="31"/>
                    <a:pt x="31" y="31"/>
                  </a:cubicBezTo>
                  <a:lnTo>
                    <a:pt x="35" y="31"/>
                  </a:lnTo>
                  <a:lnTo>
                    <a:pt x="35" y="5"/>
                  </a:lnTo>
                  <a:cubicBezTo>
                    <a:pt x="23" y="5"/>
                    <a:pt x="12" y="1"/>
                    <a:pt x="0" y="1"/>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066;p46">
              <a:extLst>
                <a:ext uri="{FF2B5EF4-FFF2-40B4-BE49-F238E27FC236}">
                  <a16:creationId xmlns:a16="http://schemas.microsoft.com/office/drawing/2014/main" id="{A6CBC2C5-966C-8F7C-9BCE-BA96C2AE119E}"/>
                </a:ext>
              </a:extLst>
            </p:cNvPr>
            <p:cNvSpPr/>
            <p:nvPr/>
          </p:nvSpPr>
          <p:spPr>
            <a:xfrm>
              <a:off x="4010725" y="4830275"/>
              <a:ext cx="875" cy="775"/>
            </a:xfrm>
            <a:custGeom>
              <a:avLst/>
              <a:gdLst/>
              <a:ahLst/>
              <a:cxnLst/>
              <a:rect l="l" t="t" r="r" b="b"/>
              <a:pathLst>
                <a:path w="35" h="31" extrusionOk="0">
                  <a:moveTo>
                    <a:pt x="0" y="0"/>
                  </a:moveTo>
                  <a:lnTo>
                    <a:pt x="0" y="27"/>
                  </a:lnTo>
                  <a:cubicBezTo>
                    <a:pt x="12" y="27"/>
                    <a:pt x="23" y="31"/>
                    <a:pt x="35" y="31"/>
                  </a:cubicBezTo>
                  <a:lnTo>
                    <a:pt x="35" y="4"/>
                  </a:lnTo>
                  <a:cubicBezTo>
                    <a:pt x="23" y="4"/>
                    <a:pt x="12" y="4"/>
                    <a:pt x="0"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067;p46">
              <a:extLst>
                <a:ext uri="{FF2B5EF4-FFF2-40B4-BE49-F238E27FC236}">
                  <a16:creationId xmlns:a16="http://schemas.microsoft.com/office/drawing/2014/main" id="{A492B5DB-C52B-4C22-433B-230455BA1C16}"/>
                </a:ext>
              </a:extLst>
            </p:cNvPr>
            <p:cNvSpPr/>
            <p:nvPr/>
          </p:nvSpPr>
          <p:spPr>
            <a:xfrm>
              <a:off x="3816100" y="4978350"/>
              <a:ext cx="194650" cy="675"/>
            </a:xfrm>
            <a:custGeom>
              <a:avLst/>
              <a:gdLst/>
              <a:ahLst/>
              <a:cxnLst/>
              <a:rect l="l" t="t" r="r" b="b"/>
              <a:pathLst>
                <a:path w="7786" h="27" extrusionOk="0">
                  <a:moveTo>
                    <a:pt x="0" y="0"/>
                  </a:moveTo>
                  <a:cubicBezTo>
                    <a:pt x="4" y="12"/>
                    <a:pt x="4" y="19"/>
                    <a:pt x="4" y="27"/>
                  </a:cubicBezTo>
                  <a:lnTo>
                    <a:pt x="7785" y="27"/>
                  </a:lnTo>
                  <a:lnTo>
                    <a:pt x="7785"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068;p46">
              <a:extLst>
                <a:ext uri="{FF2B5EF4-FFF2-40B4-BE49-F238E27FC236}">
                  <a16:creationId xmlns:a16="http://schemas.microsoft.com/office/drawing/2014/main" id="{13DB53D8-5A6E-7634-B955-55DF856029CB}"/>
                </a:ext>
              </a:extLst>
            </p:cNvPr>
            <p:cNvSpPr/>
            <p:nvPr/>
          </p:nvSpPr>
          <p:spPr>
            <a:xfrm>
              <a:off x="3816000" y="4977675"/>
              <a:ext cx="194750" cy="700"/>
            </a:xfrm>
            <a:custGeom>
              <a:avLst/>
              <a:gdLst/>
              <a:ahLst/>
              <a:cxnLst/>
              <a:rect l="l" t="t" r="r" b="b"/>
              <a:pathLst>
                <a:path w="7790" h="28" extrusionOk="0">
                  <a:moveTo>
                    <a:pt x="0" y="0"/>
                  </a:moveTo>
                  <a:cubicBezTo>
                    <a:pt x="4" y="12"/>
                    <a:pt x="4" y="19"/>
                    <a:pt x="4" y="27"/>
                  </a:cubicBezTo>
                  <a:lnTo>
                    <a:pt x="7789" y="27"/>
                  </a:lnTo>
                  <a:lnTo>
                    <a:pt x="7789"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069;p46">
              <a:extLst>
                <a:ext uri="{FF2B5EF4-FFF2-40B4-BE49-F238E27FC236}">
                  <a16:creationId xmlns:a16="http://schemas.microsoft.com/office/drawing/2014/main" id="{A71B2FE6-B65E-93FA-FBC0-F6E95763CCBB}"/>
                </a:ext>
              </a:extLst>
            </p:cNvPr>
            <p:cNvSpPr/>
            <p:nvPr/>
          </p:nvSpPr>
          <p:spPr>
            <a:xfrm>
              <a:off x="4012050" y="4977850"/>
              <a:ext cx="225" cy="1000"/>
            </a:xfrm>
            <a:custGeom>
              <a:avLst/>
              <a:gdLst/>
              <a:ahLst/>
              <a:cxnLst/>
              <a:rect l="l" t="t" r="r" b="b"/>
              <a:pathLst>
                <a:path w="9" h="40" extrusionOk="0">
                  <a:moveTo>
                    <a:pt x="1" y="1"/>
                  </a:moveTo>
                  <a:lnTo>
                    <a:pt x="1" y="39"/>
                  </a:lnTo>
                  <a:cubicBezTo>
                    <a:pt x="5" y="35"/>
                    <a:pt x="9" y="28"/>
                    <a:pt x="9" y="20"/>
                  </a:cubicBezTo>
                  <a:cubicBezTo>
                    <a:pt x="9" y="12"/>
                    <a:pt x="5" y="5"/>
                    <a:pt x="1" y="1"/>
                  </a:cubicBez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070;p46">
              <a:extLst>
                <a:ext uri="{FF2B5EF4-FFF2-40B4-BE49-F238E27FC236}">
                  <a16:creationId xmlns:a16="http://schemas.microsoft.com/office/drawing/2014/main" id="{72865C51-3557-99BC-C365-5C445EB1C61E}"/>
                </a:ext>
              </a:extLst>
            </p:cNvPr>
            <p:cNvSpPr/>
            <p:nvPr/>
          </p:nvSpPr>
          <p:spPr>
            <a:xfrm>
              <a:off x="4010725" y="4978350"/>
              <a:ext cx="700" cy="675"/>
            </a:xfrm>
            <a:custGeom>
              <a:avLst/>
              <a:gdLst/>
              <a:ahLst/>
              <a:cxnLst/>
              <a:rect l="l" t="t" r="r" b="b"/>
              <a:pathLst>
                <a:path w="28" h="27" extrusionOk="0">
                  <a:moveTo>
                    <a:pt x="0" y="0"/>
                  </a:moveTo>
                  <a:lnTo>
                    <a:pt x="0" y="27"/>
                  </a:lnTo>
                  <a:lnTo>
                    <a:pt x="27" y="27"/>
                  </a:lnTo>
                  <a:lnTo>
                    <a:pt x="27"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071;p46">
              <a:extLst>
                <a:ext uri="{FF2B5EF4-FFF2-40B4-BE49-F238E27FC236}">
                  <a16:creationId xmlns:a16="http://schemas.microsoft.com/office/drawing/2014/main" id="{C9F31AF7-DE00-0675-9D0C-9B43D8C57E54}"/>
                </a:ext>
              </a:extLst>
            </p:cNvPr>
            <p:cNvSpPr/>
            <p:nvPr/>
          </p:nvSpPr>
          <p:spPr>
            <a:xfrm>
              <a:off x="4011400" y="4977675"/>
              <a:ext cx="675" cy="1350"/>
            </a:xfrm>
            <a:custGeom>
              <a:avLst/>
              <a:gdLst/>
              <a:ahLst/>
              <a:cxnLst/>
              <a:rect l="l" t="t" r="r" b="b"/>
              <a:pathLst>
                <a:path w="27" h="54" extrusionOk="0">
                  <a:moveTo>
                    <a:pt x="8" y="0"/>
                  </a:moveTo>
                  <a:lnTo>
                    <a:pt x="8" y="27"/>
                  </a:lnTo>
                  <a:lnTo>
                    <a:pt x="0" y="27"/>
                  </a:lnTo>
                  <a:lnTo>
                    <a:pt x="0" y="54"/>
                  </a:lnTo>
                  <a:lnTo>
                    <a:pt x="8" y="54"/>
                  </a:lnTo>
                  <a:cubicBezTo>
                    <a:pt x="15" y="54"/>
                    <a:pt x="19" y="50"/>
                    <a:pt x="27" y="46"/>
                  </a:cubicBezTo>
                  <a:lnTo>
                    <a:pt x="27" y="8"/>
                  </a:lnTo>
                  <a:cubicBezTo>
                    <a:pt x="19" y="4"/>
                    <a:pt x="15" y="0"/>
                    <a:pt x="8" y="0"/>
                  </a:cubicBez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072;p46">
              <a:extLst>
                <a:ext uri="{FF2B5EF4-FFF2-40B4-BE49-F238E27FC236}">
                  <a16:creationId xmlns:a16="http://schemas.microsoft.com/office/drawing/2014/main" id="{B343D505-AC63-1B7B-9C44-BB728DC1340E}"/>
                </a:ext>
              </a:extLst>
            </p:cNvPr>
            <p:cNvSpPr/>
            <p:nvPr/>
          </p:nvSpPr>
          <p:spPr>
            <a:xfrm>
              <a:off x="4010725" y="4977675"/>
              <a:ext cx="875" cy="700"/>
            </a:xfrm>
            <a:custGeom>
              <a:avLst/>
              <a:gdLst/>
              <a:ahLst/>
              <a:cxnLst/>
              <a:rect l="l" t="t" r="r" b="b"/>
              <a:pathLst>
                <a:path w="35" h="28" extrusionOk="0">
                  <a:moveTo>
                    <a:pt x="0" y="0"/>
                  </a:moveTo>
                  <a:lnTo>
                    <a:pt x="0" y="27"/>
                  </a:lnTo>
                  <a:lnTo>
                    <a:pt x="35" y="27"/>
                  </a:lnTo>
                  <a:lnTo>
                    <a:pt x="35" y="0"/>
                  </a:lnTo>
                  <a:close/>
                </a:path>
              </a:pathLst>
            </a:custGeom>
            <a:solidFill>
              <a:srgbClr val="837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073;p46">
              <a:extLst>
                <a:ext uri="{FF2B5EF4-FFF2-40B4-BE49-F238E27FC236}">
                  <a16:creationId xmlns:a16="http://schemas.microsoft.com/office/drawing/2014/main" id="{8CFF4CEE-4211-9D4E-BD5D-1B15E5C4F01A}"/>
                </a:ext>
              </a:extLst>
            </p:cNvPr>
            <p:cNvSpPr/>
            <p:nvPr/>
          </p:nvSpPr>
          <p:spPr>
            <a:xfrm>
              <a:off x="3467450" y="4978350"/>
              <a:ext cx="16850" cy="675"/>
            </a:xfrm>
            <a:custGeom>
              <a:avLst/>
              <a:gdLst/>
              <a:ahLst/>
              <a:cxnLst/>
              <a:rect l="l" t="t" r="r" b="b"/>
              <a:pathLst>
                <a:path w="674" h="27" extrusionOk="0">
                  <a:moveTo>
                    <a:pt x="1" y="0"/>
                  </a:moveTo>
                  <a:lnTo>
                    <a:pt x="1" y="27"/>
                  </a:lnTo>
                  <a:lnTo>
                    <a:pt x="666" y="27"/>
                  </a:lnTo>
                  <a:lnTo>
                    <a:pt x="67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074;p46">
              <a:extLst>
                <a:ext uri="{FF2B5EF4-FFF2-40B4-BE49-F238E27FC236}">
                  <a16:creationId xmlns:a16="http://schemas.microsoft.com/office/drawing/2014/main" id="{7CF2C4E9-14B2-589D-4D70-7441B23E9DEA}"/>
                </a:ext>
              </a:extLst>
            </p:cNvPr>
            <p:cNvSpPr/>
            <p:nvPr/>
          </p:nvSpPr>
          <p:spPr>
            <a:xfrm>
              <a:off x="3464125" y="4978350"/>
              <a:ext cx="3350" cy="675"/>
            </a:xfrm>
            <a:custGeom>
              <a:avLst/>
              <a:gdLst/>
              <a:ahLst/>
              <a:cxnLst/>
              <a:rect l="l" t="t" r="r" b="b"/>
              <a:pathLst>
                <a:path w="134" h="27" extrusionOk="0">
                  <a:moveTo>
                    <a:pt x="0" y="0"/>
                  </a:moveTo>
                  <a:cubicBezTo>
                    <a:pt x="0" y="15"/>
                    <a:pt x="12" y="27"/>
                    <a:pt x="27" y="27"/>
                  </a:cubicBezTo>
                  <a:lnTo>
                    <a:pt x="134" y="27"/>
                  </a:lnTo>
                  <a:lnTo>
                    <a:pt x="134" y="0"/>
                  </a:lnTo>
                  <a:close/>
                </a:path>
              </a:pathLst>
            </a:custGeom>
            <a:solidFill>
              <a:srgbClr val="AF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075;p46">
              <a:extLst>
                <a:ext uri="{FF2B5EF4-FFF2-40B4-BE49-F238E27FC236}">
                  <a16:creationId xmlns:a16="http://schemas.microsoft.com/office/drawing/2014/main" id="{34DE5A9C-B69C-66A9-8964-507C5CFFB09B}"/>
                </a:ext>
              </a:extLst>
            </p:cNvPr>
            <p:cNvSpPr/>
            <p:nvPr/>
          </p:nvSpPr>
          <p:spPr>
            <a:xfrm>
              <a:off x="3464125" y="4977675"/>
              <a:ext cx="20275" cy="700"/>
            </a:xfrm>
            <a:custGeom>
              <a:avLst/>
              <a:gdLst/>
              <a:ahLst/>
              <a:cxnLst/>
              <a:rect l="l" t="t" r="r" b="b"/>
              <a:pathLst>
                <a:path w="811" h="28" extrusionOk="0">
                  <a:moveTo>
                    <a:pt x="27" y="0"/>
                  </a:moveTo>
                  <a:cubicBezTo>
                    <a:pt x="12" y="0"/>
                    <a:pt x="0" y="12"/>
                    <a:pt x="0" y="27"/>
                  </a:cubicBezTo>
                  <a:lnTo>
                    <a:pt x="807" y="27"/>
                  </a:lnTo>
                  <a:lnTo>
                    <a:pt x="811" y="0"/>
                  </a:ln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076;p46">
              <a:extLst>
                <a:ext uri="{FF2B5EF4-FFF2-40B4-BE49-F238E27FC236}">
                  <a16:creationId xmlns:a16="http://schemas.microsoft.com/office/drawing/2014/main" id="{0EAE8EAD-268E-FACC-4BD8-D8299994B9A9}"/>
                </a:ext>
              </a:extLst>
            </p:cNvPr>
            <p:cNvSpPr/>
            <p:nvPr/>
          </p:nvSpPr>
          <p:spPr>
            <a:xfrm>
              <a:off x="3778625" y="4817275"/>
              <a:ext cx="104125" cy="76500"/>
            </a:xfrm>
            <a:custGeom>
              <a:avLst/>
              <a:gdLst/>
              <a:ahLst/>
              <a:cxnLst/>
              <a:rect l="l" t="t" r="r" b="b"/>
              <a:pathLst>
                <a:path w="4165" h="3060" extrusionOk="0">
                  <a:moveTo>
                    <a:pt x="195" y="0"/>
                  </a:moveTo>
                  <a:cubicBezTo>
                    <a:pt x="180" y="19"/>
                    <a:pt x="165" y="42"/>
                    <a:pt x="149" y="69"/>
                  </a:cubicBezTo>
                  <a:cubicBezTo>
                    <a:pt x="0" y="371"/>
                    <a:pt x="39" y="899"/>
                    <a:pt x="35" y="1227"/>
                  </a:cubicBezTo>
                  <a:cubicBezTo>
                    <a:pt x="35" y="1377"/>
                    <a:pt x="39" y="1526"/>
                    <a:pt x="100" y="1663"/>
                  </a:cubicBezTo>
                  <a:cubicBezTo>
                    <a:pt x="241" y="1981"/>
                    <a:pt x="627" y="2095"/>
                    <a:pt x="964" y="2176"/>
                  </a:cubicBezTo>
                  <a:cubicBezTo>
                    <a:pt x="1358" y="2264"/>
                    <a:pt x="1759" y="2355"/>
                    <a:pt x="2115" y="2550"/>
                  </a:cubicBezTo>
                  <a:cubicBezTo>
                    <a:pt x="2474" y="2745"/>
                    <a:pt x="2807" y="3055"/>
                    <a:pt x="3220" y="3059"/>
                  </a:cubicBezTo>
                  <a:lnTo>
                    <a:pt x="3231" y="3059"/>
                  </a:lnTo>
                  <a:cubicBezTo>
                    <a:pt x="3633" y="3059"/>
                    <a:pt x="4004" y="2715"/>
                    <a:pt x="4034" y="2313"/>
                  </a:cubicBezTo>
                  <a:cubicBezTo>
                    <a:pt x="4057" y="1996"/>
                    <a:pt x="3893" y="1690"/>
                    <a:pt x="3889" y="1377"/>
                  </a:cubicBezTo>
                  <a:cubicBezTo>
                    <a:pt x="3885" y="1044"/>
                    <a:pt x="4057" y="738"/>
                    <a:pt x="4134" y="413"/>
                  </a:cubicBezTo>
                  <a:cubicBezTo>
                    <a:pt x="4153" y="325"/>
                    <a:pt x="4164" y="229"/>
                    <a:pt x="4161" y="138"/>
                  </a:cubicBezTo>
                  <a:cubicBezTo>
                    <a:pt x="2795" y="61"/>
                    <a:pt x="1465" y="19"/>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077;p46">
              <a:extLst>
                <a:ext uri="{FF2B5EF4-FFF2-40B4-BE49-F238E27FC236}">
                  <a16:creationId xmlns:a16="http://schemas.microsoft.com/office/drawing/2014/main" id="{41702500-370D-563A-1BEF-4D0D483FB592}"/>
                </a:ext>
              </a:extLst>
            </p:cNvPr>
            <p:cNvSpPr/>
            <p:nvPr/>
          </p:nvSpPr>
          <p:spPr>
            <a:xfrm>
              <a:off x="3783500" y="4817075"/>
              <a:ext cx="99150" cy="3650"/>
            </a:xfrm>
            <a:custGeom>
              <a:avLst/>
              <a:gdLst/>
              <a:ahLst/>
              <a:cxnLst/>
              <a:rect l="l" t="t" r="r" b="b"/>
              <a:pathLst>
                <a:path w="3966" h="146" extrusionOk="0">
                  <a:moveTo>
                    <a:pt x="4" y="0"/>
                  </a:moveTo>
                  <a:cubicBezTo>
                    <a:pt x="0" y="0"/>
                    <a:pt x="0" y="4"/>
                    <a:pt x="0" y="8"/>
                  </a:cubicBezTo>
                  <a:cubicBezTo>
                    <a:pt x="1270" y="27"/>
                    <a:pt x="2600" y="69"/>
                    <a:pt x="3966" y="146"/>
                  </a:cubicBezTo>
                  <a:lnTo>
                    <a:pt x="3966" y="138"/>
                  </a:lnTo>
                  <a:cubicBezTo>
                    <a:pt x="2665" y="62"/>
                    <a:pt x="1342" y="16"/>
                    <a:pt x="4" y="0"/>
                  </a:cubicBezTo>
                  <a:close/>
                </a:path>
              </a:pathLst>
            </a:custGeom>
            <a:solidFill>
              <a:srgbClr val="C69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078;p46">
              <a:extLst>
                <a:ext uri="{FF2B5EF4-FFF2-40B4-BE49-F238E27FC236}">
                  <a16:creationId xmlns:a16="http://schemas.microsoft.com/office/drawing/2014/main" id="{ACCFF5F6-BAE9-4307-05DA-AB995E0880AC}"/>
                </a:ext>
              </a:extLst>
            </p:cNvPr>
            <p:cNvSpPr/>
            <p:nvPr/>
          </p:nvSpPr>
          <p:spPr>
            <a:xfrm>
              <a:off x="3491925" y="4749475"/>
              <a:ext cx="50800" cy="37225"/>
            </a:xfrm>
            <a:custGeom>
              <a:avLst/>
              <a:gdLst/>
              <a:ahLst/>
              <a:cxnLst/>
              <a:rect l="l" t="t" r="r" b="b"/>
              <a:pathLst>
                <a:path w="2032" h="1489" extrusionOk="0">
                  <a:moveTo>
                    <a:pt x="1228" y="1"/>
                  </a:moveTo>
                  <a:cubicBezTo>
                    <a:pt x="827" y="1"/>
                    <a:pt x="444" y="120"/>
                    <a:pt x="177" y="498"/>
                  </a:cubicBezTo>
                  <a:cubicBezTo>
                    <a:pt x="119" y="582"/>
                    <a:pt x="73" y="674"/>
                    <a:pt x="43" y="770"/>
                  </a:cubicBezTo>
                  <a:cubicBezTo>
                    <a:pt x="16" y="854"/>
                    <a:pt x="1" y="942"/>
                    <a:pt x="5" y="1030"/>
                  </a:cubicBezTo>
                  <a:cubicBezTo>
                    <a:pt x="16" y="1194"/>
                    <a:pt x="116" y="1347"/>
                    <a:pt x="257" y="1427"/>
                  </a:cubicBezTo>
                  <a:cubicBezTo>
                    <a:pt x="334" y="1469"/>
                    <a:pt x="414" y="1488"/>
                    <a:pt x="498" y="1488"/>
                  </a:cubicBezTo>
                  <a:cubicBezTo>
                    <a:pt x="578" y="1488"/>
                    <a:pt x="659" y="1469"/>
                    <a:pt x="731" y="1435"/>
                  </a:cubicBezTo>
                  <a:cubicBezTo>
                    <a:pt x="850" y="1370"/>
                    <a:pt x="941" y="1255"/>
                    <a:pt x="1056" y="1183"/>
                  </a:cubicBezTo>
                  <a:cubicBezTo>
                    <a:pt x="1289" y="1033"/>
                    <a:pt x="1603" y="1049"/>
                    <a:pt x="1809" y="869"/>
                  </a:cubicBezTo>
                  <a:cubicBezTo>
                    <a:pt x="1974" y="727"/>
                    <a:pt x="2031" y="498"/>
                    <a:pt x="2031" y="280"/>
                  </a:cubicBezTo>
                  <a:cubicBezTo>
                    <a:pt x="2031" y="223"/>
                    <a:pt x="2024" y="158"/>
                    <a:pt x="1978" y="123"/>
                  </a:cubicBezTo>
                  <a:cubicBezTo>
                    <a:pt x="1951" y="97"/>
                    <a:pt x="1917" y="89"/>
                    <a:pt x="1878" y="81"/>
                  </a:cubicBezTo>
                  <a:cubicBezTo>
                    <a:pt x="1668" y="35"/>
                    <a:pt x="1446" y="1"/>
                    <a:pt x="1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079;p46">
              <a:extLst>
                <a:ext uri="{FF2B5EF4-FFF2-40B4-BE49-F238E27FC236}">
                  <a16:creationId xmlns:a16="http://schemas.microsoft.com/office/drawing/2014/main" id="{16FEDEE1-AB6B-F3E0-79EA-31319D807693}"/>
                </a:ext>
              </a:extLst>
            </p:cNvPr>
            <p:cNvSpPr/>
            <p:nvPr/>
          </p:nvSpPr>
          <p:spPr>
            <a:xfrm>
              <a:off x="3394900" y="4687550"/>
              <a:ext cx="225" cy="100"/>
            </a:xfrm>
            <a:custGeom>
              <a:avLst/>
              <a:gdLst/>
              <a:ahLst/>
              <a:cxnLst/>
              <a:rect l="l" t="t" r="r" b="b"/>
              <a:pathLst>
                <a:path w="9" h="4" extrusionOk="0">
                  <a:moveTo>
                    <a:pt x="1" y="4"/>
                  </a:moveTo>
                  <a:cubicBezTo>
                    <a:pt x="1" y="4"/>
                    <a:pt x="5" y="4"/>
                    <a:pt x="8" y="0"/>
                  </a:cubicBezTo>
                  <a:cubicBezTo>
                    <a:pt x="5" y="4"/>
                    <a:pt x="1" y="4"/>
                    <a:pt x="1" y="4"/>
                  </a:cubicBezTo>
                  <a:close/>
                </a:path>
              </a:pathLst>
            </a:custGeom>
            <a:solidFill>
              <a:srgbClr val="DFB6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080;p46">
              <a:extLst>
                <a:ext uri="{FF2B5EF4-FFF2-40B4-BE49-F238E27FC236}">
                  <a16:creationId xmlns:a16="http://schemas.microsoft.com/office/drawing/2014/main" id="{01649DBD-39DA-9173-B75A-9DC32B168B9B}"/>
                </a:ext>
              </a:extLst>
            </p:cNvPr>
            <p:cNvSpPr/>
            <p:nvPr/>
          </p:nvSpPr>
          <p:spPr>
            <a:xfrm>
              <a:off x="3376650" y="4681425"/>
              <a:ext cx="40075" cy="104700"/>
            </a:xfrm>
            <a:custGeom>
              <a:avLst/>
              <a:gdLst/>
              <a:ahLst/>
              <a:cxnLst/>
              <a:rect l="l" t="t" r="r" b="b"/>
              <a:pathLst>
                <a:path w="1603" h="4188" extrusionOk="0">
                  <a:moveTo>
                    <a:pt x="1434" y="0"/>
                  </a:moveTo>
                  <a:cubicBezTo>
                    <a:pt x="1197" y="62"/>
                    <a:pt x="964" y="142"/>
                    <a:pt x="738" y="245"/>
                  </a:cubicBezTo>
                  <a:cubicBezTo>
                    <a:pt x="735" y="249"/>
                    <a:pt x="731" y="249"/>
                    <a:pt x="731" y="249"/>
                  </a:cubicBezTo>
                  <a:cubicBezTo>
                    <a:pt x="528" y="345"/>
                    <a:pt x="337" y="452"/>
                    <a:pt x="153" y="574"/>
                  </a:cubicBezTo>
                  <a:cubicBezTo>
                    <a:pt x="123" y="658"/>
                    <a:pt x="107" y="746"/>
                    <a:pt x="104" y="826"/>
                  </a:cubicBezTo>
                  <a:cubicBezTo>
                    <a:pt x="96" y="1339"/>
                    <a:pt x="517" y="1801"/>
                    <a:pt x="455" y="2314"/>
                  </a:cubicBezTo>
                  <a:cubicBezTo>
                    <a:pt x="413" y="2647"/>
                    <a:pt x="172" y="2922"/>
                    <a:pt x="73" y="3243"/>
                  </a:cubicBezTo>
                  <a:cubicBezTo>
                    <a:pt x="0" y="3488"/>
                    <a:pt x="8" y="3752"/>
                    <a:pt x="20" y="4012"/>
                  </a:cubicBezTo>
                  <a:cubicBezTo>
                    <a:pt x="23" y="4050"/>
                    <a:pt x="23" y="4096"/>
                    <a:pt x="46" y="4130"/>
                  </a:cubicBezTo>
                  <a:cubicBezTo>
                    <a:pt x="69" y="4168"/>
                    <a:pt x="111" y="4187"/>
                    <a:pt x="157" y="4187"/>
                  </a:cubicBezTo>
                  <a:cubicBezTo>
                    <a:pt x="218" y="4187"/>
                    <a:pt x="283" y="4153"/>
                    <a:pt x="322" y="4103"/>
                  </a:cubicBezTo>
                  <a:cubicBezTo>
                    <a:pt x="383" y="4015"/>
                    <a:pt x="383" y="3897"/>
                    <a:pt x="390" y="3790"/>
                  </a:cubicBezTo>
                  <a:cubicBezTo>
                    <a:pt x="410" y="3522"/>
                    <a:pt x="482" y="3258"/>
                    <a:pt x="608" y="3021"/>
                  </a:cubicBezTo>
                  <a:cubicBezTo>
                    <a:pt x="731" y="2788"/>
                    <a:pt x="903" y="2578"/>
                    <a:pt x="991" y="2329"/>
                  </a:cubicBezTo>
                  <a:cubicBezTo>
                    <a:pt x="1102" y="2008"/>
                    <a:pt x="1060" y="1648"/>
                    <a:pt x="1174" y="1327"/>
                  </a:cubicBezTo>
                  <a:cubicBezTo>
                    <a:pt x="1274" y="1052"/>
                    <a:pt x="1484" y="823"/>
                    <a:pt x="1553" y="540"/>
                  </a:cubicBezTo>
                  <a:cubicBezTo>
                    <a:pt x="1603" y="341"/>
                    <a:pt x="1549" y="142"/>
                    <a:pt x="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081;p46">
              <a:extLst>
                <a:ext uri="{FF2B5EF4-FFF2-40B4-BE49-F238E27FC236}">
                  <a16:creationId xmlns:a16="http://schemas.microsoft.com/office/drawing/2014/main" id="{681A58FA-1C0B-9B3D-89B0-938C16121744}"/>
                </a:ext>
              </a:extLst>
            </p:cNvPr>
            <p:cNvSpPr/>
            <p:nvPr/>
          </p:nvSpPr>
          <p:spPr>
            <a:xfrm>
              <a:off x="3519850" y="4536800"/>
              <a:ext cx="221900" cy="120550"/>
            </a:xfrm>
            <a:custGeom>
              <a:avLst/>
              <a:gdLst/>
              <a:ahLst/>
              <a:cxnLst/>
              <a:rect l="l" t="t" r="r" b="b"/>
              <a:pathLst>
                <a:path w="8876" h="4822" extrusionOk="0">
                  <a:moveTo>
                    <a:pt x="2126" y="1713"/>
                  </a:moveTo>
                  <a:cubicBezTo>
                    <a:pt x="2318" y="1713"/>
                    <a:pt x="2471" y="1870"/>
                    <a:pt x="2471" y="2057"/>
                  </a:cubicBezTo>
                  <a:cubicBezTo>
                    <a:pt x="2471" y="2248"/>
                    <a:pt x="2318" y="2405"/>
                    <a:pt x="2126" y="2405"/>
                  </a:cubicBezTo>
                  <a:cubicBezTo>
                    <a:pt x="1935" y="2405"/>
                    <a:pt x="1782" y="2248"/>
                    <a:pt x="1782" y="2057"/>
                  </a:cubicBezTo>
                  <a:cubicBezTo>
                    <a:pt x="1782" y="1870"/>
                    <a:pt x="1935" y="1713"/>
                    <a:pt x="2126" y="1713"/>
                  </a:cubicBezTo>
                  <a:close/>
                  <a:moveTo>
                    <a:pt x="754" y="0"/>
                  </a:moveTo>
                  <a:cubicBezTo>
                    <a:pt x="593" y="0"/>
                    <a:pt x="455" y="119"/>
                    <a:pt x="436" y="283"/>
                  </a:cubicBezTo>
                  <a:lnTo>
                    <a:pt x="23" y="3923"/>
                  </a:lnTo>
                  <a:cubicBezTo>
                    <a:pt x="0" y="4103"/>
                    <a:pt x="138" y="4264"/>
                    <a:pt x="318" y="4275"/>
                  </a:cubicBezTo>
                  <a:lnTo>
                    <a:pt x="8244" y="4822"/>
                  </a:lnTo>
                  <a:lnTo>
                    <a:pt x="8267" y="4822"/>
                  </a:lnTo>
                  <a:cubicBezTo>
                    <a:pt x="8432" y="4822"/>
                    <a:pt x="8569" y="4696"/>
                    <a:pt x="8585" y="4527"/>
                  </a:cubicBezTo>
                  <a:lnTo>
                    <a:pt x="8772" y="2138"/>
                  </a:lnTo>
                  <a:cubicBezTo>
                    <a:pt x="8768" y="2111"/>
                    <a:pt x="8764" y="2088"/>
                    <a:pt x="8764" y="2057"/>
                  </a:cubicBezTo>
                  <a:cubicBezTo>
                    <a:pt x="8764" y="2011"/>
                    <a:pt x="8776" y="1969"/>
                    <a:pt x="8791" y="1927"/>
                  </a:cubicBezTo>
                  <a:lnTo>
                    <a:pt x="8864" y="1013"/>
                  </a:lnTo>
                  <a:cubicBezTo>
                    <a:pt x="8875" y="838"/>
                    <a:pt x="8745" y="685"/>
                    <a:pt x="8573" y="669"/>
                  </a:cubicBezTo>
                  <a:lnTo>
                    <a:pt x="780" y="0"/>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082;p46">
              <a:extLst>
                <a:ext uri="{FF2B5EF4-FFF2-40B4-BE49-F238E27FC236}">
                  <a16:creationId xmlns:a16="http://schemas.microsoft.com/office/drawing/2014/main" id="{70BA198F-C33D-092F-A9FE-45D1FE3001E5}"/>
                </a:ext>
              </a:extLst>
            </p:cNvPr>
            <p:cNvSpPr/>
            <p:nvPr/>
          </p:nvSpPr>
          <p:spPr>
            <a:xfrm>
              <a:off x="3564400" y="4579625"/>
              <a:ext cx="17225" cy="17325"/>
            </a:xfrm>
            <a:custGeom>
              <a:avLst/>
              <a:gdLst/>
              <a:ahLst/>
              <a:cxnLst/>
              <a:rect l="l" t="t" r="r" b="b"/>
              <a:pathLst>
                <a:path w="689" h="693" extrusionOk="0">
                  <a:moveTo>
                    <a:pt x="344" y="0"/>
                  </a:moveTo>
                  <a:cubicBezTo>
                    <a:pt x="153" y="0"/>
                    <a:pt x="0" y="157"/>
                    <a:pt x="0" y="344"/>
                  </a:cubicBezTo>
                  <a:cubicBezTo>
                    <a:pt x="0" y="535"/>
                    <a:pt x="153" y="692"/>
                    <a:pt x="344" y="692"/>
                  </a:cubicBezTo>
                  <a:cubicBezTo>
                    <a:pt x="536" y="692"/>
                    <a:pt x="689" y="535"/>
                    <a:pt x="689" y="344"/>
                  </a:cubicBezTo>
                  <a:cubicBezTo>
                    <a:pt x="689" y="157"/>
                    <a:pt x="536" y="0"/>
                    <a:pt x="34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083;p46">
              <a:extLst>
                <a:ext uri="{FF2B5EF4-FFF2-40B4-BE49-F238E27FC236}">
                  <a16:creationId xmlns:a16="http://schemas.microsoft.com/office/drawing/2014/main" id="{99FACB95-4AF7-9A49-8560-C28EDC8BD11E}"/>
                </a:ext>
              </a:extLst>
            </p:cNvPr>
            <p:cNvSpPr/>
            <p:nvPr/>
          </p:nvSpPr>
          <p:spPr>
            <a:xfrm>
              <a:off x="3738950" y="4584975"/>
              <a:ext cx="700" cy="5275"/>
            </a:xfrm>
            <a:custGeom>
              <a:avLst/>
              <a:gdLst/>
              <a:ahLst/>
              <a:cxnLst/>
              <a:rect l="l" t="t" r="r" b="b"/>
              <a:pathLst>
                <a:path w="28" h="211" extrusionOk="0">
                  <a:moveTo>
                    <a:pt x="27" y="0"/>
                  </a:moveTo>
                  <a:cubicBezTo>
                    <a:pt x="12" y="42"/>
                    <a:pt x="0" y="84"/>
                    <a:pt x="0" y="130"/>
                  </a:cubicBezTo>
                  <a:cubicBezTo>
                    <a:pt x="0" y="161"/>
                    <a:pt x="4" y="184"/>
                    <a:pt x="8" y="211"/>
                  </a:cubicBezTo>
                  <a:lnTo>
                    <a:pt x="27" y="0"/>
                  </a:lnTo>
                  <a:close/>
                </a:path>
              </a:pathLst>
            </a:custGeom>
            <a:solidFill>
              <a:srgbClr val="D7D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084;p46">
              <a:extLst>
                <a:ext uri="{FF2B5EF4-FFF2-40B4-BE49-F238E27FC236}">
                  <a16:creationId xmlns:a16="http://schemas.microsoft.com/office/drawing/2014/main" id="{24B89BE2-5356-A4A8-E3E2-1FC726E0A276}"/>
                </a:ext>
              </a:extLst>
            </p:cNvPr>
            <p:cNvSpPr/>
            <p:nvPr/>
          </p:nvSpPr>
          <p:spPr>
            <a:xfrm>
              <a:off x="3722000" y="4551650"/>
              <a:ext cx="60950" cy="108125"/>
            </a:xfrm>
            <a:custGeom>
              <a:avLst/>
              <a:gdLst/>
              <a:ahLst/>
              <a:cxnLst/>
              <a:rect l="l" t="t" r="r" b="b"/>
              <a:pathLst>
                <a:path w="2438" h="4325" extrusionOk="0">
                  <a:moveTo>
                    <a:pt x="592" y="1"/>
                  </a:moveTo>
                  <a:cubicBezTo>
                    <a:pt x="460" y="1"/>
                    <a:pt x="331" y="96"/>
                    <a:pt x="319" y="251"/>
                  </a:cubicBezTo>
                  <a:lnTo>
                    <a:pt x="17" y="4029"/>
                  </a:lnTo>
                  <a:cubicBezTo>
                    <a:pt x="1" y="4203"/>
                    <a:pt x="142" y="4324"/>
                    <a:pt x="289" y="4324"/>
                  </a:cubicBezTo>
                  <a:cubicBezTo>
                    <a:pt x="353" y="4324"/>
                    <a:pt x="418" y="4302"/>
                    <a:pt x="472" y="4251"/>
                  </a:cubicBezTo>
                  <a:lnTo>
                    <a:pt x="2219" y="2626"/>
                  </a:lnTo>
                  <a:cubicBezTo>
                    <a:pt x="2414" y="2446"/>
                    <a:pt x="2437" y="2144"/>
                    <a:pt x="2269" y="1937"/>
                  </a:cubicBezTo>
                  <a:lnTo>
                    <a:pt x="801" y="102"/>
                  </a:lnTo>
                  <a:cubicBezTo>
                    <a:pt x="745" y="32"/>
                    <a:pt x="66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085;p46">
              <a:extLst>
                <a:ext uri="{FF2B5EF4-FFF2-40B4-BE49-F238E27FC236}">
                  <a16:creationId xmlns:a16="http://schemas.microsoft.com/office/drawing/2014/main" id="{5BF7736A-5153-520F-BAB1-ED4CD8AFF910}"/>
                </a:ext>
              </a:extLst>
            </p:cNvPr>
            <p:cNvSpPr/>
            <p:nvPr/>
          </p:nvSpPr>
          <p:spPr>
            <a:xfrm>
              <a:off x="4056225" y="4339875"/>
              <a:ext cx="72100" cy="59750"/>
            </a:xfrm>
            <a:custGeom>
              <a:avLst/>
              <a:gdLst/>
              <a:ahLst/>
              <a:cxnLst/>
              <a:rect l="l" t="t" r="r" b="b"/>
              <a:pathLst>
                <a:path w="2884" h="2390" extrusionOk="0">
                  <a:moveTo>
                    <a:pt x="1878" y="0"/>
                  </a:moveTo>
                  <a:lnTo>
                    <a:pt x="1" y="845"/>
                  </a:lnTo>
                  <a:lnTo>
                    <a:pt x="838" y="2390"/>
                  </a:lnTo>
                  <a:lnTo>
                    <a:pt x="2884" y="1671"/>
                  </a:lnTo>
                  <a:cubicBezTo>
                    <a:pt x="1626" y="788"/>
                    <a:pt x="1878" y="0"/>
                    <a:pt x="1878"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086;p46">
              <a:extLst>
                <a:ext uri="{FF2B5EF4-FFF2-40B4-BE49-F238E27FC236}">
                  <a16:creationId xmlns:a16="http://schemas.microsoft.com/office/drawing/2014/main" id="{BD623361-DD9F-4F98-6E7D-D7AAE4D766EB}"/>
                </a:ext>
              </a:extLst>
            </p:cNvPr>
            <p:cNvSpPr/>
            <p:nvPr/>
          </p:nvSpPr>
          <p:spPr>
            <a:xfrm>
              <a:off x="4025625" y="4265025"/>
              <a:ext cx="90075" cy="110900"/>
            </a:xfrm>
            <a:custGeom>
              <a:avLst/>
              <a:gdLst/>
              <a:ahLst/>
              <a:cxnLst/>
              <a:rect l="l" t="t" r="r" b="b"/>
              <a:pathLst>
                <a:path w="3603" h="4436" extrusionOk="0">
                  <a:moveTo>
                    <a:pt x="1922" y="0"/>
                  </a:moveTo>
                  <a:cubicBezTo>
                    <a:pt x="1775" y="0"/>
                    <a:pt x="1623" y="15"/>
                    <a:pt x="1469" y="42"/>
                  </a:cubicBezTo>
                  <a:cubicBezTo>
                    <a:pt x="812" y="157"/>
                    <a:pt x="574" y="413"/>
                    <a:pt x="402" y="845"/>
                  </a:cubicBezTo>
                  <a:cubicBezTo>
                    <a:pt x="238" y="1258"/>
                    <a:pt x="169" y="1679"/>
                    <a:pt x="215" y="1935"/>
                  </a:cubicBezTo>
                  <a:cubicBezTo>
                    <a:pt x="257" y="2180"/>
                    <a:pt x="276" y="2539"/>
                    <a:pt x="223" y="2665"/>
                  </a:cubicBezTo>
                  <a:cubicBezTo>
                    <a:pt x="108" y="2921"/>
                    <a:pt x="1" y="3266"/>
                    <a:pt x="108" y="3350"/>
                  </a:cubicBezTo>
                  <a:cubicBezTo>
                    <a:pt x="215" y="3438"/>
                    <a:pt x="376" y="3384"/>
                    <a:pt x="441" y="3464"/>
                  </a:cubicBezTo>
                  <a:cubicBezTo>
                    <a:pt x="506" y="3541"/>
                    <a:pt x="502" y="4248"/>
                    <a:pt x="678" y="4375"/>
                  </a:cubicBezTo>
                  <a:cubicBezTo>
                    <a:pt x="735" y="4414"/>
                    <a:pt x="823" y="4435"/>
                    <a:pt x="934" y="4435"/>
                  </a:cubicBezTo>
                  <a:cubicBezTo>
                    <a:pt x="1429" y="4435"/>
                    <a:pt x="2383" y="4016"/>
                    <a:pt x="3102" y="2994"/>
                  </a:cubicBezTo>
                  <a:cubicBezTo>
                    <a:pt x="3603" y="2279"/>
                    <a:pt x="3477" y="1205"/>
                    <a:pt x="3113" y="616"/>
                  </a:cubicBezTo>
                  <a:cubicBezTo>
                    <a:pt x="2832" y="164"/>
                    <a:pt x="2404" y="0"/>
                    <a:pt x="1922"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087;p46">
              <a:extLst>
                <a:ext uri="{FF2B5EF4-FFF2-40B4-BE49-F238E27FC236}">
                  <a16:creationId xmlns:a16="http://schemas.microsoft.com/office/drawing/2014/main" id="{2528ED9D-1891-08A2-2890-CFDC5620442A}"/>
                </a:ext>
              </a:extLst>
            </p:cNvPr>
            <p:cNvSpPr/>
            <p:nvPr/>
          </p:nvSpPr>
          <p:spPr>
            <a:xfrm>
              <a:off x="4060525" y="4365300"/>
              <a:ext cx="16750" cy="8900"/>
            </a:xfrm>
            <a:custGeom>
              <a:avLst/>
              <a:gdLst/>
              <a:ahLst/>
              <a:cxnLst/>
              <a:rect l="l" t="t" r="r" b="b"/>
              <a:pathLst>
                <a:path w="670" h="356" extrusionOk="0">
                  <a:moveTo>
                    <a:pt x="637" y="0"/>
                  </a:moveTo>
                  <a:cubicBezTo>
                    <a:pt x="632" y="0"/>
                    <a:pt x="628" y="1"/>
                    <a:pt x="624" y="4"/>
                  </a:cubicBezTo>
                  <a:cubicBezTo>
                    <a:pt x="421" y="134"/>
                    <a:pt x="219" y="234"/>
                    <a:pt x="20" y="302"/>
                  </a:cubicBezTo>
                  <a:cubicBezTo>
                    <a:pt x="8" y="306"/>
                    <a:pt x="1" y="321"/>
                    <a:pt x="4" y="337"/>
                  </a:cubicBezTo>
                  <a:cubicBezTo>
                    <a:pt x="8" y="348"/>
                    <a:pt x="20" y="356"/>
                    <a:pt x="31" y="356"/>
                  </a:cubicBezTo>
                  <a:lnTo>
                    <a:pt x="39" y="356"/>
                  </a:lnTo>
                  <a:cubicBezTo>
                    <a:pt x="241" y="283"/>
                    <a:pt x="448" y="180"/>
                    <a:pt x="651" y="50"/>
                  </a:cubicBezTo>
                  <a:cubicBezTo>
                    <a:pt x="666" y="42"/>
                    <a:pt x="670" y="23"/>
                    <a:pt x="658" y="12"/>
                  </a:cubicBezTo>
                  <a:cubicBezTo>
                    <a:pt x="653" y="4"/>
                    <a:pt x="645" y="0"/>
                    <a:pt x="637"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088;p46">
              <a:extLst>
                <a:ext uri="{FF2B5EF4-FFF2-40B4-BE49-F238E27FC236}">
                  <a16:creationId xmlns:a16="http://schemas.microsoft.com/office/drawing/2014/main" id="{F49EBC2E-9D22-DADF-C1A1-7D260AB937E5}"/>
                </a:ext>
              </a:extLst>
            </p:cNvPr>
            <p:cNvSpPr/>
            <p:nvPr/>
          </p:nvSpPr>
          <p:spPr>
            <a:xfrm>
              <a:off x="4034900" y="4321475"/>
              <a:ext cx="6050" cy="8500"/>
            </a:xfrm>
            <a:custGeom>
              <a:avLst/>
              <a:gdLst/>
              <a:ahLst/>
              <a:cxnLst/>
              <a:rect l="l" t="t" r="r" b="b"/>
              <a:pathLst>
                <a:path w="242" h="340" extrusionOk="0">
                  <a:moveTo>
                    <a:pt x="106" y="1"/>
                  </a:moveTo>
                  <a:cubicBezTo>
                    <a:pt x="102" y="1"/>
                    <a:pt x="97" y="1"/>
                    <a:pt x="93" y="2"/>
                  </a:cubicBezTo>
                  <a:cubicBezTo>
                    <a:pt x="35" y="10"/>
                    <a:pt x="1" y="94"/>
                    <a:pt x="16" y="189"/>
                  </a:cubicBezTo>
                  <a:cubicBezTo>
                    <a:pt x="30" y="274"/>
                    <a:pt x="84" y="340"/>
                    <a:pt x="137" y="340"/>
                  </a:cubicBezTo>
                  <a:cubicBezTo>
                    <a:pt x="142" y="340"/>
                    <a:pt x="146" y="339"/>
                    <a:pt x="150" y="338"/>
                  </a:cubicBezTo>
                  <a:cubicBezTo>
                    <a:pt x="207" y="331"/>
                    <a:pt x="242" y="247"/>
                    <a:pt x="226" y="151"/>
                  </a:cubicBezTo>
                  <a:cubicBezTo>
                    <a:pt x="212" y="66"/>
                    <a:pt x="162" y="1"/>
                    <a:pt x="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089;p46">
              <a:extLst>
                <a:ext uri="{FF2B5EF4-FFF2-40B4-BE49-F238E27FC236}">
                  <a16:creationId xmlns:a16="http://schemas.microsoft.com/office/drawing/2014/main" id="{8715396B-108B-3D92-9F14-00AE17C8C9CF}"/>
                </a:ext>
              </a:extLst>
            </p:cNvPr>
            <p:cNvSpPr/>
            <p:nvPr/>
          </p:nvSpPr>
          <p:spPr>
            <a:xfrm>
              <a:off x="4031175" y="4311950"/>
              <a:ext cx="16175" cy="5100"/>
            </a:xfrm>
            <a:custGeom>
              <a:avLst/>
              <a:gdLst/>
              <a:ahLst/>
              <a:cxnLst/>
              <a:rect l="l" t="t" r="r" b="b"/>
              <a:pathLst>
                <a:path w="647" h="204" extrusionOk="0">
                  <a:moveTo>
                    <a:pt x="326" y="1"/>
                  </a:moveTo>
                  <a:cubicBezTo>
                    <a:pt x="276" y="1"/>
                    <a:pt x="226" y="4"/>
                    <a:pt x="180" y="16"/>
                  </a:cubicBezTo>
                  <a:cubicBezTo>
                    <a:pt x="131" y="27"/>
                    <a:pt x="85" y="46"/>
                    <a:pt x="43" y="69"/>
                  </a:cubicBezTo>
                  <a:cubicBezTo>
                    <a:pt x="16" y="81"/>
                    <a:pt x="1" y="111"/>
                    <a:pt x="5" y="142"/>
                  </a:cubicBezTo>
                  <a:cubicBezTo>
                    <a:pt x="12" y="180"/>
                    <a:pt x="47" y="203"/>
                    <a:pt x="81" y="203"/>
                  </a:cubicBezTo>
                  <a:cubicBezTo>
                    <a:pt x="127" y="203"/>
                    <a:pt x="165" y="196"/>
                    <a:pt x="207" y="196"/>
                  </a:cubicBezTo>
                  <a:cubicBezTo>
                    <a:pt x="245" y="192"/>
                    <a:pt x="287" y="192"/>
                    <a:pt x="326" y="188"/>
                  </a:cubicBezTo>
                  <a:lnTo>
                    <a:pt x="444" y="188"/>
                  </a:lnTo>
                  <a:cubicBezTo>
                    <a:pt x="467" y="192"/>
                    <a:pt x="486" y="192"/>
                    <a:pt x="505" y="192"/>
                  </a:cubicBezTo>
                  <a:lnTo>
                    <a:pt x="536" y="196"/>
                  </a:lnTo>
                  <a:lnTo>
                    <a:pt x="563" y="196"/>
                  </a:lnTo>
                  <a:lnTo>
                    <a:pt x="586" y="192"/>
                  </a:lnTo>
                  <a:cubicBezTo>
                    <a:pt x="605" y="192"/>
                    <a:pt x="624" y="180"/>
                    <a:pt x="635" y="157"/>
                  </a:cubicBezTo>
                  <a:cubicBezTo>
                    <a:pt x="647" y="127"/>
                    <a:pt x="635" y="96"/>
                    <a:pt x="609" y="77"/>
                  </a:cubicBezTo>
                  <a:cubicBezTo>
                    <a:pt x="597" y="69"/>
                    <a:pt x="586" y="66"/>
                    <a:pt x="578" y="58"/>
                  </a:cubicBezTo>
                  <a:cubicBezTo>
                    <a:pt x="567" y="54"/>
                    <a:pt x="555" y="50"/>
                    <a:pt x="544" y="43"/>
                  </a:cubicBezTo>
                  <a:cubicBezTo>
                    <a:pt x="517" y="35"/>
                    <a:pt x="494" y="27"/>
                    <a:pt x="471" y="20"/>
                  </a:cubicBezTo>
                  <a:cubicBezTo>
                    <a:pt x="425" y="8"/>
                    <a:pt x="375" y="4"/>
                    <a:pt x="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090;p46">
              <a:extLst>
                <a:ext uri="{FF2B5EF4-FFF2-40B4-BE49-F238E27FC236}">
                  <a16:creationId xmlns:a16="http://schemas.microsoft.com/office/drawing/2014/main" id="{9E4A045B-00C7-EFB5-3B14-5C8DDAE3C919}"/>
                </a:ext>
              </a:extLst>
            </p:cNvPr>
            <p:cNvSpPr/>
            <p:nvPr/>
          </p:nvSpPr>
          <p:spPr>
            <a:xfrm>
              <a:off x="4021900" y="4253550"/>
              <a:ext cx="95050" cy="91500"/>
            </a:xfrm>
            <a:custGeom>
              <a:avLst/>
              <a:gdLst/>
              <a:ahLst/>
              <a:cxnLst/>
              <a:rect l="l" t="t" r="r" b="b"/>
              <a:pathLst>
                <a:path w="3802" h="3660" extrusionOk="0">
                  <a:moveTo>
                    <a:pt x="1798" y="0"/>
                  </a:moveTo>
                  <a:cubicBezTo>
                    <a:pt x="1468" y="0"/>
                    <a:pt x="1185" y="250"/>
                    <a:pt x="857" y="302"/>
                  </a:cubicBezTo>
                  <a:cubicBezTo>
                    <a:pt x="731" y="321"/>
                    <a:pt x="597" y="314"/>
                    <a:pt x="483" y="364"/>
                  </a:cubicBezTo>
                  <a:cubicBezTo>
                    <a:pt x="360" y="413"/>
                    <a:pt x="268" y="524"/>
                    <a:pt x="215" y="643"/>
                  </a:cubicBezTo>
                  <a:cubicBezTo>
                    <a:pt x="66" y="972"/>
                    <a:pt x="1" y="1507"/>
                    <a:pt x="333" y="1748"/>
                  </a:cubicBezTo>
                  <a:cubicBezTo>
                    <a:pt x="351" y="1761"/>
                    <a:pt x="369" y="1766"/>
                    <a:pt x="388" y="1766"/>
                  </a:cubicBezTo>
                  <a:cubicBezTo>
                    <a:pt x="523" y="1766"/>
                    <a:pt x="697" y="1492"/>
                    <a:pt x="885" y="1492"/>
                  </a:cubicBezTo>
                  <a:cubicBezTo>
                    <a:pt x="935" y="1492"/>
                    <a:pt x="986" y="1511"/>
                    <a:pt x="1037" y="1560"/>
                  </a:cubicBezTo>
                  <a:cubicBezTo>
                    <a:pt x="1125" y="1644"/>
                    <a:pt x="1003" y="2111"/>
                    <a:pt x="1442" y="2535"/>
                  </a:cubicBezTo>
                  <a:cubicBezTo>
                    <a:pt x="1642" y="2728"/>
                    <a:pt x="1595" y="3175"/>
                    <a:pt x="1745" y="3175"/>
                  </a:cubicBezTo>
                  <a:cubicBezTo>
                    <a:pt x="1749" y="3175"/>
                    <a:pt x="1754" y="3175"/>
                    <a:pt x="1760" y="3174"/>
                  </a:cubicBezTo>
                  <a:cubicBezTo>
                    <a:pt x="1970" y="3136"/>
                    <a:pt x="2410" y="2577"/>
                    <a:pt x="2410" y="2577"/>
                  </a:cubicBezTo>
                  <a:cubicBezTo>
                    <a:pt x="2410" y="2577"/>
                    <a:pt x="2601" y="2616"/>
                    <a:pt x="2681" y="2750"/>
                  </a:cubicBezTo>
                  <a:cubicBezTo>
                    <a:pt x="2742" y="2849"/>
                    <a:pt x="2616" y="2990"/>
                    <a:pt x="2632" y="3132"/>
                  </a:cubicBezTo>
                  <a:cubicBezTo>
                    <a:pt x="2647" y="3300"/>
                    <a:pt x="3037" y="3629"/>
                    <a:pt x="3220" y="3660"/>
                  </a:cubicBezTo>
                  <a:cubicBezTo>
                    <a:pt x="3243" y="3461"/>
                    <a:pt x="3477" y="3254"/>
                    <a:pt x="3614" y="2891"/>
                  </a:cubicBezTo>
                  <a:cubicBezTo>
                    <a:pt x="3756" y="2524"/>
                    <a:pt x="3802" y="1992"/>
                    <a:pt x="3756" y="1656"/>
                  </a:cubicBezTo>
                  <a:cubicBezTo>
                    <a:pt x="3683" y="1113"/>
                    <a:pt x="3465" y="509"/>
                    <a:pt x="2895" y="321"/>
                  </a:cubicBezTo>
                  <a:cubicBezTo>
                    <a:pt x="2773" y="283"/>
                    <a:pt x="2643" y="268"/>
                    <a:pt x="2521" y="230"/>
                  </a:cubicBezTo>
                  <a:cubicBezTo>
                    <a:pt x="2280" y="161"/>
                    <a:pt x="2062" y="8"/>
                    <a:pt x="1813" y="0"/>
                  </a:cubicBezTo>
                  <a:cubicBezTo>
                    <a:pt x="1808" y="0"/>
                    <a:pt x="1803" y="0"/>
                    <a:pt x="1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091;p46">
              <a:extLst>
                <a:ext uri="{FF2B5EF4-FFF2-40B4-BE49-F238E27FC236}">
                  <a16:creationId xmlns:a16="http://schemas.microsoft.com/office/drawing/2014/main" id="{443640F2-4CFE-1CA4-14C0-4091D4AF50D5}"/>
                </a:ext>
              </a:extLst>
            </p:cNvPr>
            <p:cNvSpPr/>
            <p:nvPr/>
          </p:nvSpPr>
          <p:spPr>
            <a:xfrm>
              <a:off x="4073050" y="4313450"/>
              <a:ext cx="17125" cy="25550"/>
            </a:xfrm>
            <a:custGeom>
              <a:avLst/>
              <a:gdLst/>
              <a:ahLst/>
              <a:cxnLst/>
              <a:rect l="l" t="t" r="r" b="b"/>
              <a:pathLst>
                <a:path w="685" h="1022" extrusionOk="0">
                  <a:moveTo>
                    <a:pt x="309" y="0"/>
                  </a:moveTo>
                  <a:cubicBezTo>
                    <a:pt x="160" y="0"/>
                    <a:pt x="79" y="207"/>
                    <a:pt x="43" y="472"/>
                  </a:cubicBezTo>
                  <a:cubicBezTo>
                    <a:pt x="1" y="751"/>
                    <a:pt x="104" y="996"/>
                    <a:pt x="268" y="1019"/>
                  </a:cubicBezTo>
                  <a:cubicBezTo>
                    <a:pt x="278" y="1020"/>
                    <a:pt x="288" y="1021"/>
                    <a:pt x="297" y="1021"/>
                  </a:cubicBezTo>
                  <a:cubicBezTo>
                    <a:pt x="455" y="1021"/>
                    <a:pt x="607" y="819"/>
                    <a:pt x="643" y="556"/>
                  </a:cubicBezTo>
                  <a:cubicBezTo>
                    <a:pt x="685" y="281"/>
                    <a:pt x="498" y="29"/>
                    <a:pt x="333" y="2"/>
                  </a:cubicBezTo>
                  <a:cubicBezTo>
                    <a:pt x="325" y="1"/>
                    <a:pt x="317" y="0"/>
                    <a:pt x="3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092;p46">
              <a:extLst>
                <a:ext uri="{FF2B5EF4-FFF2-40B4-BE49-F238E27FC236}">
                  <a16:creationId xmlns:a16="http://schemas.microsoft.com/office/drawing/2014/main" id="{7BDFA806-E4F4-E95E-18C5-5D84C38DA85F}"/>
                </a:ext>
              </a:extLst>
            </p:cNvPr>
            <p:cNvSpPr/>
            <p:nvPr/>
          </p:nvSpPr>
          <p:spPr>
            <a:xfrm>
              <a:off x="4037675" y="4352400"/>
              <a:ext cx="8250" cy="4600"/>
            </a:xfrm>
            <a:custGeom>
              <a:avLst/>
              <a:gdLst/>
              <a:ahLst/>
              <a:cxnLst/>
              <a:rect l="l" t="t" r="r" b="b"/>
              <a:pathLst>
                <a:path w="330" h="184" extrusionOk="0">
                  <a:moveTo>
                    <a:pt x="297" y="1"/>
                  </a:moveTo>
                  <a:cubicBezTo>
                    <a:pt x="291" y="1"/>
                    <a:pt x="285" y="3"/>
                    <a:pt x="280" y="8"/>
                  </a:cubicBezTo>
                  <a:cubicBezTo>
                    <a:pt x="203" y="73"/>
                    <a:pt x="73" y="115"/>
                    <a:pt x="24" y="130"/>
                  </a:cubicBezTo>
                  <a:cubicBezTo>
                    <a:pt x="8" y="134"/>
                    <a:pt x="1" y="149"/>
                    <a:pt x="5" y="161"/>
                  </a:cubicBezTo>
                  <a:cubicBezTo>
                    <a:pt x="8" y="176"/>
                    <a:pt x="20" y="184"/>
                    <a:pt x="31" y="184"/>
                  </a:cubicBezTo>
                  <a:lnTo>
                    <a:pt x="39" y="180"/>
                  </a:lnTo>
                  <a:cubicBezTo>
                    <a:pt x="108" y="161"/>
                    <a:pt x="234" y="119"/>
                    <a:pt x="314" y="50"/>
                  </a:cubicBezTo>
                  <a:cubicBezTo>
                    <a:pt x="326" y="38"/>
                    <a:pt x="330" y="23"/>
                    <a:pt x="318" y="12"/>
                  </a:cubicBezTo>
                  <a:cubicBezTo>
                    <a:pt x="314" y="5"/>
                    <a:pt x="305" y="1"/>
                    <a:pt x="29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093;p46">
              <a:extLst>
                <a:ext uri="{FF2B5EF4-FFF2-40B4-BE49-F238E27FC236}">
                  <a16:creationId xmlns:a16="http://schemas.microsoft.com/office/drawing/2014/main" id="{053DBAC9-4459-9F69-AD26-A510F18CD42F}"/>
                </a:ext>
              </a:extLst>
            </p:cNvPr>
            <p:cNvSpPr/>
            <p:nvPr/>
          </p:nvSpPr>
          <p:spPr>
            <a:xfrm>
              <a:off x="4096375" y="4678450"/>
              <a:ext cx="500" cy="125"/>
            </a:xfrm>
            <a:custGeom>
              <a:avLst/>
              <a:gdLst/>
              <a:ahLst/>
              <a:cxnLst/>
              <a:rect l="l" t="t" r="r" b="b"/>
              <a:pathLst>
                <a:path w="20" h="5" extrusionOk="0">
                  <a:moveTo>
                    <a:pt x="1" y="5"/>
                  </a:moveTo>
                  <a:cubicBezTo>
                    <a:pt x="8" y="5"/>
                    <a:pt x="12" y="1"/>
                    <a:pt x="20" y="1"/>
                  </a:cubicBezTo>
                  <a:cubicBezTo>
                    <a:pt x="12" y="1"/>
                    <a:pt x="8" y="5"/>
                    <a:pt x="1" y="5"/>
                  </a:cubicBezTo>
                  <a:close/>
                </a:path>
              </a:pathLst>
            </a:custGeom>
            <a:solidFill>
              <a:srgbClr val="F3E8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094;p46">
              <a:extLst>
                <a:ext uri="{FF2B5EF4-FFF2-40B4-BE49-F238E27FC236}">
                  <a16:creationId xmlns:a16="http://schemas.microsoft.com/office/drawing/2014/main" id="{31C9623F-262A-05BE-A8CE-E4B2E4DE5507}"/>
                </a:ext>
              </a:extLst>
            </p:cNvPr>
            <p:cNvSpPr/>
            <p:nvPr/>
          </p:nvSpPr>
          <p:spPr>
            <a:xfrm>
              <a:off x="3456000" y="4896825"/>
              <a:ext cx="369400" cy="209350"/>
            </a:xfrm>
            <a:custGeom>
              <a:avLst/>
              <a:gdLst/>
              <a:ahLst/>
              <a:cxnLst/>
              <a:rect l="l" t="t" r="r" b="b"/>
              <a:pathLst>
                <a:path w="14776" h="8374" extrusionOk="0">
                  <a:moveTo>
                    <a:pt x="10623" y="1"/>
                  </a:moveTo>
                  <a:cubicBezTo>
                    <a:pt x="10489" y="1"/>
                    <a:pt x="10354" y="8"/>
                    <a:pt x="10217" y="22"/>
                  </a:cubicBezTo>
                  <a:lnTo>
                    <a:pt x="3717" y="711"/>
                  </a:lnTo>
                  <a:cubicBezTo>
                    <a:pt x="2512" y="837"/>
                    <a:pt x="1518" y="1701"/>
                    <a:pt x="1228" y="2875"/>
                  </a:cubicBezTo>
                  <a:lnTo>
                    <a:pt x="142" y="7245"/>
                  </a:lnTo>
                  <a:cubicBezTo>
                    <a:pt x="0" y="7819"/>
                    <a:pt x="432" y="8373"/>
                    <a:pt x="1021" y="8373"/>
                  </a:cubicBezTo>
                  <a:lnTo>
                    <a:pt x="13827" y="8373"/>
                  </a:lnTo>
                  <a:cubicBezTo>
                    <a:pt x="14358" y="8373"/>
                    <a:pt x="14775" y="7922"/>
                    <a:pt x="14733" y="7395"/>
                  </a:cubicBezTo>
                  <a:lnTo>
                    <a:pt x="14435" y="3533"/>
                  </a:lnTo>
                  <a:cubicBezTo>
                    <a:pt x="14281" y="1520"/>
                    <a:pt x="12598" y="1"/>
                    <a:pt x="106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095;p46">
              <a:extLst>
                <a:ext uri="{FF2B5EF4-FFF2-40B4-BE49-F238E27FC236}">
                  <a16:creationId xmlns:a16="http://schemas.microsoft.com/office/drawing/2014/main" id="{AE609F57-4331-C4F9-AD0D-0BC348CE8AFA}"/>
                </a:ext>
              </a:extLst>
            </p:cNvPr>
            <p:cNvSpPr/>
            <p:nvPr/>
          </p:nvSpPr>
          <p:spPr>
            <a:xfrm>
              <a:off x="3639425" y="4901100"/>
              <a:ext cx="153650" cy="59200"/>
            </a:xfrm>
            <a:custGeom>
              <a:avLst/>
              <a:gdLst/>
              <a:ahLst/>
              <a:cxnLst/>
              <a:rect l="l" t="t" r="r" b="b"/>
              <a:pathLst>
                <a:path w="6146" h="2368" extrusionOk="0">
                  <a:moveTo>
                    <a:pt x="3714" y="0"/>
                  </a:moveTo>
                  <a:lnTo>
                    <a:pt x="108" y="440"/>
                  </a:lnTo>
                  <a:lnTo>
                    <a:pt x="1" y="849"/>
                  </a:lnTo>
                  <a:lnTo>
                    <a:pt x="659" y="1021"/>
                  </a:lnTo>
                  <a:lnTo>
                    <a:pt x="4953" y="2367"/>
                  </a:lnTo>
                  <a:lnTo>
                    <a:pt x="6146" y="1993"/>
                  </a:lnTo>
                  <a:cubicBezTo>
                    <a:pt x="6146" y="1993"/>
                    <a:pt x="5721" y="773"/>
                    <a:pt x="5706" y="727"/>
                  </a:cubicBezTo>
                  <a:cubicBezTo>
                    <a:pt x="5691" y="677"/>
                    <a:pt x="3714" y="0"/>
                    <a:pt x="3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096;p46">
              <a:extLst>
                <a:ext uri="{FF2B5EF4-FFF2-40B4-BE49-F238E27FC236}">
                  <a16:creationId xmlns:a16="http://schemas.microsoft.com/office/drawing/2014/main" id="{D32D3571-53AA-FE73-8AE1-4941CB916D61}"/>
                </a:ext>
              </a:extLst>
            </p:cNvPr>
            <p:cNvSpPr/>
            <p:nvPr/>
          </p:nvSpPr>
          <p:spPr>
            <a:xfrm>
              <a:off x="3461050" y="4896825"/>
              <a:ext cx="360900" cy="183825"/>
            </a:xfrm>
            <a:custGeom>
              <a:avLst/>
              <a:gdLst/>
              <a:ahLst/>
              <a:cxnLst/>
              <a:rect l="l" t="t" r="r" b="b"/>
              <a:pathLst>
                <a:path w="14436" h="7353" extrusionOk="0">
                  <a:moveTo>
                    <a:pt x="10221" y="368"/>
                  </a:moveTo>
                  <a:cubicBezTo>
                    <a:pt x="10450" y="368"/>
                    <a:pt x="10673" y="379"/>
                    <a:pt x="10879" y="405"/>
                  </a:cubicBezTo>
                  <a:cubicBezTo>
                    <a:pt x="11770" y="512"/>
                    <a:pt x="12218" y="848"/>
                    <a:pt x="12543" y="1181"/>
                  </a:cubicBezTo>
                  <a:cubicBezTo>
                    <a:pt x="12727" y="1372"/>
                    <a:pt x="12577" y="1673"/>
                    <a:pt x="12336" y="1673"/>
                  </a:cubicBezTo>
                  <a:cubicBezTo>
                    <a:pt x="12312" y="1673"/>
                    <a:pt x="12286" y="1669"/>
                    <a:pt x="12260" y="1663"/>
                  </a:cubicBezTo>
                  <a:cubicBezTo>
                    <a:pt x="10795" y="1269"/>
                    <a:pt x="9025" y="974"/>
                    <a:pt x="8096" y="837"/>
                  </a:cubicBezTo>
                  <a:cubicBezTo>
                    <a:pt x="7962" y="814"/>
                    <a:pt x="7958" y="626"/>
                    <a:pt x="8092" y="600"/>
                  </a:cubicBezTo>
                  <a:cubicBezTo>
                    <a:pt x="8619" y="491"/>
                    <a:pt x="9454" y="368"/>
                    <a:pt x="10221" y="368"/>
                  </a:cubicBezTo>
                  <a:close/>
                  <a:moveTo>
                    <a:pt x="10421" y="1"/>
                  </a:moveTo>
                  <a:cubicBezTo>
                    <a:pt x="10287" y="1"/>
                    <a:pt x="10152" y="8"/>
                    <a:pt x="10015" y="22"/>
                  </a:cubicBezTo>
                  <a:lnTo>
                    <a:pt x="3767" y="684"/>
                  </a:lnTo>
                  <a:cubicBezTo>
                    <a:pt x="5274" y="860"/>
                    <a:pt x="6176" y="1441"/>
                    <a:pt x="7293" y="3074"/>
                  </a:cubicBezTo>
                  <a:cubicBezTo>
                    <a:pt x="7293" y="3074"/>
                    <a:pt x="2723" y="3540"/>
                    <a:pt x="249" y="5995"/>
                  </a:cubicBezTo>
                  <a:lnTo>
                    <a:pt x="1" y="6997"/>
                  </a:lnTo>
                  <a:lnTo>
                    <a:pt x="8264" y="7352"/>
                  </a:lnTo>
                  <a:lnTo>
                    <a:pt x="14435" y="6159"/>
                  </a:lnTo>
                  <a:lnTo>
                    <a:pt x="14233" y="3533"/>
                  </a:lnTo>
                  <a:cubicBezTo>
                    <a:pt x="14079" y="1520"/>
                    <a:pt x="12396" y="1"/>
                    <a:pt x="1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097;p46">
              <a:extLst>
                <a:ext uri="{FF2B5EF4-FFF2-40B4-BE49-F238E27FC236}">
                  <a16:creationId xmlns:a16="http://schemas.microsoft.com/office/drawing/2014/main" id="{AACE6501-2798-7A72-BC57-98692692E3D4}"/>
                </a:ext>
              </a:extLst>
            </p:cNvPr>
            <p:cNvSpPr/>
            <p:nvPr/>
          </p:nvSpPr>
          <p:spPr>
            <a:xfrm>
              <a:off x="3482750" y="5087700"/>
              <a:ext cx="35125" cy="35100"/>
            </a:xfrm>
            <a:custGeom>
              <a:avLst/>
              <a:gdLst/>
              <a:ahLst/>
              <a:cxnLst/>
              <a:rect l="l" t="t" r="r" b="b"/>
              <a:pathLst>
                <a:path w="1405" h="1404" extrusionOk="0">
                  <a:moveTo>
                    <a:pt x="704" y="0"/>
                  </a:moveTo>
                  <a:cubicBezTo>
                    <a:pt x="314" y="0"/>
                    <a:pt x="1" y="314"/>
                    <a:pt x="1" y="704"/>
                  </a:cubicBezTo>
                  <a:cubicBezTo>
                    <a:pt x="1" y="1090"/>
                    <a:pt x="314" y="1404"/>
                    <a:pt x="704" y="1404"/>
                  </a:cubicBezTo>
                  <a:cubicBezTo>
                    <a:pt x="1091" y="1404"/>
                    <a:pt x="1404" y="1090"/>
                    <a:pt x="1404" y="704"/>
                  </a:cubicBezTo>
                  <a:cubicBezTo>
                    <a:pt x="1404" y="314"/>
                    <a:pt x="1091"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098;p46">
              <a:extLst>
                <a:ext uri="{FF2B5EF4-FFF2-40B4-BE49-F238E27FC236}">
                  <a16:creationId xmlns:a16="http://schemas.microsoft.com/office/drawing/2014/main" id="{C25DE667-1447-91BA-0ADC-B7AF2CC2F3E5}"/>
                </a:ext>
              </a:extLst>
            </p:cNvPr>
            <p:cNvSpPr/>
            <p:nvPr/>
          </p:nvSpPr>
          <p:spPr>
            <a:xfrm>
              <a:off x="3456000" y="4982175"/>
              <a:ext cx="369400" cy="124000"/>
            </a:xfrm>
            <a:custGeom>
              <a:avLst/>
              <a:gdLst/>
              <a:ahLst/>
              <a:cxnLst/>
              <a:rect l="l" t="t" r="r" b="b"/>
              <a:pathLst>
                <a:path w="14776" h="4960" extrusionOk="0">
                  <a:moveTo>
                    <a:pt x="14423" y="0"/>
                  </a:moveTo>
                  <a:cubicBezTo>
                    <a:pt x="10198" y="2111"/>
                    <a:pt x="3147" y="2508"/>
                    <a:pt x="451" y="2581"/>
                  </a:cubicBezTo>
                  <a:lnTo>
                    <a:pt x="142" y="3831"/>
                  </a:lnTo>
                  <a:cubicBezTo>
                    <a:pt x="0" y="4405"/>
                    <a:pt x="432" y="4959"/>
                    <a:pt x="1021" y="4959"/>
                  </a:cubicBezTo>
                  <a:lnTo>
                    <a:pt x="13827" y="4959"/>
                  </a:lnTo>
                  <a:cubicBezTo>
                    <a:pt x="14358" y="4959"/>
                    <a:pt x="14775" y="4508"/>
                    <a:pt x="14733" y="3981"/>
                  </a:cubicBezTo>
                  <a:lnTo>
                    <a:pt x="14435" y="119"/>
                  </a:lnTo>
                  <a:cubicBezTo>
                    <a:pt x="14431" y="80"/>
                    <a:pt x="14427" y="38"/>
                    <a:pt x="144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099;p46">
              <a:extLst>
                <a:ext uri="{FF2B5EF4-FFF2-40B4-BE49-F238E27FC236}">
                  <a16:creationId xmlns:a16="http://schemas.microsoft.com/office/drawing/2014/main" id="{F34C22DC-BB98-E971-2264-AC35BBD3F61F}"/>
                </a:ext>
              </a:extLst>
            </p:cNvPr>
            <p:cNvSpPr/>
            <p:nvPr/>
          </p:nvSpPr>
          <p:spPr>
            <a:xfrm>
              <a:off x="3748325" y="5013125"/>
              <a:ext cx="87475" cy="43725"/>
            </a:xfrm>
            <a:custGeom>
              <a:avLst/>
              <a:gdLst/>
              <a:ahLst/>
              <a:cxnLst/>
              <a:rect l="l" t="t" r="r" b="b"/>
              <a:pathLst>
                <a:path w="3499" h="1749" extrusionOk="0">
                  <a:moveTo>
                    <a:pt x="1751" y="1"/>
                  </a:moveTo>
                  <a:cubicBezTo>
                    <a:pt x="922" y="1"/>
                    <a:pt x="226" y="578"/>
                    <a:pt x="46" y="1355"/>
                  </a:cubicBezTo>
                  <a:cubicBezTo>
                    <a:pt x="0" y="1557"/>
                    <a:pt x="153" y="1748"/>
                    <a:pt x="363" y="1748"/>
                  </a:cubicBezTo>
                  <a:lnTo>
                    <a:pt x="3139" y="1748"/>
                  </a:lnTo>
                  <a:cubicBezTo>
                    <a:pt x="3346" y="1748"/>
                    <a:pt x="3499" y="1557"/>
                    <a:pt x="3453" y="1355"/>
                  </a:cubicBezTo>
                  <a:cubicBezTo>
                    <a:pt x="3273" y="578"/>
                    <a:pt x="2581"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100;p46">
              <a:extLst>
                <a:ext uri="{FF2B5EF4-FFF2-40B4-BE49-F238E27FC236}">
                  <a16:creationId xmlns:a16="http://schemas.microsoft.com/office/drawing/2014/main" id="{F974CAAA-A857-09AB-018D-91D179D48947}"/>
                </a:ext>
              </a:extLst>
            </p:cNvPr>
            <p:cNvSpPr/>
            <p:nvPr/>
          </p:nvSpPr>
          <p:spPr>
            <a:xfrm>
              <a:off x="3820575" y="4588500"/>
              <a:ext cx="180525" cy="458600"/>
            </a:xfrm>
            <a:custGeom>
              <a:avLst/>
              <a:gdLst/>
              <a:ahLst/>
              <a:cxnLst/>
              <a:rect l="l" t="t" r="r" b="b"/>
              <a:pathLst>
                <a:path w="7221" h="18344" extrusionOk="0">
                  <a:moveTo>
                    <a:pt x="4601" y="1"/>
                  </a:moveTo>
                  <a:lnTo>
                    <a:pt x="4234" y="903"/>
                  </a:lnTo>
                  <a:cubicBezTo>
                    <a:pt x="4356" y="964"/>
                    <a:pt x="5079" y="1542"/>
                    <a:pt x="5511" y="2857"/>
                  </a:cubicBezTo>
                  <a:cubicBezTo>
                    <a:pt x="6199" y="4949"/>
                    <a:pt x="5652" y="7342"/>
                    <a:pt x="5071" y="8979"/>
                  </a:cubicBezTo>
                  <a:cubicBezTo>
                    <a:pt x="4922" y="9396"/>
                    <a:pt x="4784" y="9855"/>
                    <a:pt x="4643" y="10344"/>
                  </a:cubicBezTo>
                  <a:cubicBezTo>
                    <a:pt x="3951" y="12680"/>
                    <a:pt x="3091" y="15590"/>
                    <a:pt x="1" y="17517"/>
                  </a:cubicBezTo>
                  <a:lnTo>
                    <a:pt x="517" y="18343"/>
                  </a:lnTo>
                  <a:cubicBezTo>
                    <a:pt x="3916" y="16221"/>
                    <a:pt x="4876" y="12982"/>
                    <a:pt x="5576" y="10619"/>
                  </a:cubicBezTo>
                  <a:cubicBezTo>
                    <a:pt x="5717" y="10145"/>
                    <a:pt x="5847" y="9698"/>
                    <a:pt x="5989" y="9304"/>
                  </a:cubicBezTo>
                  <a:cubicBezTo>
                    <a:pt x="6628" y="7499"/>
                    <a:pt x="7220" y="4849"/>
                    <a:pt x="6413" y="2482"/>
                  </a:cubicBezTo>
                  <a:cubicBezTo>
                    <a:pt x="5909" y="1003"/>
                    <a:pt x="5033" y="177"/>
                    <a:pt x="4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101;p46">
              <a:extLst>
                <a:ext uri="{FF2B5EF4-FFF2-40B4-BE49-F238E27FC236}">
                  <a16:creationId xmlns:a16="http://schemas.microsoft.com/office/drawing/2014/main" id="{BB8DB4E8-75E6-351A-F06C-73C4C770EEA1}"/>
                </a:ext>
              </a:extLst>
            </p:cNvPr>
            <p:cNvSpPr/>
            <p:nvPr/>
          </p:nvSpPr>
          <p:spPr>
            <a:xfrm>
              <a:off x="3748225" y="5035400"/>
              <a:ext cx="87400" cy="87400"/>
            </a:xfrm>
            <a:custGeom>
              <a:avLst/>
              <a:gdLst/>
              <a:ahLst/>
              <a:cxnLst/>
              <a:rect l="l" t="t" r="r" b="b"/>
              <a:pathLst>
                <a:path w="3496" h="3496" extrusionOk="0">
                  <a:moveTo>
                    <a:pt x="1748" y="1"/>
                  </a:moveTo>
                  <a:cubicBezTo>
                    <a:pt x="780" y="1"/>
                    <a:pt x="0" y="781"/>
                    <a:pt x="0" y="1748"/>
                  </a:cubicBezTo>
                  <a:cubicBezTo>
                    <a:pt x="0" y="2712"/>
                    <a:pt x="780" y="3496"/>
                    <a:pt x="1748" y="3496"/>
                  </a:cubicBezTo>
                  <a:cubicBezTo>
                    <a:pt x="2711" y="3496"/>
                    <a:pt x="3495" y="2712"/>
                    <a:pt x="3495" y="1748"/>
                  </a:cubicBezTo>
                  <a:cubicBezTo>
                    <a:pt x="3495" y="781"/>
                    <a:pt x="2711" y="1"/>
                    <a:pt x="17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102;p46">
              <a:extLst>
                <a:ext uri="{FF2B5EF4-FFF2-40B4-BE49-F238E27FC236}">
                  <a16:creationId xmlns:a16="http://schemas.microsoft.com/office/drawing/2014/main" id="{33115BAA-FED9-A66B-2D04-7DAA7D3AA35C}"/>
                </a:ext>
              </a:extLst>
            </p:cNvPr>
            <p:cNvSpPr/>
            <p:nvPr/>
          </p:nvSpPr>
          <p:spPr>
            <a:xfrm>
              <a:off x="3643725" y="4974525"/>
              <a:ext cx="28625" cy="50500"/>
            </a:xfrm>
            <a:custGeom>
              <a:avLst/>
              <a:gdLst/>
              <a:ahLst/>
              <a:cxnLst/>
              <a:rect l="l" t="t" r="r" b="b"/>
              <a:pathLst>
                <a:path w="1145" h="2020" extrusionOk="0">
                  <a:moveTo>
                    <a:pt x="32" y="0"/>
                  </a:moveTo>
                  <a:cubicBezTo>
                    <a:pt x="24" y="0"/>
                    <a:pt x="20" y="0"/>
                    <a:pt x="16" y="4"/>
                  </a:cubicBezTo>
                  <a:cubicBezTo>
                    <a:pt x="5" y="12"/>
                    <a:pt x="1" y="31"/>
                    <a:pt x="9" y="42"/>
                  </a:cubicBezTo>
                  <a:cubicBezTo>
                    <a:pt x="196" y="287"/>
                    <a:pt x="819" y="1147"/>
                    <a:pt x="1091" y="2000"/>
                  </a:cubicBezTo>
                  <a:cubicBezTo>
                    <a:pt x="1095" y="2011"/>
                    <a:pt x="1106" y="2019"/>
                    <a:pt x="1114" y="2019"/>
                  </a:cubicBezTo>
                  <a:lnTo>
                    <a:pt x="1121" y="2015"/>
                  </a:lnTo>
                  <a:cubicBezTo>
                    <a:pt x="1137" y="2011"/>
                    <a:pt x="1144" y="2000"/>
                    <a:pt x="1140" y="1985"/>
                  </a:cubicBezTo>
                  <a:cubicBezTo>
                    <a:pt x="865" y="1124"/>
                    <a:pt x="238" y="256"/>
                    <a:pt x="51" y="8"/>
                  </a:cubicBezTo>
                  <a:cubicBezTo>
                    <a:pt x="47" y="4"/>
                    <a:pt x="39" y="0"/>
                    <a:pt x="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103;p46">
              <a:extLst>
                <a:ext uri="{FF2B5EF4-FFF2-40B4-BE49-F238E27FC236}">
                  <a16:creationId xmlns:a16="http://schemas.microsoft.com/office/drawing/2014/main" id="{CB7E8B98-3316-4E8D-B5CA-7D7DA97B3A30}"/>
                </a:ext>
              </a:extLst>
            </p:cNvPr>
            <p:cNvSpPr/>
            <p:nvPr/>
          </p:nvSpPr>
          <p:spPr>
            <a:xfrm>
              <a:off x="3777475" y="4573700"/>
              <a:ext cx="158525" cy="46000"/>
            </a:xfrm>
            <a:custGeom>
              <a:avLst/>
              <a:gdLst/>
              <a:ahLst/>
              <a:cxnLst/>
              <a:rect l="l" t="t" r="r" b="b"/>
              <a:pathLst>
                <a:path w="6341" h="1840" extrusionOk="0">
                  <a:moveTo>
                    <a:pt x="3809" y="27"/>
                  </a:moveTo>
                  <a:cubicBezTo>
                    <a:pt x="3510" y="27"/>
                    <a:pt x="2992" y="44"/>
                    <a:pt x="2765" y="149"/>
                  </a:cubicBezTo>
                  <a:cubicBezTo>
                    <a:pt x="2436" y="302"/>
                    <a:pt x="2222" y="807"/>
                    <a:pt x="2222" y="807"/>
                  </a:cubicBezTo>
                  <a:lnTo>
                    <a:pt x="50" y="1055"/>
                  </a:lnTo>
                  <a:lnTo>
                    <a:pt x="0" y="1744"/>
                  </a:lnTo>
                  <a:lnTo>
                    <a:pt x="2176" y="1839"/>
                  </a:lnTo>
                  <a:cubicBezTo>
                    <a:pt x="2176" y="1839"/>
                    <a:pt x="2601" y="1243"/>
                    <a:pt x="3021" y="1063"/>
                  </a:cubicBezTo>
                  <a:cubicBezTo>
                    <a:pt x="3338" y="932"/>
                    <a:pt x="3612" y="856"/>
                    <a:pt x="3979" y="856"/>
                  </a:cubicBezTo>
                  <a:cubicBezTo>
                    <a:pt x="4105" y="856"/>
                    <a:pt x="4241" y="865"/>
                    <a:pt x="4394" y="883"/>
                  </a:cubicBezTo>
                  <a:cubicBezTo>
                    <a:pt x="4994" y="952"/>
                    <a:pt x="5962" y="1495"/>
                    <a:pt x="5962" y="1495"/>
                  </a:cubicBezTo>
                  <a:lnTo>
                    <a:pt x="6340" y="558"/>
                  </a:lnTo>
                  <a:cubicBezTo>
                    <a:pt x="4841" y="0"/>
                    <a:pt x="4574" y="54"/>
                    <a:pt x="4034" y="31"/>
                  </a:cubicBezTo>
                  <a:cubicBezTo>
                    <a:pt x="4034" y="31"/>
                    <a:pt x="3944" y="27"/>
                    <a:pt x="3809" y="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104;p46">
              <a:extLst>
                <a:ext uri="{FF2B5EF4-FFF2-40B4-BE49-F238E27FC236}">
                  <a16:creationId xmlns:a16="http://schemas.microsoft.com/office/drawing/2014/main" id="{28DB0FB8-FA65-65FA-38D1-36F60816FFB2}"/>
                </a:ext>
              </a:extLst>
            </p:cNvPr>
            <p:cNvSpPr/>
            <p:nvPr/>
          </p:nvSpPr>
          <p:spPr>
            <a:xfrm>
              <a:off x="3829000" y="4479825"/>
              <a:ext cx="65400" cy="36475"/>
            </a:xfrm>
            <a:custGeom>
              <a:avLst/>
              <a:gdLst/>
              <a:ahLst/>
              <a:cxnLst/>
              <a:rect l="l" t="t" r="r" b="b"/>
              <a:pathLst>
                <a:path w="2616" h="1459" extrusionOk="0">
                  <a:moveTo>
                    <a:pt x="2551" y="0"/>
                  </a:moveTo>
                  <a:cubicBezTo>
                    <a:pt x="2551" y="0"/>
                    <a:pt x="1935" y="91"/>
                    <a:pt x="1661" y="91"/>
                  </a:cubicBezTo>
                  <a:cubicBezTo>
                    <a:pt x="1632" y="91"/>
                    <a:pt x="1607" y="90"/>
                    <a:pt x="1587" y="88"/>
                  </a:cubicBezTo>
                  <a:cubicBezTo>
                    <a:pt x="1508" y="79"/>
                    <a:pt x="1382" y="76"/>
                    <a:pt x="1249" y="76"/>
                  </a:cubicBezTo>
                  <a:cubicBezTo>
                    <a:pt x="1031" y="76"/>
                    <a:pt x="793" y="85"/>
                    <a:pt x="700" y="92"/>
                  </a:cubicBezTo>
                  <a:cubicBezTo>
                    <a:pt x="551" y="103"/>
                    <a:pt x="180" y="172"/>
                    <a:pt x="96" y="241"/>
                  </a:cubicBezTo>
                  <a:cubicBezTo>
                    <a:pt x="8" y="314"/>
                    <a:pt x="20" y="417"/>
                    <a:pt x="20" y="417"/>
                  </a:cubicBezTo>
                  <a:cubicBezTo>
                    <a:pt x="20" y="417"/>
                    <a:pt x="826" y="650"/>
                    <a:pt x="811" y="776"/>
                  </a:cubicBezTo>
                  <a:cubicBezTo>
                    <a:pt x="800" y="903"/>
                    <a:pt x="371" y="1071"/>
                    <a:pt x="257" y="1117"/>
                  </a:cubicBezTo>
                  <a:cubicBezTo>
                    <a:pt x="142" y="1166"/>
                    <a:pt x="0" y="1327"/>
                    <a:pt x="77" y="1423"/>
                  </a:cubicBezTo>
                  <a:cubicBezTo>
                    <a:pt x="96" y="1448"/>
                    <a:pt x="132" y="1458"/>
                    <a:pt x="179" y="1458"/>
                  </a:cubicBezTo>
                  <a:cubicBezTo>
                    <a:pt x="314" y="1458"/>
                    <a:pt x="534" y="1373"/>
                    <a:pt x="650" y="1331"/>
                  </a:cubicBezTo>
                  <a:cubicBezTo>
                    <a:pt x="807" y="1273"/>
                    <a:pt x="1358" y="1231"/>
                    <a:pt x="1480" y="1166"/>
                  </a:cubicBezTo>
                  <a:cubicBezTo>
                    <a:pt x="1597" y="1102"/>
                    <a:pt x="1854" y="872"/>
                    <a:pt x="1983" y="872"/>
                  </a:cubicBezTo>
                  <a:cubicBezTo>
                    <a:pt x="1985" y="872"/>
                    <a:pt x="1987" y="872"/>
                    <a:pt x="1989" y="872"/>
                  </a:cubicBezTo>
                  <a:cubicBezTo>
                    <a:pt x="1990" y="872"/>
                    <a:pt x="1991" y="872"/>
                    <a:pt x="1993" y="872"/>
                  </a:cubicBezTo>
                  <a:cubicBezTo>
                    <a:pt x="2097" y="872"/>
                    <a:pt x="2431" y="730"/>
                    <a:pt x="2616" y="719"/>
                  </a:cubicBezTo>
                  <a:lnTo>
                    <a:pt x="255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105;p46">
              <a:extLst>
                <a:ext uri="{FF2B5EF4-FFF2-40B4-BE49-F238E27FC236}">
                  <a16:creationId xmlns:a16="http://schemas.microsoft.com/office/drawing/2014/main" id="{E845B468-8330-7541-6587-E521AA4AFAE5}"/>
                </a:ext>
              </a:extLst>
            </p:cNvPr>
            <p:cNvSpPr/>
            <p:nvPr/>
          </p:nvSpPr>
          <p:spPr>
            <a:xfrm>
              <a:off x="4224750" y="5053100"/>
              <a:ext cx="29950" cy="45150"/>
            </a:xfrm>
            <a:custGeom>
              <a:avLst/>
              <a:gdLst/>
              <a:ahLst/>
              <a:cxnLst/>
              <a:rect l="l" t="t" r="r" b="b"/>
              <a:pathLst>
                <a:path w="1198" h="1806" extrusionOk="0">
                  <a:moveTo>
                    <a:pt x="1" y="0"/>
                  </a:moveTo>
                  <a:lnTo>
                    <a:pt x="96" y="1384"/>
                  </a:lnTo>
                  <a:lnTo>
                    <a:pt x="467" y="1805"/>
                  </a:lnTo>
                  <a:lnTo>
                    <a:pt x="949" y="1675"/>
                  </a:lnTo>
                  <a:lnTo>
                    <a:pt x="1198" y="1404"/>
                  </a:lnTo>
                  <a:lnTo>
                    <a:pt x="1133" y="115"/>
                  </a:lnTo>
                  <a:lnTo>
                    <a:pt x="1"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106;p46">
              <a:extLst>
                <a:ext uri="{FF2B5EF4-FFF2-40B4-BE49-F238E27FC236}">
                  <a16:creationId xmlns:a16="http://schemas.microsoft.com/office/drawing/2014/main" id="{51B66C23-E11C-5C85-2D1F-A127ABE88B6D}"/>
                </a:ext>
              </a:extLst>
            </p:cNvPr>
            <p:cNvSpPr/>
            <p:nvPr/>
          </p:nvSpPr>
          <p:spPr>
            <a:xfrm>
              <a:off x="4219500" y="5084925"/>
              <a:ext cx="60625" cy="37475"/>
            </a:xfrm>
            <a:custGeom>
              <a:avLst/>
              <a:gdLst/>
              <a:ahLst/>
              <a:cxnLst/>
              <a:rect l="l" t="t" r="r" b="b"/>
              <a:pathLst>
                <a:path w="2425" h="1499" extrusionOk="0">
                  <a:moveTo>
                    <a:pt x="865" y="1"/>
                  </a:moveTo>
                  <a:cubicBezTo>
                    <a:pt x="505" y="1"/>
                    <a:pt x="356" y="77"/>
                    <a:pt x="314" y="77"/>
                  </a:cubicBezTo>
                  <a:cubicBezTo>
                    <a:pt x="245" y="77"/>
                    <a:pt x="1" y="1389"/>
                    <a:pt x="138" y="1461"/>
                  </a:cubicBezTo>
                  <a:cubicBezTo>
                    <a:pt x="194" y="1489"/>
                    <a:pt x="556" y="1499"/>
                    <a:pt x="972" y="1499"/>
                  </a:cubicBezTo>
                  <a:cubicBezTo>
                    <a:pt x="1591" y="1499"/>
                    <a:pt x="2329" y="1477"/>
                    <a:pt x="2364" y="1461"/>
                  </a:cubicBezTo>
                  <a:cubicBezTo>
                    <a:pt x="2417" y="1431"/>
                    <a:pt x="2425" y="987"/>
                    <a:pt x="2157" y="876"/>
                  </a:cubicBezTo>
                  <a:cubicBezTo>
                    <a:pt x="2054" y="830"/>
                    <a:pt x="1832" y="651"/>
                    <a:pt x="1736" y="540"/>
                  </a:cubicBezTo>
                  <a:cubicBezTo>
                    <a:pt x="1637" y="429"/>
                    <a:pt x="1549" y="219"/>
                    <a:pt x="1415" y="89"/>
                  </a:cubicBezTo>
                  <a:cubicBezTo>
                    <a:pt x="1335" y="8"/>
                    <a:pt x="1216" y="1"/>
                    <a:pt x="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107;p46">
              <a:extLst>
                <a:ext uri="{FF2B5EF4-FFF2-40B4-BE49-F238E27FC236}">
                  <a16:creationId xmlns:a16="http://schemas.microsoft.com/office/drawing/2014/main" id="{2046131E-55E0-67FC-5507-56A4CADA0A92}"/>
                </a:ext>
              </a:extLst>
            </p:cNvPr>
            <p:cNvSpPr/>
            <p:nvPr/>
          </p:nvSpPr>
          <p:spPr>
            <a:xfrm>
              <a:off x="4037000" y="5058725"/>
              <a:ext cx="29300" cy="34450"/>
            </a:xfrm>
            <a:custGeom>
              <a:avLst/>
              <a:gdLst/>
              <a:ahLst/>
              <a:cxnLst/>
              <a:rect l="l" t="t" r="r" b="b"/>
              <a:pathLst>
                <a:path w="1172" h="1378" extrusionOk="0">
                  <a:moveTo>
                    <a:pt x="1121" y="1"/>
                  </a:moveTo>
                  <a:lnTo>
                    <a:pt x="16" y="28"/>
                  </a:lnTo>
                  <a:lnTo>
                    <a:pt x="1" y="1289"/>
                  </a:lnTo>
                  <a:lnTo>
                    <a:pt x="1171" y="1377"/>
                  </a:lnTo>
                  <a:lnTo>
                    <a:pt x="112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108;p46">
              <a:extLst>
                <a:ext uri="{FF2B5EF4-FFF2-40B4-BE49-F238E27FC236}">
                  <a16:creationId xmlns:a16="http://schemas.microsoft.com/office/drawing/2014/main" id="{57458BB2-CE4F-F466-E8D2-0DFA437F4A5D}"/>
                </a:ext>
              </a:extLst>
            </p:cNvPr>
            <p:cNvSpPr/>
            <p:nvPr/>
          </p:nvSpPr>
          <p:spPr>
            <a:xfrm>
              <a:off x="3979275" y="5087400"/>
              <a:ext cx="91225" cy="35375"/>
            </a:xfrm>
            <a:custGeom>
              <a:avLst/>
              <a:gdLst/>
              <a:ahLst/>
              <a:cxnLst/>
              <a:rect l="l" t="t" r="r" b="b"/>
              <a:pathLst>
                <a:path w="3649" h="1415" extrusionOk="0">
                  <a:moveTo>
                    <a:pt x="2310" y="1"/>
                  </a:moveTo>
                  <a:cubicBezTo>
                    <a:pt x="2023" y="1"/>
                    <a:pt x="1866" y="448"/>
                    <a:pt x="1606" y="536"/>
                  </a:cubicBezTo>
                  <a:cubicBezTo>
                    <a:pt x="1346" y="624"/>
                    <a:pt x="735" y="731"/>
                    <a:pt x="432" y="896"/>
                  </a:cubicBezTo>
                  <a:cubicBezTo>
                    <a:pt x="184" y="1030"/>
                    <a:pt x="0" y="1351"/>
                    <a:pt x="54" y="1378"/>
                  </a:cubicBezTo>
                  <a:cubicBezTo>
                    <a:pt x="86" y="1394"/>
                    <a:pt x="1267" y="1415"/>
                    <a:pt x="2242" y="1415"/>
                  </a:cubicBezTo>
                  <a:cubicBezTo>
                    <a:pt x="2898" y="1415"/>
                    <a:pt x="3461" y="1405"/>
                    <a:pt x="3514" y="1378"/>
                  </a:cubicBezTo>
                  <a:cubicBezTo>
                    <a:pt x="3648" y="1305"/>
                    <a:pt x="3545" y="12"/>
                    <a:pt x="3480" y="12"/>
                  </a:cubicBezTo>
                  <a:cubicBezTo>
                    <a:pt x="3438" y="12"/>
                    <a:pt x="3293" y="89"/>
                    <a:pt x="2937" y="89"/>
                  </a:cubicBezTo>
                  <a:cubicBezTo>
                    <a:pt x="2589" y="89"/>
                    <a:pt x="2421" y="5"/>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109;p46">
              <a:extLst>
                <a:ext uri="{FF2B5EF4-FFF2-40B4-BE49-F238E27FC236}">
                  <a16:creationId xmlns:a16="http://schemas.microsoft.com/office/drawing/2014/main" id="{7E1407B2-D208-FE4B-4899-108A0DCB0F73}"/>
                </a:ext>
              </a:extLst>
            </p:cNvPr>
            <p:cNvSpPr/>
            <p:nvPr/>
          </p:nvSpPr>
          <p:spPr>
            <a:xfrm>
              <a:off x="3892750" y="4395400"/>
              <a:ext cx="236450" cy="102900"/>
            </a:xfrm>
            <a:custGeom>
              <a:avLst/>
              <a:gdLst/>
              <a:ahLst/>
              <a:cxnLst/>
              <a:rect l="l" t="t" r="r" b="b"/>
              <a:pathLst>
                <a:path w="9458" h="4116" extrusionOk="0">
                  <a:moveTo>
                    <a:pt x="7633" y="1"/>
                  </a:moveTo>
                  <a:lnTo>
                    <a:pt x="4574" y="2681"/>
                  </a:lnTo>
                  <a:lnTo>
                    <a:pt x="1" y="3377"/>
                  </a:lnTo>
                  <a:lnTo>
                    <a:pt x="66" y="4096"/>
                  </a:lnTo>
                  <a:cubicBezTo>
                    <a:pt x="98" y="4095"/>
                    <a:pt x="142" y="4095"/>
                    <a:pt x="194" y="4095"/>
                  </a:cubicBezTo>
                  <a:cubicBezTo>
                    <a:pt x="572" y="4095"/>
                    <a:pt x="1437" y="4115"/>
                    <a:pt x="2337" y="4115"/>
                  </a:cubicBezTo>
                  <a:cubicBezTo>
                    <a:pt x="3430" y="4115"/>
                    <a:pt x="4575" y="4085"/>
                    <a:pt x="4960" y="3951"/>
                  </a:cubicBezTo>
                  <a:cubicBezTo>
                    <a:pt x="5775" y="3668"/>
                    <a:pt x="9457" y="1546"/>
                    <a:pt x="9457" y="1546"/>
                  </a:cubicBezTo>
                  <a:lnTo>
                    <a:pt x="7633"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110;p46">
              <a:extLst>
                <a:ext uri="{FF2B5EF4-FFF2-40B4-BE49-F238E27FC236}">
                  <a16:creationId xmlns:a16="http://schemas.microsoft.com/office/drawing/2014/main" id="{F0C47B37-B0DD-3CE5-6C86-5CC33122CDE1}"/>
                </a:ext>
              </a:extLst>
            </p:cNvPr>
            <p:cNvSpPr/>
            <p:nvPr/>
          </p:nvSpPr>
          <p:spPr>
            <a:xfrm>
              <a:off x="4011200" y="4365200"/>
              <a:ext cx="259175" cy="703850"/>
            </a:xfrm>
            <a:custGeom>
              <a:avLst/>
              <a:gdLst/>
              <a:ahLst/>
              <a:cxnLst/>
              <a:rect l="l" t="t" r="r" b="b"/>
              <a:pathLst>
                <a:path w="10367" h="28154" extrusionOk="0">
                  <a:moveTo>
                    <a:pt x="4080" y="0"/>
                  </a:moveTo>
                  <a:cubicBezTo>
                    <a:pt x="4080" y="0"/>
                    <a:pt x="4058" y="23"/>
                    <a:pt x="4019" y="62"/>
                  </a:cubicBezTo>
                  <a:cubicBezTo>
                    <a:pt x="3962" y="123"/>
                    <a:pt x="3866" y="218"/>
                    <a:pt x="3748" y="329"/>
                  </a:cubicBezTo>
                  <a:cubicBezTo>
                    <a:pt x="3729" y="348"/>
                    <a:pt x="3706" y="368"/>
                    <a:pt x="3687" y="387"/>
                  </a:cubicBezTo>
                  <a:cubicBezTo>
                    <a:pt x="3580" y="482"/>
                    <a:pt x="3461" y="585"/>
                    <a:pt x="3339" y="681"/>
                  </a:cubicBezTo>
                  <a:cubicBezTo>
                    <a:pt x="2972" y="960"/>
                    <a:pt x="2497" y="1224"/>
                    <a:pt x="2478" y="1710"/>
                  </a:cubicBezTo>
                  <a:cubicBezTo>
                    <a:pt x="2475" y="1744"/>
                    <a:pt x="2475" y="1775"/>
                    <a:pt x="2478" y="1809"/>
                  </a:cubicBezTo>
                  <a:cubicBezTo>
                    <a:pt x="2490" y="1966"/>
                    <a:pt x="2494" y="2123"/>
                    <a:pt x="2490" y="2279"/>
                  </a:cubicBezTo>
                  <a:lnTo>
                    <a:pt x="2490" y="2287"/>
                  </a:lnTo>
                  <a:cubicBezTo>
                    <a:pt x="2475" y="2972"/>
                    <a:pt x="2341" y="3671"/>
                    <a:pt x="2364" y="4352"/>
                  </a:cubicBezTo>
                  <a:cubicBezTo>
                    <a:pt x="2402" y="5713"/>
                    <a:pt x="2562" y="7040"/>
                    <a:pt x="2689" y="8577"/>
                  </a:cubicBezTo>
                  <a:cubicBezTo>
                    <a:pt x="2815" y="10114"/>
                    <a:pt x="3102" y="11850"/>
                    <a:pt x="3121" y="11942"/>
                  </a:cubicBezTo>
                  <a:cubicBezTo>
                    <a:pt x="2333" y="13946"/>
                    <a:pt x="203" y="17800"/>
                    <a:pt x="123" y="18901"/>
                  </a:cubicBezTo>
                  <a:cubicBezTo>
                    <a:pt x="1" y="20595"/>
                    <a:pt x="486" y="27631"/>
                    <a:pt x="681" y="27933"/>
                  </a:cubicBezTo>
                  <a:cubicBezTo>
                    <a:pt x="778" y="28081"/>
                    <a:pt x="1167" y="28154"/>
                    <a:pt x="1564" y="28154"/>
                  </a:cubicBezTo>
                  <a:cubicBezTo>
                    <a:pt x="1965" y="28154"/>
                    <a:pt x="2374" y="28079"/>
                    <a:pt x="2494" y="27933"/>
                  </a:cubicBezTo>
                  <a:cubicBezTo>
                    <a:pt x="2731" y="27639"/>
                    <a:pt x="2995" y="20312"/>
                    <a:pt x="2995" y="20312"/>
                  </a:cubicBezTo>
                  <a:lnTo>
                    <a:pt x="5423" y="15135"/>
                  </a:lnTo>
                  <a:cubicBezTo>
                    <a:pt x="5423" y="15135"/>
                    <a:pt x="8030" y="27815"/>
                    <a:pt x="8180" y="27933"/>
                  </a:cubicBezTo>
                  <a:cubicBezTo>
                    <a:pt x="8317" y="28036"/>
                    <a:pt x="8868" y="28124"/>
                    <a:pt x="9362" y="28124"/>
                  </a:cubicBezTo>
                  <a:cubicBezTo>
                    <a:pt x="9744" y="28124"/>
                    <a:pt x="10092" y="28072"/>
                    <a:pt x="10187" y="27933"/>
                  </a:cubicBezTo>
                  <a:cubicBezTo>
                    <a:pt x="10367" y="27673"/>
                    <a:pt x="8864" y="13491"/>
                    <a:pt x="8703" y="11510"/>
                  </a:cubicBezTo>
                  <a:cubicBezTo>
                    <a:pt x="8539" y="9525"/>
                    <a:pt x="7036" y="5839"/>
                    <a:pt x="6772" y="4815"/>
                  </a:cubicBezTo>
                  <a:cubicBezTo>
                    <a:pt x="6547" y="3935"/>
                    <a:pt x="6302" y="3017"/>
                    <a:pt x="6076" y="2314"/>
                  </a:cubicBezTo>
                  <a:cubicBezTo>
                    <a:pt x="5859" y="1645"/>
                    <a:pt x="5449" y="1117"/>
                    <a:pt x="5059" y="738"/>
                  </a:cubicBezTo>
                  <a:cubicBezTo>
                    <a:pt x="5029" y="708"/>
                    <a:pt x="4998" y="677"/>
                    <a:pt x="4968" y="650"/>
                  </a:cubicBezTo>
                  <a:cubicBezTo>
                    <a:pt x="4830" y="524"/>
                    <a:pt x="4700" y="417"/>
                    <a:pt x="4581" y="329"/>
                  </a:cubicBezTo>
                  <a:cubicBezTo>
                    <a:pt x="4558" y="310"/>
                    <a:pt x="4532" y="291"/>
                    <a:pt x="4509" y="276"/>
                  </a:cubicBezTo>
                  <a:cubicBezTo>
                    <a:pt x="4440" y="226"/>
                    <a:pt x="4379" y="184"/>
                    <a:pt x="4321" y="146"/>
                  </a:cubicBezTo>
                  <a:cubicBezTo>
                    <a:pt x="4287" y="123"/>
                    <a:pt x="4253" y="100"/>
                    <a:pt x="4222" y="81"/>
                  </a:cubicBezTo>
                  <a:cubicBezTo>
                    <a:pt x="4191" y="65"/>
                    <a:pt x="4165" y="50"/>
                    <a:pt x="4145" y="35"/>
                  </a:cubicBezTo>
                  <a:cubicBezTo>
                    <a:pt x="4103" y="12"/>
                    <a:pt x="4080"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111;p46">
              <a:extLst>
                <a:ext uri="{FF2B5EF4-FFF2-40B4-BE49-F238E27FC236}">
                  <a16:creationId xmlns:a16="http://schemas.microsoft.com/office/drawing/2014/main" id="{500A4550-5853-A01A-FA13-E93E6F3A7051}"/>
                </a:ext>
              </a:extLst>
            </p:cNvPr>
            <p:cNvSpPr/>
            <p:nvPr/>
          </p:nvSpPr>
          <p:spPr>
            <a:xfrm>
              <a:off x="4069700" y="4365200"/>
              <a:ext cx="133100" cy="199625"/>
            </a:xfrm>
            <a:custGeom>
              <a:avLst/>
              <a:gdLst/>
              <a:ahLst/>
              <a:cxnLst/>
              <a:rect l="l" t="t" r="r" b="b"/>
              <a:pathLst>
                <a:path w="5324" h="7985" extrusionOk="0">
                  <a:moveTo>
                    <a:pt x="1740" y="0"/>
                  </a:moveTo>
                  <a:cubicBezTo>
                    <a:pt x="1740" y="0"/>
                    <a:pt x="1718" y="23"/>
                    <a:pt x="1679" y="62"/>
                  </a:cubicBezTo>
                  <a:cubicBezTo>
                    <a:pt x="1622" y="123"/>
                    <a:pt x="1526" y="218"/>
                    <a:pt x="1408" y="329"/>
                  </a:cubicBezTo>
                  <a:cubicBezTo>
                    <a:pt x="1389" y="348"/>
                    <a:pt x="1366" y="368"/>
                    <a:pt x="1347" y="387"/>
                  </a:cubicBezTo>
                  <a:cubicBezTo>
                    <a:pt x="1240" y="482"/>
                    <a:pt x="1121" y="585"/>
                    <a:pt x="999" y="681"/>
                  </a:cubicBezTo>
                  <a:cubicBezTo>
                    <a:pt x="632" y="960"/>
                    <a:pt x="157" y="1224"/>
                    <a:pt x="138" y="1710"/>
                  </a:cubicBezTo>
                  <a:cubicBezTo>
                    <a:pt x="135" y="1744"/>
                    <a:pt x="135" y="1775"/>
                    <a:pt x="138" y="1809"/>
                  </a:cubicBezTo>
                  <a:cubicBezTo>
                    <a:pt x="150" y="1966"/>
                    <a:pt x="154" y="2123"/>
                    <a:pt x="150" y="2279"/>
                  </a:cubicBezTo>
                  <a:lnTo>
                    <a:pt x="150" y="2287"/>
                  </a:lnTo>
                  <a:cubicBezTo>
                    <a:pt x="135" y="2972"/>
                    <a:pt x="1" y="3671"/>
                    <a:pt x="24" y="4352"/>
                  </a:cubicBezTo>
                  <a:cubicBezTo>
                    <a:pt x="31" y="4623"/>
                    <a:pt x="35" y="4891"/>
                    <a:pt x="43" y="5163"/>
                  </a:cubicBezTo>
                  <a:lnTo>
                    <a:pt x="1102" y="5224"/>
                  </a:lnTo>
                  <a:cubicBezTo>
                    <a:pt x="1102" y="5224"/>
                    <a:pt x="884" y="6948"/>
                    <a:pt x="1886" y="7510"/>
                  </a:cubicBezTo>
                  <a:cubicBezTo>
                    <a:pt x="2399" y="7799"/>
                    <a:pt x="3009" y="7985"/>
                    <a:pt x="3624" y="7985"/>
                  </a:cubicBezTo>
                  <a:cubicBezTo>
                    <a:pt x="4212" y="7985"/>
                    <a:pt x="4805" y="7815"/>
                    <a:pt x="5323" y="7403"/>
                  </a:cubicBezTo>
                  <a:cubicBezTo>
                    <a:pt x="4922" y="6252"/>
                    <a:pt x="4547" y="5254"/>
                    <a:pt x="4432" y="4815"/>
                  </a:cubicBezTo>
                  <a:cubicBezTo>
                    <a:pt x="4207" y="3935"/>
                    <a:pt x="3962" y="3017"/>
                    <a:pt x="3736" y="2314"/>
                  </a:cubicBezTo>
                  <a:cubicBezTo>
                    <a:pt x="3519" y="1645"/>
                    <a:pt x="3109" y="1117"/>
                    <a:pt x="2719" y="738"/>
                  </a:cubicBezTo>
                  <a:cubicBezTo>
                    <a:pt x="2689" y="708"/>
                    <a:pt x="2658" y="677"/>
                    <a:pt x="2628" y="650"/>
                  </a:cubicBezTo>
                  <a:cubicBezTo>
                    <a:pt x="2490" y="524"/>
                    <a:pt x="2360" y="417"/>
                    <a:pt x="2241" y="329"/>
                  </a:cubicBezTo>
                  <a:cubicBezTo>
                    <a:pt x="2218" y="310"/>
                    <a:pt x="2192" y="291"/>
                    <a:pt x="2169" y="276"/>
                  </a:cubicBezTo>
                  <a:cubicBezTo>
                    <a:pt x="2100" y="226"/>
                    <a:pt x="2039" y="184"/>
                    <a:pt x="1981" y="146"/>
                  </a:cubicBezTo>
                  <a:cubicBezTo>
                    <a:pt x="1947" y="123"/>
                    <a:pt x="1913" y="100"/>
                    <a:pt x="1882" y="81"/>
                  </a:cubicBezTo>
                  <a:cubicBezTo>
                    <a:pt x="1851" y="65"/>
                    <a:pt x="1825" y="50"/>
                    <a:pt x="1805" y="35"/>
                  </a:cubicBezTo>
                  <a:cubicBezTo>
                    <a:pt x="1763" y="12"/>
                    <a:pt x="1740" y="0"/>
                    <a:pt x="1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112;p46">
              <a:extLst>
                <a:ext uri="{FF2B5EF4-FFF2-40B4-BE49-F238E27FC236}">
                  <a16:creationId xmlns:a16="http://schemas.microsoft.com/office/drawing/2014/main" id="{817731EB-B8F1-AD37-BCCE-68EB1262925D}"/>
                </a:ext>
              </a:extLst>
            </p:cNvPr>
            <p:cNvSpPr/>
            <p:nvPr/>
          </p:nvSpPr>
          <p:spPr>
            <a:xfrm>
              <a:off x="4081550" y="4376025"/>
              <a:ext cx="121250" cy="177425"/>
            </a:xfrm>
            <a:custGeom>
              <a:avLst/>
              <a:gdLst/>
              <a:ahLst/>
              <a:cxnLst/>
              <a:rect l="l" t="t" r="r" b="b"/>
              <a:pathLst>
                <a:path w="4850" h="7097" extrusionOk="0">
                  <a:moveTo>
                    <a:pt x="1456" y="0"/>
                  </a:moveTo>
                  <a:cubicBezTo>
                    <a:pt x="1352" y="0"/>
                    <a:pt x="1251" y="20"/>
                    <a:pt x="1152" y="53"/>
                  </a:cubicBezTo>
                  <a:cubicBezTo>
                    <a:pt x="785" y="179"/>
                    <a:pt x="544" y="424"/>
                    <a:pt x="314" y="852"/>
                  </a:cubicBezTo>
                  <a:cubicBezTo>
                    <a:pt x="138" y="1185"/>
                    <a:pt x="1" y="2091"/>
                    <a:pt x="173" y="2516"/>
                  </a:cubicBezTo>
                  <a:lnTo>
                    <a:pt x="360" y="2439"/>
                  </a:lnTo>
                  <a:cubicBezTo>
                    <a:pt x="360" y="2439"/>
                    <a:pt x="203" y="837"/>
                    <a:pt x="1037" y="336"/>
                  </a:cubicBezTo>
                  <a:cubicBezTo>
                    <a:pt x="1181" y="249"/>
                    <a:pt x="1319" y="212"/>
                    <a:pt x="1449" y="212"/>
                  </a:cubicBezTo>
                  <a:cubicBezTo>
                    <a:pt x="2071" y="212"/>
                    <a:pt x="2524" y="1050"/>
                    <a:pt x="2666" y="1300"/>
                  </a:cubicBezTo>
                  <a:cubicBezTo>
                    <a:pt x="2853" y="1628"/>
                    <a:pt x="4390" y="6228"/>
                    <a:pt x="4673" y="7096"/>
                  </a:cubicBezTo>
                  <a:cubicBezTo>
                    <a:pt x="4735" y="7058"/>
                    <a:pt x="4792" y="7016"/>
                    <a:pt x="4849" y="6970"/>
                  </a:cubicBezTo>
                  <a:cubicBezTo>
                    <a:pt x="4448" y="5819"/>
                    <a:pt x="4085" y="4798"/>
                    <a:pt x="3924" y="4278"/>
                  </a:cubicBezTo>
                  <a:cubicBezTo>
                    <a:pt x="3821" y="3946"/>
                    <a:pt x="3572" y="3257"/>
                    <a:pt x="3408" y="2722"/>
                  </a:cubicBezTo>
                  <a:cubicBezTo>
                    <a:pt x="3243" y="2187"/>
                    <a:pt x="2804" y="1036"/>
                    <a:pt x="2433" y="600"/>
                  </a:cubicBezTo>
                  <a:cubicBezTo>
                    <a:pt x="2047" y="150"/>
                    <a:pt x="1739" y="0"/>
                    <a:pt x="1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113;p46">
              <a:extLst>
                <a:ext uri="{FF2B5EF4-FFF2-40B4-BE49-F238E27FC236}">
                  <a16:creationId xmlns:a16="http://schemas.microsoft.com/office/drawing/2014/main" id="{B2CB62E7-78D4-D482-5052-B7C6C6081CE2}"/>
                </a:ext>
              </a:extLst>
            </p:cNvPr>
            <p:cNvSpPr/>
            <p:nvPr/>
          </p:nvSpPr>
          <p:spPr>
            <a:xfrm>
              <a:off x="3912925" y="4461275"/>
              <a:ext cx="184325" cy="118375"/>
            </a:xfrm>
            <a:custGeom>
              <a:avLst/>
              <a:gdLst/>
              <a:ahLst/>
              <a:cxnLst/>
              <a:rect l="l" t="t" r="r" b="b"/>
              <a:pathLst>
                <a:path w="7373" h="4735" extrusionOk="0">
                  <a:moveTo>
                    <a:pt x="6149" y="0"/>
                  </a:moveTo>
                  <a:cubicBezTo>
                    <a:pt x="5710" y="746"/>
                    <a:pt x="4582" y="1817"/>
                    <a:pt x="4582" y="1817"/>
                  </a:cubicBezTo>
                  <a:cubicBezTo>
                    <a:pt x="4582" y="1817"/>
                    <a:pt x="467" y="3759"/>
                    <a:pt x="1" y="3966"/>
                  </a:cubicBezTo>
                  <a:lnTo>
                    <a:pt x="372" y="4734"/>
                  </a:lnTo>
                  <a:cubicBezTo>
                    <a:pt x="372" y="4734"/>
                    <a:pt x="5247" y="3388"/>
                    <a:pt x="5694" y="3010"/>
                  </a:cubicBezTo>
                  <a:cubicBezTo>
                    <a:pt x="6142" y="2635"/>
                    <a:pt x="6677" y="2210"/>
                    <a:pt x="7373" y="1381"/>
                  </a:cubicBezTo>
                  <a:cubicBezTo>
                    <a:pt x="6723" y="1048"/>
                    <a:pt x="6536" y="608"/>
                    <a:pt x="614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114;p46">
              <a:extLst>
                <a:ext uri="{FF2B5EF4-FFF2-40B4-BE49-F238E27FC236}">
                  <a16:creationId xmlns:a16="http://schemas.microsoft.com/office/drawing/2014/main" id="{9F9F7FF2-2D23-7132-2F48-E9929054B46D}"/>
                </a:ext>
              </a:extLst>
            </p:cNvPr>
            <p:cNvSpPr/>
            <p:nvPr/>
          </p:nvSpPr>
          <p:spPr>
            <a:xfrm>
              <a:off x="4048875" y="4402575"/>
              <a:ext cx="96475" cy="103375"/>
            </a:xfrm>
            <a:custGeom>
              <a:avLst/>
              <a:gdLst/>
              <a:ahLst/>
              <a:cxnLst/>
              <a:rect l="l" t="t" r="r" b="b"/>
              <a:pathLst>
                <a:path w="3859" h="4135" extrusionOk="0">
                  <a:moveTo>
                    <a:pt x="2697" y="1"/>
                  </a:moveTo>
                  <a:cubicBezTo>
                    <a:pt x="2473" y="1"/>
                    <a:pt x="2239" y="66"/>
                    <a:pt x="2015" y="215"/>
                  </a:cubicBezTo>
                  <a:cubicBezTo>
                    <a:pt x="1598" y="494"/>
                    <a:pt x="562" y="1626"/>
                    <a:pt x="0" y="2585"/>
                  </a:cubicBezTo>
                  <a:cubicBezTo>
                    <a:pt x="382" y="3193"/>
                    <a:pt x="1254" y="3805"/>
                    <a:pt x="1904" y="4134"/>
                  </a:cubicBezTo>
                  <a:cubicBezTo>
                    <a:pt x="2807" y="3060"/>
                    <a:pt x="3839" y="1626"/>
                    <a:pt x="3847" y="1140"/>
                  </a:cubicBezTo>
                  <a:cubicBezTo>
                    <a:pt x="3858" y="507"/>
                    <a:pt x="3319" y="1"/>
                    <a:pt x="2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115;p46">
              <a:extLst>
                <a:ext uri="{FF2B5EF4-FFF2-40B4-BE49-F238E27FC236}">
                  <a16:creationId xmlns:a16="http://schemas.microsoft.com/office/drawing/2014/main" id="{154BB044-EE08-6BE6-8D50-29B5045D5FAA}"/>
                </a:ext>
              </a:extLst>
            </p:cNvPr>
            <p:cNvSpPr/>
            <p:nvPr/>
          </p:nvSpPr>
          <p:spPr>
            <a:xfrm>
              <a:off x="4130300" y="4447225"/>
              <a:ext cx="8825" cy="13975"/>
            </a:xfrm>
            <a:custGeom>
              <a:avLst/>
              <a:gdLst/>
              <a:ahLst/>
              <a:cxnLst/>
              <a:rect l="l" t="t" r="r" b="b"/>
              <a:pathLst>
                <a:path w="353" h="559" extrusionOk="0">
                  <a:moveTo>
                    <a:pt x="345" y="0"/>
                  </a:moveTo>
                  <a:cubicBezTo>
                    <a:pt x="249" y="168"/>
                    <a:pt x="135" y="360"/>
                    <a:pt x="1" y="558"/>
                  </a:cubicBezTo>
                  <a:cubicBezTo>
                    <a:pt x="139" y="363"/>
                    <a:pt x="253" y="184"/>
                    <a:pt x="345" y="27"/>
                  </a:cubicBezTo>
                  <a:cubicBezTo>
                    <a:pt x="353" y="19"/>
                    <a:pt x="349" y="8"/>
                    <a:pt x="345"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116;p46">
              <a:extLst>
                <a:ext uri="{FF2B5EF4-FFF2-40B4-BE49-F238E27FC236}">
                  <a16:creationId xmlns:a16="http://schemas.microsoft.com/office/drawing/2014/main" id="{2457279E-C916-DF8B-5D24-9E6CD08DBE76}"/>
                </a:ext>
              </a:extLst>
            </p:cNvPr>
            <p:cNvSpPr/>
            <p:nvPr/>
          </p:nvSpPr>
          <p:spPr>
            <a:xfrm>
              <a:off x="4095700" y="4446925"/>
              <a:ext cx="43250" cy="57300"/>
            </a:xfrm>
            <a:custGeom>
              <a:avLst/>
              <a:gdLst/>
              <a:ahLst/>
              <a:cxnLst/>
              <a:rect l="l" t="t" r="r" b="b"/>
              <a:pathLst>
                <a:path w="1730" h="2292" extrusionOk="0">
                  <a:moveTo>
                    <a:pt x="1706" y="1"/>
                  </a:moveTo>
                  <a:cubicBezTo>
                    <a:pt x="1698" y="1"/>
                    <a:pt x="1691" y="5"/>
                    <a:pt x="1687" y="12"/>
                  </a:cubicBezTo>
                  <a:cubicBezTo>
                    <a:pt x="1377" y="536"/>
                    <a:pt x="815" y="1289"/>
                    <a:pt x="8" y="2249"/>
                  </a:cubicBezTo>
                  <a:cubicBezTo>
                    <a:pt x="1" y="2261"/>
                    <a:pt x="1" y="2276"/>
                    <a:pt x="12" y="2287"/>
                  </a:cubicBezTo>
                  <a:cubicBezTo>
                    <a:pt x="16" y="2291"/>
                    <a:pt x="24" y="2291"/>
                    <a:pt x="31" y="2291"/>
                  </a:cubicBezTo>
                  <a:cubicBezTo>
                    <a:pt x="35" y="2291"/>
                    <a:pt x="43" y="2287"/>
                    <a:pt x="50" y="2284"/>
                  </a:cubicBezTo>
                  <a:cubicBezTo>
                    <a:pt x="616" y="1607"/>
                    <a:pt x="1064" y="1033"/>
                    <a:pt x="1385" y="570"/>
                  </a:cubicBezTo>
                  <a:cubicBezTo>
                    <a:pt x="1519" y="372"/>
                    <a:pt x="1633" y="180"/>
                    <a:pt x="1729" y="12"/>
                  </a:cubicBezTo>
                  <a:cubicBezTo>
                    <a:pt x="1725" y="8"/>
                    <a:pt x="1725" y="8"/>
                    <a:pt x="1721" y="5"/>
                  </a:cubicBezTo>
                  <a:cubicBezTo>
                    <a:pt x="1718" y="1"/>
                    <a:pt x="1714" y="1"/>
                    <a:pt x="1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117;p46">
              <a:extLst>
                <a:ext uri="{FF2B5EF4-FFF2-40B4-BE49-F238E27FC236}">
                  <a16:creationId xmlns:a16="http://schemas.microsoft.com/office/drawing/2014/main" id="{CDF64F27-FE49-7E29-E9FB-08FA4DE31F20}"/>
                </a:ext>
              </a:extLst>
            </p:cNvPr>
            <p:cNvSpPr/>
            <p:nvPr/>
          </p:nvSpPr>
          <p:spPr>
            <a:xfrm>
              <a:off x="3864475" y="4560200"/>
              <a:ext cx="57750" cy="43450"/>
            </a:xfrm>
            <a:custGeom>
              <a:avLst/>
              <a:gdLst/>
              <a:ahLst/>
              <a:cxnLst/>
              <a:rect l="l" t="t" r="r" b="b"/>
              <a:pathLst>
                <a:path w="2310" h="1738" extrusionOk="0">
                  <a:moveTo>
                    <a:pt x="1965" y="1"/>
                  </a:moveTo>
                  <a:cubicBezTo>
                    <a:pt x="1740" y="70"/>
                    <a:pt x="1457" y="116"/>
                    <a:pt x="1357" y="177"/>
                  </a:cubicBezTo>
                  <a:cubicBezTo>
                    <a:pt x="1254" y="234"/>
                    <a:pt x="719" y="257"/>
                    <a:pt x="665" y="292"/>
                  </a:cubicBezTo>
                  <a:cubicBezTo>
                    <a:pt x="627" y="322"/>
                    <a:pt x="417" y="456"/>
                    <a:pt x="329" y="555"/>
                  </a:cubicBezTo>
                  <a:lnTo>
                    <a:pt x="554" y="571"/>
                  </a:lnTo>
                  <a:cubicBezTo>
                    <a:pt x="455" y="578"/>
                    <a:pt x="0" y="1465"/>
                    <a:pt x="184" y="1561"/>
                  </a:cubicBezTo>
                  <a:cubicBezTo>
                    <a:pt x="280" y="1608"/>
                    <a:pt x="327" y="1652"/>
                    <a:pt x="379" y="1652"/>
                  </a:cubicBezTo>
                  <a:cubicBezTo>
                    <a:pt x="396" y="1652"/>
                    <a:pt x="413" y="1648"/>
                    <a:pt x="432" y="1637"/>
                  </a:cubicBezTo>
                  <a:cubicBezTo>
                    <a:pt x="483" y="1613"/>
                    <a:pt x="496" y="1600"/>
                    <a:pt x="498" y="1593"/>
                  </a:cubicBezTo>
                  <a:lnTo>
                    <a:pt x="498" y="1593"/>
                  </a:lnTo>
                  <a:cubicBezTo>
                    <a:pt x="502" y="1619"/>
                    <a:pt x="527" y="1738"/>
                    <a:pt x="623" y="1738"/>
                  </a:cubicBezTo>
                  <a:cubicBezTo>
                    <a:pt x="628" y="1738"/>
                    <a:pt x="633" y="1738"/>
                    <a:pt x="639" y="1737"/>
                  </a:cubicBezTo>
                  <a:cubicBezTo>
                    <a:pt x="761" y="1722"/>
                    <a:pt x="834" y="1542"/>
                    <a:pt x="834" y="1542"/>
                  </a:cubicBezTo>
                  <a:cubicBezTo>
                    <a:pt x="834" y="1542"/>
                    <a:pt x="851" y="1688"/>
                    <a:pt x="973" y="1688"/>
                  </a:cubicBezTo>
                  <a:cubicBezTo>
                    <a:pt x="977" y="1688"/>
                    <a:pt x="982" y="1688"/>
                    <a:pt x="987" y="1687"/>
                  </a:cubicBezTo>
                  <a:cubicBezTo>
                    <a:pt x="1117" y="1676"/>
                    <a:pt x="1128" y="1572"/>
                    <a:pt x="1128" y="1572"/>
                  </a:cubicBezTo>
                  <a:cubicBezTo>
                    <a:pt x="1128" y="1572"/>
                    <a:pt x="1188" y="1597"/>
                    <a:pt x="1257" y="1597"/>
                  </a:cubicBezTo>
                  <a:cubicBezTo>
                    <a:pt x="1309" y="1597"/>
                    <a:pt x="1366" y="1583"/>
                    <a:pt x="1407" y="1534"/>
                  </a:cubicBezTo>
                  <a:cubicBezTo>
                    <a:pt x="1503" y="1423"/>
                    <a:pt x="1763" y="999"/>
                    <a:pt x="1889" y="953"/>
                  </a:cubicBezTo>
                  <a:cubicBezTo>
                    <a:pt x="2011" y="903"/>
                    <a:pt x="2310" y="777"/>
                    <a:pt x="2310" y="777"/>
                  </a:cubicBezTo>
                  <a:lnTo>
                    <a:pt x="1965"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118;p46">
              <a:extLst>
                <a:ext uri="{FF2B5EF4-FFF2-40B4-BE49-F238E27FC236}">
                  <a16:creationId xmlns:a16="http://schemas.microsoft.com/office/drawing/2014/main" id="{AC9C8626-9A56-EFAC-9DB8-F4E426C4501E}"/>
                </a:ext>
              </a:extLst>
            </p:cNvPr>
            <p:cNvSpPr/>
            <p:nvPr/>
          </p:nvSpPr>
          <p:spPr>
            <a:xfrm>
              <a:off x="3877850" y="4569675"/>
              <a:ext cx="6225" cy="5100"/>
            </a:xfrm>
            <a:custGeom>
              <a:avLst/>
              <a:gdLst/>
              <a:ahLst/>
              <a:cxnLst/>
              <a:rect l="l" t="t" r="r" b="b"/>
              <a:pathLst>
                <a:path w="249" h="204" extrusionOk="0">
                  <a:moveTo>
                    <a:pt x="231" y="0"/>
                  </a:moveTo>
                  <a:cubicBezTo>
                    <a:pt x="228" y="0"/>
                    <a:pt x="225" y="1"/>
                    <a:pt x="222" y="4"/>
                  </a:cubicBezTo>
                  <a:cubicBezTo>
                    <a:pt x="222" y="4"/>
                    <a:pt x="107" y="77"/>
                    <a:pt x="8" y="180"/>
                  </a:cubicBezTo>
                  <a:cubicBezTo>
                    <a:pt x="0" y="184"/>
                    <a:pt x="0" y="195"/>
                    <a:pt x="8" y="199"/>
                  </a:cubicBezTo>
                  <a:lnTo>
                    <a:pt x="19" y="203"/>
                  </a:lnTo>
                  <a:lnTo>
                    <a:pt x="27" y="199"/>
                  </a:lnTo>
                  <a:cubicBezTo>
                    <a:pt x="127" y="104"/>
                    <a:pt x="237" y="27"/>
                    <a:pt x="237" y="27"/>
                  </a:cubicBezTo>
                  <a:cubicBezTo>
                    <a:pt x="245" y="23"/>
                    <a:pt x="249" y="16"/>
                    <a:pt x="241" y="8"/>
                  </a:cubicBezTo>
                  <a:cubicBezTo>
                    <a:pt x="239" y="3"/>
                    <a:pt x="235" y="0"/>
                    <a:pt x="231"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119;p46">
              <a:extLst>
                <a:ext uri="{FF2B5EF4-FFF2-40B4-BE49-F238E27FC236}">
                  <a16:creationId xmlns:a16="http://schemas.microsoft.com/office/drawing/2014/main" id="{CC746A22-8CA5-7F35-F5F1-F5E03CDAE545}"/>
                </a:ext>
              </a:extLst>
            </p:cNvPr>
            <p:cNvSpPr/>
            <p:nvPr/>
          </p:nvSpPr>
          <p:spPr>
            <a:xfrm>
              <a:off x="3876500" y="4593375"/>
              <a:ext cx="1650" cy="6925"/>
            </a:xfrm>
            <a:custGeom>
              <a:avLst/>
              <a:gdLst/>
              <a:ahLst/>
              <a:cxnLst/>
              <a:rect l="l" t="t" r="r" b="b"/>
              <a:pathLst>
                <a:path w="66" h="277" extrusionOk="0">
                  <a:moveTo>
                    <a:pt x="51" y="1"/>
                  </a:moveTo>
                  <a:cubicBezTo>
                    <a:pt x="43" y="1"/>
                    <a:pt x="35" y="5"/>
                    <a:pt x="31" y="16"/>
                  </a:cubicBezTo>
                  <a:lnTo>
                    <a:pt x="1" y="257"/>
                  </a:lnTo>
                  <a:cubicBezTo>
                    <a:pt x="1" y="265"/>
                    <a:pt x="5" y="272"/>
                    <a:pt x="12" y="276"/>
                  </a:cubicBezTo>
                  <a:lnTo>
                    <a:pt x="16" y="276"/>
                  </a:lnTo>
                  <a:cubicBezTo>
                    <a:pt x="24" y="276"/>
                    <a:pt x="28" y="268"/>
                    <a:pt x="31" y="261"/>
                  </a:cubicBezTo>
                  <a:lnTo>
                    <a:pt x="62" y="20"/>
                  </a:lnTo>
                  <a:cubicBezTo>
                    <a:pt x="66" y="8"/>
                    <a:pt x="58" y="1"/>
                    <a:pt x="5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120;p46">
              <a:extLst>
                <a:ext uri="{FF2B5EF4-FFF2-40B4-BE49-F238E27FC236}">
                  <a16:creationId xmlns:a16="http://schemas.microsoft.com/office/drawing/2014/main" id="{5A379133-C043-D9D3-79BF-80E5FFCAD40D}"/>
                </a:ext>
              </a:extLst>
            </p:cNvPr>
            <p:cNvSpPr/>
            <p:nvPr/>
          </p:nvSpPr>
          <p:spPr>
            <a:xfrm>
              <a:off x="4146475" y="4743550"/>
              <a:ext cx="500" cy="600"/>
            </a:xfrm>
            <a:custGeom>
              <a:avLst/>
              <a:gdLst/>
              <a:ahLst/>
              <a:cxnLst/>
              <a:rect l="l" t="t" r="r" b="b"/>
              <a:pathLst>
                <a:path w="20" h="24" extrusionOk="0">
                  <a:moveTo>
                    <a:pt x="12" y="1"/>
                  </a:moveTo>
                  <a:lnTo>
                    <a:pt x="0" y="24"/>
                  </a:lnTo>
                  <a:lnTo>
                    <a:pt x="19" y="24"/>
                  </a:lnTo>
                  <a:cubicBezTo>
                    <a:pt x="15" y="9"/>
                    <a:pt x="12" y="1"/>
                    <a:pt x="12"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121;p46">
              <a:extLst>
                <a:ext uri="{FF2B5EF4-FFF2-40B4-BE49-F238E27FC236}">
                  <a16:creationId xmlns:a16="http://schemas.microsoft.com/office/drawing/2014/main" id="{B078D761-3401-79D0-ECAC-4E47420D63AB}"/>
                </a:ext>
              </a:extLst>
            </p:cNvPr>
            <p:cNvSpPr/>
            <p:nvPr/>
          </p:nvSpPr>
          <p:spPr>
            <a:xfrm>
              <a:off x="4138825" y="4713075"/>
              <a:ext cx="8725" cy="31075"/>
            </a:xfrm>
            <a:custGeom>
              <a:avLst/>
              <a:gdLst/>
              <a:ahLst/>
              <a:cxnLst/>
              <a:rect l="l" t="t" r="r" b="b"/>
              <a:pathLst>
                <a:path w="349" h="1243" extrusionOk="0">
                  <a:moveTo>
                    <a:pt x="23" y="0"/>
                  </a:moveTo>
                  <a:cubicBezTo>
                    <a:pt x="12" y="4"/>
                    <a:pt x="0" y="15"/>
                    <a:pt x="4" y="31"/>
                  </a:cubicBezTo>
                  <a:lnTo>
                    <a:pt x="295" y="1224"/>
                  </a:lnTo>
                  <a:cubicBezTo>
                    <a:pt x="295" y="1231"/>
                    <a:pt x="302" y="1239"/>
                    <a:pt x="306" y="1243"/>
                  </a:cubicBezTo>
                  <a:lnTo>
                    <a:pt x="318" y="1220"/>
                  </a:lnTo>
                  <a:cubicBezTo>
                    <a:pt x="318" y="1220"/>
                    <a:pt x="321" y="1228"/>
                    <a:pt x="325" y="1243"/>
                  </a:cubicBezTo>
                  <a:cubicBezTo>
                    <a:pt x="341" y="1239"/>
                    <a:pt x="348" y="1228"/>
                    <a:pt x="344" y="1212"/>
                  </a:cubicBezTo>
                  <a:lnTo>
                    <a:pt x="58" y="19"/>
                  </a:lnTo>
                  <a:cubicBezTo>
                    <a:pt x="54" y="8"/>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122;p46">
              <a:extLst>
                <a:ext uri="{FF2B5EF4-FFF2-40B4-BE49-F238E27FC236}">
                  <a16:creationId xmlns:a16="http://schemas.microsoft.com/office/drawing/2014/main" id="{7B229176-D5F4-117D-8B8B-96E2A6AC983F}"/>
                </a:ext>
              </a:extLst>
            </p:cNvPr>
            <p:cNvSpPr/>
            <p:nvPr/>
          </p:nvSpPr>
          <p:spPr>
            <a:xfrm>
              <a:off x="4088525" y="4663075"/>
              <a:ext cx="700" cy="1250"/>
            </a:xfrm>
            <a:custGeom>
              <a:avLst/>
              <a:gdLst/>
              <a:ahLst/>
              <a:cxnLst/>
              <a:rect l="l" t="t" r="r" b="b"/>
              <a:pathLst>
                <a:path w="28" h="50" extrusionOk="0">
                  <a:moveTo>
                    <a:pt x="24" y="0"/>
                  </a:moveTo>
                  <a:cubicBezTo>
                    <a:pt x="12" y="4"/>
                    <a:pt x="5" y="12"/>
                    <a:pt x="1" y="23"/>
                  </a:cubicBezTo>
                  <a:cubicBezTo>
                    <a:pt x="1" y="35"/>
                    <a:pt x="9" y="46"/>
                    <a:pt x="20" y="50"/>
                  </a:cubicBezTo>
                  <a:cubicBezTo>
                    <a:pt x="24" y="42"/>
                    <a:pt x="24" y="35"/>
                    <a:pt x="28" y="27"/>
                  </a:cubicBezTo>
                  <a:cubicBezTo>
                    <a:pt x="28" y="23"/>
                    <a:pt x="24" y="12"/>
                    <a:pt x="2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123;p46">
              <a:extLst>
                <a:ext uri="{FF2B5EF4-FFF2-40B4-BE49-F238E27FC236}">
                  <a16:creationId xmlns:a16="http://schemas.microsoft.com/office/drawing/2014/main" id="{DDE26836-0D60-D0CB-86E0-2E08D16A999D}"/>
                </a:ext>
              </a:extLst>
            </p:cNvPr>
            <p:cNvSpPr/>
            <p:nvPr/>
          </p:nvSpPr>
          <p:spPr>
            <a:xfrm>
              <a:off x="4089025" y="4640225"/>
              <a:ext cx="137950" cy="24400"/>
            </a:xfrm>
            <a:custGeom>
              <a:avLst/>
              <a:gdLst/>
              <a:ahLst/>
              <a:cxnLst/>
              <a:rect l="l" t="t" r="r" b="b"/>
              <a:pathLst>
                <a:path w="5518" h="976" extrusionOk="0">
                  <a:moveTo>
                    <a:pt x="5483" y="0"/>
                  </a:moveTo>
                  <a:cubicBezTo>
                    <a:pt x="2990" y="826"/>
                    <a:pt x="1097" y="922"/>
                    <a:pt x="352" y="922"/>
                  </a:cubicBezTo>
                  <a:cubicBezTo>
                    <a:pt x="134" y="922"/>
                    <a:pt x="15" y="914"/>
                    <a:pt x="12" y="914"/>
                  </a:cubicBezTo>
                  <a:lnTo>
                    <a:pt x="4" y="914"/>
                  </a:lnTo>
                  <a:cubicBezTo>
                    <a:pt x="4" y="926"/>
                    <a:pt x="8" y="937"/>
                    <a:pt x="8" y="941"/>
                  </a:cubicBezTo>
                  <a:cubicBezTo>
                    <a:pt x="4" y="949"/>
                    <a:pt x="4" y="956"/>
                    <a:pt x="0" y="964"/>
                  </a:cubicBezTo>
                  <a:cubicBezTo>
                    <a:pt x="0" y="964"/>
                    <a:pt x="4" y="968"/>
                    <a:pt x="8" y="968"/>
                  </a:cubicBezTo>
                  <a:cubicBezTo>
                    <a:pt x="12" y="968"/>
                    <a:pt x="130" y="975"/>
                    <a:pt x="352" y="975"/>
                  </a:cubicBezTo>
                  <a:cubicBezTo>
                    <a:pt x="1101" y="975"/>
                    <a:pt x="3002" y="880"/>
                    <a:pt x="5499" y="50"/>
                  </a:cubicBezTo>
                  <a:cubicBezTo>
                    <a:pt x="5510" y="46"/>
                    <a:pt x="5518" y="31"/>
                    <a:pt x="5514" y="20"/>
                  </a:cubicBezTo>
                  <a:cubicBezTo>
                    <a:pt x="5510" y="8"/>
                    <a:pt x="5499" y="0"/>
                    <a:pt x="5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124;p46">
              <a:extLst>
                <a:ext uri="{FF2B5EF4-FFF2-40B4-BE49-F238E27FC236}">
                  <a16:creationId xmlns:a16="http://schemas.microsoft.com/office/drawing/2014/main" id="{0ED3EDCE-1841-D133-AF89-6F34BE1DB839}"/>
                </a:ext>
              </a:extLst>
            </p:cNvPr>
            <p:cNvSpPr/>
            <p:nvPr/>
          </p:nvSpPr>
          <p:spPr>
            <a:xfrm>
              <a:off x="4087975" y="4625975"/>
              <a:ext cx="136050" cy="25750"/>
            </a:xfrm>
            <a:custGeom>
              <a:avLst/>
              <a:gdLst/>
              <a:ahLst/>
              <a:cxnLst/>
              <a:rect l="l" t="t" r="r" b="b"/>
              <a:pathLst>
                <a:path w="5442" h="1030" extrusionOk="0">
                  <a:moveTo>
                    <a:pt x="5411" y="1"/>
                  </a:moveTo>
                  <a:cubicBezTo>
                    <a:pt x="5407" y="1"/>
                    <a:pt x="5403" y="4"/>
                    <a:pt x="5403" y="4"/>
                  </a:cubicBezTo>
                  <a:cubicBezTo>
                    <a:pt x="3476" y="869"/>
                    <a:pt x="61" y="976"/>
                    <a:pt x="27" y="976"/>
                  </a:cubicBezTo>
                  <a:cubicBezTo>
                    <a:pt x="11" y="976"/>
                    <a:pt x="0" y="987"/>
                    <a:pt x="0" y="1002"/>
                  </a:cubicBezTo>
                  <a:cubicBezTo>
                    <a:pt x="0" y="1018"/>
                    <a:pt x="11" y="1029"/>
                    <a:pt x="27" y="1029"/>
                  </a:cubicBezTo>
                  <a:cubicBezTo>
                    <a:pt x="61" y="1025"/>
                    <a:pt x="3487" y="922"/>
                    <a:pt x="5422" y="50"/>
                  </a:cubicBezTo>
                  <a:cubicBezTo>
                    <a:pt x="5437" y="47"/>
                    <a:pt x="5441" y="31"/>
                    <a:pt x="5437" y="16"/>
                  </a:cubicBezTo>
                  <a:cubicBezTo>
                    <a:pt x="5430" y="8"/>
                    <a:pt x="5422"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125;p46">
              <a:extLst>
                <a:ext uri="{FF2B5EF4-FFF2-40B4-BE49-F238E27FC236}">
                  <a16:creationId xmlns:a16="http://schemas.microsoft.com/office/drawing/2014/main" id="{E4224594-921C-ED44-66CD-BE77D8DD7C98}"/>
                </a:ext>
              </a:extLst>
            </p:cNvPr>
            <p:cNvSpPr/>
            <p:nvPr/>
          </p:nvSpPr>
          <p:spPr>
            <a:xfrm>
              <a:off x="4181650" y="4656100"/>
              <a:ext cx="36450" cy="39400"/>
            </a:xfrm>
            <a:custGeom>
              <a:avLst/>
              <a:gdLst/>
              <a:ahLst/>
              <a:cxnLst/>
              <a:rect l="l" t="t" r="r" b="b"/>
              <a:pathLst>
                <a:path w="1458" h="1576" extrusionOk="0">
                  <a:moveTo>
                    <a:pt x="23" y="0"/>
                  </a:moveTo>
                  <a:cubicBezTo>
                    <a:pt x="8" y="4"/>
                    <a:pt x="0" y="19"/>
                    <a:pt x="4" y="31"/>
                  </a:cubicBezTo>
                  <a:cubicBezTo>
                    <a:pt x="126" y="409"/>
                    <a:pt x="513" y="1316"/>
                    <a:pt x="1423" y="1572"/>
                  </a:cubicBezTo>
                  <a:lnTo>
                    <a:pt x="1430" y="1576"/>
                  </a:lnTo>
                  <a:cubicBezTo>
                    <a:pt x="1442" y="1576"/>
                    <a:pt x="1450" y="1568"/>
                    <a:pt x="1453" y="1556"/>
                  </a:cubicBezTo>
                  <a:cubicBezTo>
                    <a:pt x="1457" y="1541"/>
                    <a:pt x="1450" y="1526"/>
                    <a:pt x="1434" y="1522"/>
                  </a:cubicBezTo>
                  <a:cubicBezTo>
                    <a:pt x="551" y="1273"/>
                    <a:pt x="176" y="386"/>
                    <a:pt x="54" y="15"/>
                  </a:cubicBezTo>
                  <a:cubicBezTo>
                    <a:pt x="50" y="4"/>
                    <a:pt x="42"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67E414F7-4CAE-9517-466D-6D43C08C94CD}"/>
              </a:ext>
            </a:extLst>
          </p:cNvPr>
          <p:cNvSpPr txBox="1"/>
          <p:nvPr/>
        </p:nvSpPr>
        <p:spPr>
          <a:xfrm>
            <a:off x="4715870" y="1253510"/>
            <a:ext cx="4909383" cy="2800767"/>
          </a:xfrm>
          <a:prstGeom prst="rect">
            <a:avLst/>
          </a:prstGeom>
          <a:noFill/>
        </p:spPr>
        <p:txBody>
          <a:bodyPr wrap="square">
            <a:spAutoFit/>
          </a:bodyPr>
          <a:lstStyle/>
          <a:p>
            <a:pPr marL="0" indent="0">
              <a:buNone/>
            </a:pPr>
            <a:r>
              <a:rPr lang="en-US" sz="1600" b="1" dirty="0">
                <a:solidFill>
                  <a:srgbClr val="000000"/>
                </a:solidFill>
                <a:latin typeface="Times New Roman" panose="02020603050405020304" pitchFamily="18" charset="0"/>
                <a:cs typeface="Times New Roman" panose="02020603050405020304" pitchFamily="18" charset="0"/>
              </a:rPr>
              <a:t>No. of pages: 26</a:t>
            </a:r>
            <a:endParaRPr lang="en-US" sz="1600"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US" sz="1600" b="1" dirty="0">
                <a:solidFill>
                  <a:srgbClr val="000000"/>
                </a:solidFill>
                <a:latin typeface="Times New Roman" panose="02020603050405020304" pitchFamily="18" charset="0"/>
                <a:cs typeface="Times New Roman" panose="02020603050405020304" pitchFamily="18" charset="0"/>
              </a:rPr>
              <a:t>Modules Worked on:</a:t>
            </a:r>
          </a:p>
          <a:p>
            <a:pPr marL="285750" indent="-285750">
              <a:buFont typeface="Courier New" panose="02070309020205020404" pitchFamily="49" charset="0"/>
              <a:buChar char="o"/>
            </a:pPr>
            <a:r>
              <a:rPr lang="en-US" sz="1600" dirty="0">
                <a:solidFill>
                  <a:srgbClr val="000000"/>
                </a:solidFill>
                <a:latin typeface="Times New Roman" panose="02020603050405020304" pitchFamily="18" charset="0"/>
                <a:cs typeface="Times New Roman" panose="02020603050405020304" pitchFamily="18" charset="0"/>
              </a:rPr>
              <a:t>Notification: LOC-156</a:t>
            </a:r>
          </a:p>
          <a:p>
            <a:pPr marL="285750" indent="-285750">
              <a:buFont typeface="Courier New" panose="02070309020205020404" pitchFamily="49" charset="0"/>
              <a:buChar char="o"/>
            </a:pPr>
            <a:r>
              <a:rPr lang="en-US" sz="1600" dirty="0">
                <a:latin typeface="Times New Roman" panose="02020603050405020304" pitchFamily="18" charset="0"/>
                <a:cs typeface="Times New Roman" panose="02020603050405020304" pitchFamily="18" charset="0"/>
              </a:rPr>
              <a:t>Address</a:t>
            </a:r>
            <a:r>
              <a:rPr lang="en-US" sz="1600" dirty="0">
                <a:solidFill>
                  <a:srgbClr val="000000"/>
                </a:solidFill>
                <a:latin typeface="Times New Roman" panose="02020603050405020304" pitchFamily="18" charset="0"/>
                <a:cs typeface="Times New Roman" panose="02020603050405020304" pitchFamily="18" charset="0"/>
              </a:rPr>
              <a:t> : LOC-163</a:t>
            </a:r>
          </a:p>
          <a:p>
            <a:pPr marL="285750" indent="-285750">
              <a:buFont typeface="Courier New" panose="02070309020205020404" pitchFamily="49" charset="0"/>
              <a:buChar char="o"/>
            </a:pPr>
            <a:r>
              <a:rPr lang="en-US" sz="1600" dirty="0">
                <a:solidFill>
                  <a:srgbClr val="000000"/>
                </a:solidFill>
                <a:latin typeface="Times New Roman" panose="02020603050405020304" pitchFamily="18" charset="0"/>
                <a:cs typeface="Times New Roman" panose="02020603050405020304" pitchFamily="18" charset="0"/>
              </a:rPr>
              <a:t>Service Schedule : LOC-208</a:t>
            </a:r>
          </a:p>
          <a:p>
            <a:pPr marL="285750" indent="-285750">
              <a:buFont typeface="Courier New" panose="02070309020205020404" pitchFamily="49" charset="0"/>
              <a:buChar char="o"/>
            </a:pPr>
            <a:r>
              <a:rPr lang="en-US" sz="1600" dirty="0">
                <a:solidFill>
                  <a:srgbClr val="000000"/>
                </a:solidFill>
                <a:latin typeface="Times New Roman" panose="02020603050405020304" pitchFamily="18" charset="0"/>
                <a:cs typeface="Times New Roman" panose="02020603050405020304" pitchFamily="18" charset="0"/>
              </a:rPr>
              <a:t>Service Request : LOC-211</a:t>
            </a:r>
          </a:p>
          <a:p>
            <a:pPr marL="285750" indent="-285750">
              <a:buFont typeface="Courier New" panose="02070309020205020404" pitchFamily="49" charset="0"/>
              <a:buChar char="o"/>
            </a:pPr>
            <a:r>
              <a:rPr lang="en-US" sz="1600" dirty="0">
                <a:solidFill>
                  <a:srgbClr val="000000"/>
                </a:solidFill>
                <a:latin typeface="Times New Roman" panose="02020603050405020304" pitchFamily="18" charset="0"/>
                <a:cs typeface="Times New Roman" panose="02020603050405020304" pitchFamily="18" charset="0"/>
              </a:rPr>
              <a:t>Invoice : LOC-180</a:t>
            </a:r>
          </a:p>
          <a:p>
            <a:pPr marL="285750" indent="-285750">
              <a:buFont typeface="Courier New" panose="02070309020205020404" pitchFamily="49" charset="0"/>
              <a:buChar char="o"/>
            </a:pPr>
            <a:r>
              <a:rPr lang="en-US" sz="1600" dirty="0">
                <a:solidFill>
                  <a:srgbClr val="000000"/>
                </a:solidFill>
                <a:latin typeface="Times New Roman" panose="02020603050405020304" pitchFamily="18" charset="0"/>
                <a:cs typeface="Times New Roman" panose="02020603050405020304" pitchFamily="18" charset="0"/>
              </a:rPr>
              <a:t>Service Category Translation : LOC-83</a:t>
            </a:r>
          </a:p>
          <a:p>
            <a:pPr marL="285750" indent="-285750">
              <a:buFont typeface="Courier New" panose="02070309020205020404" pitchFamily="49" charset="0"/>
              <a:buChar char="o"/>
            </a:pPr>
            <a:r>
              <a:rPr lang="en-US" sz="1600" dirty="0">
                <a:solidFill>
                  <a:srgbClr val="000000"/>
                </a:solidFill>
                <a:latin typeface="Times New Roman" panose="02020603050405020304" pitchFamily="18" charset="0"/>
                <a:cs typeface="Times New Roman" panose="02020603050405020304" pitchFamily="18" charset="0"/>
              </a:rPr>
              <a:t>FAQ : LOC-77</a:t>
            </a:r>
          </a:p>
          <a:p>
            <a:pPr marL="285750" indent="-285750">
              <a:buFont typeface="Courier New" panose="02070309020205020404" pitchFamily="49" charset="0"/>
              <a:buChar char="o"/>
            </a:pPr>
            <a:r>
              <a:rPr lang="en-US" sz="1600" dirty="0">
                <a:solidFill>
                  <a:srgbClr val="000000"/>
                </a:solidFill>
                <a:latin typeface="Times New Roman" panose="02020603050405020304" pitchFamily="18" charset="0"/>
                <a:cs typeface="Times New Roman" panose="02020603050405020304" pitchFamily="18" charset="0"/>
              </a:rPr>
              <a:t>Promotion : LOC-161</a:t>
            </a:r>
          </a:p>
          <a:p>
            <a:pPr marL="0" indent="0">
              <a:buNone/>
            </a:pPr>
            <a:r>
              <a:rPr lang="en-US" sz="1600" b="1" dirty="0">
                <a:solidFill>
                  <a:srgbClr val="000000"/>
                </a:solidFill>
                <a:latin typeface="Times New Roman" panose="02020603050405020304" pitchFamily="18" charset="0"/>
                <a:cs typeface="Times New Roman" panose="02020603050405020304" pitchFamily="18" charset="0"/>
              </a:rPr>
              <a:t>Comments: </a:t>
            </a:r>
            <a:r>
              <a:rPr lang="en-US" sz="1600" dirty="0">
                <a:solidFill>
                  <a:srgbClr val="000000"/>
                </a:solidFill>
                <a:latin typeface="Times New Roman" panose="02020603050405020304" pitchFamily="18" charset="0"/>
                <a:cs typeface="Times New Roman" panose="02020603050405020304" pitchFamily="18" charset="0"/>
              </a:rPr>
              <a:t>faced issues during development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1554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03</a:t>
            </a:r>
            <a:endParaRPr sz="2400" dirty="0"/>
          </a:p>
        </p:txBody>
      </p:sp>
      <p:sp>
        <p:nvSpPr>
          <p:cNvPr id="325" name="Google Shape;325;p30"/>
          <p:cNvSpPr txBox="1">
            <a:spLocks noGrp="1"/>
          </p:cNvSpPr>
          <p:nvPr>
            <p:ph type="title"/>
          </p:nvPr>
        </p:nvSpPr>
        <p:spPr>
          <a:xfrm>
            <a:off x="5536402" y="115081"/>
            <a:ext cx="2680122"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t>Team Member 2 - Use Case Realizations</a:t>
            </a:r>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sp>
        <p:nvSpPr>
          <p:cNvPr id="2" name="Content Placeholder 2">
            <a:extLst>
              <a:ext uri="{FF2B5EF4-FFF2-40B4-BE49-F238E27FC236}">
                <a16:creationId xmlns:a16="http://schemas.microsoft.com/office/drawing/2014/main" id="{B4E10593-520C-70F0-7E0A-9DFB6CDAFD1F}"/>
              </a:ext>
            </a:extLst>
          </p:cNvPr>
          <p:cNvSpPr txBox="1">
            <a:spLocks/>
          </p:cNvSpPr>
          <p:nvPr/>
        </p:nvSpPr>
        <p:spPr>
          <a:xfrm>
            <a:off x="4937626" y="1380904"/>
            <a:ext cx="4592116" cy="29920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7E414F7-4CAE-9517-466D-6D43C08C94CD}"/>
              </a:ext>
            </a:extLst>
          </p:cNvPr>
          <p:cNvSpPr txBox="1"/>
          <p:nvPr/>
        </p:nvSpPr>
        <p:spPr>
          <a:xfrm>
            <a:off x="4715870" y="1253510"/>
            <a:ext cx="4160501" cy="4047262"/>
          </a:xfrm>
          <a:prstGeom prst="rect">
            <a:avLst/>
          </a:prstGeom>
          <a:noFill/>
        </p:spPr>
        <p:txBody>
          <a:bodyPr wrap="square">
            <a:spAutoFit/>
          </a:bodyPr>
          <a:lstStyle/>
          <a:p>
            <a:pPr marL="0" indent="0">
              <a:buNone/>
            </a:pPr>
            <a:r>
              <a:rPr lang="en-US" sz="1800" b="1" dirty="0" err="1">
                <a:solidFill>
                  <a:srgbClr val="000000"/>
                </a:solidFill>
                <a:effectLst/>
                <a:latin typeface="Times New Roman" panose="02020603050405020304" pitchFamily="18" charset="0"/>
                <a:cs typeface="Times New Roman" panose="02020603050405020304" pitchFamily="18" charset="0"/>
              </a:rPr>
              <a:t>Usecases</a:t>
            </a:r>
            <a:r>
              <a:rPr lang="en-US" sz="1800" b="1" dirty="0">
                <a:solidFill>
                  <a:srgbClr val="000000"/>
                </a:solidFill>
                <a:effectLst/>
                <a:latin typeface="Times New Roman" panose="02020603050405020304" pitchFamily="18" charset="0"/>
                <a:cs typeface="Times New Roman" panose="02020603050405020304" pitchFamily="18" charset="0"/>
              </a:rPr>
              <a:t> worked on:</a:t>
            </a:r>
          </a:p>
          <a:p>
            <a:pPr marL="285750" indent="-285750">
              <a:buFont typeface="Courier New" panose="02070309020205020404" pitchFamily="49" charset="0"/>
              <a:buChar char="o"/>
            </a:pPr>
            <a:r>
              <a:rPr lang="en-US" sz="1800" dirty="0">
                <a:solidFill>
                  <a:srgbClr val="000000"/>
                </a:solidFill>
                <a:effectLst/>
                <a:latin typeface="Times New Roman" panose="02020603050405020304" pitchFamily="18" charset="0"/>
                <a:cs typeface="Times New Roman" panose="02020603050405020304" pitchFamily="18" charset="0"/>
              </a:rPr>
              <a:t>Request reschedule the service</a:t>
            </a:r>
            <a:endParaRPr lang="en-US" sz="1800" dirty="0">
              <a:solidFill>
                <a:srgbClr val="000000"/>
              </a:solidFill>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800" dirty="0">
                <a:solidFill>
                  <a:srgbClr val="000000"/>
                </a:solidFill>
                <a:effectLst/>
                <a:latin typeface="Times New Roman" panose="02020603050405020304" pitchFamily="18" charset="0"/>
                <a:cs typeface="Times New Roman" panose="02020603050405020304" pitchFamily="18" charset="0"/>
              </a:rPr>
              <a:t>Service Fee payment</a:t>
            </a:r>
          </a:p>
          <a:p>
            <a:pPr marL="285750" indent="-285750">
              <a:buFont typeface="Courier New" panose="02070309020205020404" pitchFamily="49" charset="0"/>
              <a:buChar char="o"/>
            </a:pPr>
            <a:r>
              <a:rPr lang="en-US" sz="1800" dirty="0">
                <a:solidFill>
                  <a:srgbClr val="000000"/>
                </a:solidFill>
                <a:effectLst/>
                <a:latin typeface="Times New Roman" panose="02020603050405020304" pitchFamily="18" charset="0"/>
                <a:cs typeface="Times New Roman" panose="02020603050405020304" pitchFamily="18" charset="0"/>
              </a:rPr>
              <a:t>Make full payment for service</a:t>
            </a:r>
            <a:endParaRPr lang="en-US" sz="1800" dirty="0">
              <a:solidFill>
                <a:srgbClr val="000000"/>
              </a:solidFill>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800" dirty="0">
                <a:solidFill>
                  <a:srgbClr val="000000"/>
                </a:solidFill>
                <a:effectLst/>
                <a:latin typeface="Times New Roman" panose="02020603050405020304" pitchFamily="18" charset="0"/>
                <a:cs typeface="Times New Roman" panose="02020603050405020304" pitchFamily="18" charset="0"/>
              </a:rPr>
              <a:t>Provide feedback for worker</a:t>
            </a:r>
          </a:p>
          <a:p>
            <a:pPr marL="285750" marR="36830" indent="-285750">
              <a:spcAft>
                <a:spcPts val="50"/>
              </a:spcAft>
              <a:buFont typeface="Courier New" panose="02070309020205020404" pitchFamily="49" charset="0"/>
              <a:buChar char="o"/>
            </a:pPr>
            <a:r>
              <a:rPr lang="en-US" sz="1800" b="1" kern="100" dirty="0">
                <a:solidFill>
                  <a:srgbClr val="000000"/>
                </a:solidFill>
                <a:effectLst/>
                <a:latin typeface="Times New Roman" panose="02020603050405020304" pitchFamily="18" charset="0"/>
                <a:cs typeface="Times New Roman" panose="02020603050405020304" pitchFamily="18" charset="0"/>
              </a:rPr>
              <a:t> </a:t>
            </a:r>
            <a:r>
              <a:rPr lang="en-US" sz="1800" dirty="0">
                <a:solidFill>
                  <a:srgbClr val="000000"/>
                </a:solidFill>
                <a:latin typeface="Times New Roman" panose="02020603050405020304" pitchFamily="18" charset="0"/>
                <a:cs typeface="Times New Roman" panose="02020603050405020304" pitchFamily="18" charset="0"/>
              </a:rPr>
              <a:t>Booking multiple services</a:t>
            </a:r>
          </a:p>
          <a:p>
            <a:pPr marL="285750" marR="36830" indent="-285750">
              <a:spcAft>
                <a:spcPts val="50"/>
              </a:spcAft>
              <a:buFont typeface="Courier New" panose="02070309020205020404" pitchFamily="49" charset="0"/>
              <a:buChar char="o"/>
            </a:pPr>
            <a:r>
              <a:rPr lang="en-US" sz="1800" dirty="0">
                <a:solidFill>
                  <a:srgbClr val="000000"/>
                </a:solidFill>
                <a:latin typeface="Times New Roman" panose="02020603050405020304" pitchFamily="18" charset="0"/>
                <a:cs typeface="Times New Roman" panose="02020603050405020304" pitchFamily="18" charset="0"/>
              </a:rPr>
              <a:t>Update customer profile</a:t>
            </a:r>
          </a:p>
          <a:p>
            <a:pPr marL="285750" marR="36830" indent="-285750">
              <a:spcAft>
                <a:spcPts val="50"/>
              </a:spcAft>
              <a:buFont typeface="Courier New" panose="02070309020205020404" pitchFamily="49" charset="0"/>
              <a:buChar char="o"/>
            </a:pPr>
            <a:r>
              <a:rPr lang="en-US" sz="1800" dirty="0">
                <a:solidFill>
                  <a:srgbClr val="000000"/>
                </a:solidFill>
                <a:latin typeface="Times New Roman" panose="02020603050405020304" pitchFamily="18" charset="0"/>
                <a:cs typeface="Times New Roman" panose="02020603050405020304" pitchFamily="18" charset="0"/>
              </a:rPr>
              <a:t>Manage customer privacy</a:t>
            </a:r>
          </a:p>
          <a:p>
            <a:pPr marL="0" marR="36830" indent="0">
              <a:spcAft>
                <a:spcPts val="50"/>
              </a:spcAft>
              <a:buNone/>
            </a:pPr>
            <a:r>
              <a:rPr lang="en-US" sz="1800" dirty="0">
                <a:solidFill>
                  <a:srgbClr val="000000"/>
                </a:solidFill>
                <a:latin typeface="Times New Roman" panose="02020603050405020304" pitchFamily="18" charset="0"/>
                <a:cs typeface="Times New Roman" panose="02020603050405020304" pitchFamily="18" charset="0"/>
              </a:rPr>
              <a:t>Use </a:t>
            </a:r>
            <a:r>
              <a:rPr lang="en-US" sz="1800" dirty="0" err="1">
                <a:solidFill>
                  <a:srgbClr val="000000"/>
                </a:solidFill>
                <a:latin typeface="Times New Roman" panose="02020603050405020304" pitchFamily="18" charset="0"/>
                <a:cs typeface="Times New Roman" panose="02020603050405020304" pitchFamily="18" charset="0"/>
              </a:rPr>
              <a:t>case:</a:t>
            </a:r>
            <a:r>
              <a:rPr lang="en-US" sz="1800" b="1" kern="100" dirty="0" err="1">
                <a:solidFill>
                  <a:srgbClr val="000000"/>
                </a:solidFill>
                <a:effectLst/>
                <a:latin typeface="Times New Roman" panose="02020603050405020304" pitchFamily="18" charset="0"/>
                <a:cs typeface="Times New Roman" panose="02020603050405020304" pitchFamily="18" charset="0"/>
              </a:rPr>
              <a:t>Request</a:t>
            </a:r>
            <a:r>
              <a:rPr lang="en-US" sz="1800" b="1" kern="100" dirty="0">
                <a:solidFill>
                  <a:srgbClr val="000000"/>
                </a:solidFill>
                <a:effectLst/>
                <a:latin typeface="Times New Roman" panose="02020603050405020304" pitchFamily="18" charset="0"/>
                <a:cs typeface="Times New Roman" panose="02020603050405020304" pitchFamily="18" charset="0"/>
              </a:rPr>
              <a:t> reschedule the service</a:t>
            </a:r>
            <a:endParaRPr lang="en-US" sz="1800" kern="100" dirty="0">
              <a:solidFill>
                <a:srgbClr val="000000"/>
              </a:solidFill>
              <a:effectLst/>
              <a:latin typeface="Times New Roman" panose="02020603050405020304" pitchFamily="18" charset="0"/>
              <a:cs typeface="Times New Roman" panose="02020603050405020304" pitchFamily="18" charset="0"/>
            </a:endParaRPr>
          </a:p>
          <a:p>
            <a:pPr marR="36830">
              <a:spcAft>
                <a:spcPts val="50"/>
              </a:spcAft>
            </a:pPr>
            <a:endParaRPr lang="en-US" sz="18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sz="1800" dirty="0">
              <a:solidFill>
                <a:srgbClr val="000000"/>
              </a:solidFill>
              <a:latin typeface="Times New Roman" panose="02020603050405020304" pitchFamily="18" charset="0"/>
              <a:cs typeface="Times New Roman" panose="02020603050405020304" pitchFamily="18" charset="0"/>
            </a:endParaRPr>
          </a:p>
          <a:p>
            <a:pPr marR="36830">
              <a:spcAft>
                <a:spcPts val="50"/>
              </a:spcAft>
            </a:pPr>
            <a:endParaRPr lang="en-US" sz="1800" dirty="0">
              <a:solidFill>
                <a:srgbClr val="000000"/>
              </a:solidFill>
              <a:latin typeface="Times New Roman" panose="02020603050405020304" pitchFamily="18" charset="0"/>
              <a:cs typeface="Times New Roman" panose="02020603050405020304" pitchFamily="18" charset="0"/>
            </a:endParaRPr>
          </a:p>
          <a:p>
            <a:endParaRPr lang="en-US" sz="18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grpSp>
        <p:nvGrpSpPr>
          <p:cNvPr id="3" name="Google Shape;779;p45">
            <a:extLst>
              <a:ext uri="{FF2B5EF4-FFF2-40B4-BE49-F238E27FC236}">
                <a16:creationId xmlns:a16="http://schemas.microsoft.com/office/drawing/2014/main" id="{F3B83FDE-FA5F-B0DD-2CAA-9861703072E3}"/>
              </a:ext>
            </a:extLst>
          </p:cNvPr>
          <p:cNvGrpSpPr/>
          <p:nvPr/>
        </p:nvGrpSpPr>
        <p:grpSpPr>
          <a:xfrm>
            <a:off x="1364371" y="1256490"/>
            <a:ext cx="1696356" cy="3384644"/>
            <a:chOff x="2306100" y="2379400"/>
            <a:chExt cx="630850" cy="1258700"/>
          </a:xfrm>
        </p:grpSpPr>
        <p:sp>
          <p:nvSpPr>
            <p:cNvPr id="5" name="Google Shape;780;p45">
              <a:extLst>
                <a:ext uri="{FF2B5EF4-FFF2-40B4-BE49-F238E27FC236}">
                  <a16:creationId xmlns:a16="http://schemas.microsoft.com/office/drawing/2014/main" id="{5DE628C3-1FDD-092F-FF57-52C5F9259CE4}"/>
                </a:ext>
              </a:extLst>
            </p:cNvPr>
            <p:cNvSpPr/>
            <p:nvPr/>
          </p:nvSpPr>
          <p:spPr>
            <a:xfrm>
              <a:off x="2512950" y="2379400"/>
              <a:ext cx="123350" cy="93250"/>
            </a:xfrm>
            <a:custGeom>
              <a:avLst/>
              <a:gdLst/>
              <a:ahLst/>
              <a:cxnLst/>
              <a:rect l="l" t="t" r="r" b="b"/>
              <a:pathLst>
                <a:path w="4934" h="3730" extrusionOk="0">
                  <a:moveTo>
                    <a:pt x="2846" y="1"/>
                  </a:moveTo>
                  <a:cubicBezTo>
                    <a:pt x="2756" y="1"/>
                    <a:pt x="2661" y="23"/>
                    <a:pt x="2559" y="66"/>
                  </a:cubicBezTo>
                  <a:cubicBezTo>
                    <a:pt x="2122" y="255"/>
                    <a:pt x="1839" y="440"/>
                    <a:pt x="1543" y="440"/>
                  </a:cubicBezTo>
                  <a:cubicBezTo>
                    <a:pt x="1450" y="440"/>
                    <a:pt x="1355" y="422"/>
                    <a:pt x="1255" y="380"/>
                  </a:cubicBezTo>
                  <a:cubicBezTo>
                    <a:pt x="1230" y="370"/>
                    <a:pt x="1205" y="365"/>
                    <a:pt x="1178" y="365"/>
                  </a:cubicBezTo>
                  <a:cubicBezTo>
                    <a:pt x="758" y="365"/>
                    <a:pt x="134" y="1621"/>
                    <a:pt x="123" y="2016"/>
                  </a:cubicBezTo>
                  <a:cubicBezTo>
                    <a:pt x="108" y="2437"/>
                    <a:pt x="1" y="3691"/>
                    <a:pt x="1" y="3691"/>
                  </a:cubicBezTo>
                  <a:lnTo>
                    <a:pt x="880" y="2674"/>
                  </a:lnTo>
                  <a:lnTo>
                    <a:pt x="1729" y="1363"/>
                  </a:lnTo>
                  <a:lnTo>
                    <a:pt x="4390" y="3729"/>
                  </a:lnTo>
                  <a:lnTo>
                    <a:pt x="4390" y="3729"/>
                  </a:lnTo>
                  <a:cubicBezTo>
                    <a:pt x="4354" y="3694"/>
                    <a:pt x="4631" y="2965"/>
                    <a:pt x="4650" y="2896"/>
                  </a:cubicBezTo>
                  <a:cubicBezTo>
                    <a:pt x="4769" y="2460"/>
                    <a:pt x="4933" y="1898"/>
                    <a:pt x="4895" y="1447"/>
                  </a:cubicBezTo>
                  <a:cubicBezTo>
                    <a:pt x="4884" y="1286"/>
                    <a:pt x="4815" y="1126"/>
                    <a:pt x="4692" y="1018"/>
                  </a:cubicBezTo>
                  <a:cubicBezTo>
                    <a:pt x="4539" y="888"/>
                    <a:pt x="4322" y="862"/>
                    <a:pt x="4127" y="801"/>
                  </a:cubicBezTo>
                  <a:cubicBezTo>
                    <a:pt x="3767" y="693"/>
                    <a:pt x="3530" y="475"/>
                    <a:pt x="3281" y="212"/>
                  </a:cubicBezTo>
                  <a:cubicBezTo>
                    <a:pt x="3149" y="72"/>
                    <a:pt x="3006" y="1"/>
                    <a:pt x="2846" y="1"/>
                  </a:cubicBezTo>
                  <a:close/>
                  <a:moveTo>
                    <a:pt x="4390" y="3729"/>
                  </a:moveTo>
                  <a:cubicBezTo>
                    <a:pt x="4390" y="3729"/>
                    <a:pt x="4390" y="3729"/>
                    <a:pt x="4390" y="3730"/>
                  </a:cubicBezTo>
                  <a:lnTo>
                    <a:pt x="4390" y="37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1;p45">
              <a:extLst>
                <a:ext uri="{FF2B5EF4-FFF2-40B4-BE49-F238E27FC236}">
                  <a16:creationId xmlns:a16="http://schemas.microsoft.com/office/drawing/2014/main" id="{40548E78-B43C-9199-26A5-5539B2159B59}"/>
                </a:ext>
              </a:extLst>
            </p:cNvPr>
            <p:cNvSpPr/>
            <p:nvPr/>
          </p:nvSpPr>
          <p:spPr>
            <a:xfrm>
              <a:off x="2503875" y="2490975"/>
              <a:ext cx="75150" cy="111675"/>
            </a:xfrm>
            <a:custGeom>
              <a:avLst/>
              <a:gdLst/>
              <a:ahLst/>
              <a:cxnLst/>
              <a:rect l="l" t="t" r="r" b="b"/>
              <a:pathLst>
                <a:path w="3006" h="4467" extrusionOk="0">
                  <a:moveTo>
                    <a:pt x="2991" y="1"/>
                  </a:moveTo>
                  <a:lnTo>
                    <a:pt x="865" y="222"/>
                  </a:lnTo>
                  <a:lnTo>
                    <a:pt x="0" y="3614"/>
                  </a:lnTo>
                  <a:lnTo>
                    <a:pt x="3006" y="4467"/>
                  </a:lnTo>
                  <a:lnTo>
                    <a:pt x="299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2;p45">
              <a:extLst>
                <a:ext uri="{FF2B5EF4-FFF2-40B4-BE49-F238E27FC236}">
                  <a16:creationId xmlns:a16="http://schemas.microsoft.com/office/drawing/2014/main" id="{EE3D16C2-753B-E92F-9DFD-F6590EA334E3}"/>
                </a:ext>
              </a:extLst>
            </p:cNvPr>
            <p:cNvSpPr/>
            <p:nvPr/>
          </p:nvSpPr>
          <p:spPr>
            <a:xfrm>
              <a:off x="2513825" y="2399400"/>
              <a:ext cx="125050" cy="153550"/>
            </a:xfrm>
            <a:custGeom>
              <a:avLst/>
              <a:gdLst/>
              <a:ahLst/>
              <a:cxnLst/>
              <a:rect l="l" t="t" r="r" b="b"/>
              <a:pathLst>
                <a:path w="5002" h="6142" extrusionOk="0">
                  <a:moveTo>
                    <a:pt x="2360" y="0"/>
                  </a:moveTo>
                  <a:cubicBezTo>
                    <a:pt x="952" y="0"/>
                    <a:pt x="421" y="1258"/>
                    <a:pt x="130" y="3503"/>
                  </a:cubicBezTo>
                  <a:cubicBezTo>
                    <a:pt x="0" y="4493"/>
                    <a:pt x="1824" y="6034"/>
                    <a:pt x="2604" y="6130"/>
                  </a:cubicBezTo>
                  <a:cubicBezTo>
                    <a:pt x="2668" y="6138"/>
                    <a:pt x="2731" y="6142"/>
                    <a:pt x="2791" y="6142"/>
                  </a:cubicBezTo>
                  <a:cubicBezTo>
                    <a:pt x="3469" y="6142"/>
                    <a:pt x="3939" y="5644"/>
                    <a:pt x="4367" y="4015"/>
                  </a:cubicBezTo>
                  <a:cubicBezTo>
                    <a:pt x="5002" y="1610"/>
                    <a:pt x="4382" y="241"/>
                    <a:pt x="2707" y="23"/>
                  </a:cubicBezTo>
                  <a:cubicBezTo>
                    <a:pt x="2586" y="8"/>
                    <a:pt x="2470" y="0"/>
                    <a:pt x="2360"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3;p45">
              <a:extLst>
                <a:ext uri="{FF2B5EF4-FFF2-40B4-BE49-F238E27FC236}">
                  <a16:creationId xmlns:a16="http://schemas.microsoft.com/office/drawing/2014/main" id="{659B4922-B051-0B20-940A-1A783D8206F8}"/>
                </a:ext>
              </a:extLst>
            </p:cNvPr>
            <p:cNvSpPr/>
            <p:nvPr/>
          </p:nvSpPr>
          <p:spPr>
            <a:xfrm>
              <a:off x="2593825" y="2474725"/>
              <a:ext cx="10250" cy="34050"/>
            </a:xfrm>
            <a:custGeom>
              <a:avLst/>
              <a:gdLst/>
              <a:ahLst/>
              <a:cxnLst/>
              <a:rect l="l" t="t" r="r" b="b"/>
              <a:pathLst>
                <a:path w="410" h="1362" extrusionOk="0">
                  <a:moveTo>
                    <a:pt x="276" y="1"/>
                  </a:moveTo>
                  <a:cubicBezTo>
                    <a:pt x="257" y="1"/>
                    <a:pt x="238" y="16"/>
                    <a:pt x="238" y="39"/>
                  </a:cubicBezTo>
                  <a:cubicBezTo>
                    <a:pt x="238" y="43"/>
                    <a:pt x="238" y="379"/>
                    <a:pt x="264" y="635"/>
                  </a:cubicBezTo>
                  <a:cubicBezTo>
                    <a:pt x="272" y="712"/>
                    <a:pt x="280" y="785"/>
                    <a:pt x="287" y="850"/>
                  </a:cubicBezTo>
                  <a:cubicBezTo>
                    <a:pt x="310" y="1010"/>
                    <a:pt x="326" y="1148"/>
                    <a:pt x="295" y="1197"/>
                  </a:cubicBezTo>
                  <a:cubicBezTo>
                    <a:pt x="253" y="1265"/>
                    <a:pt x="192" y="1282"/>
                    <a:pt x="143" y="1282"/>
                  </a:cubicBezTo>
                  <a:cubicBezTo>
                    <a:pt x="98" y="1282"/>
                    <a:pt x="62" y="1268"/>
                    <a:pt x="58" y="1266"/>
                  </a:cubicBezTo>
                  <a:cubicBezTo>
                    <a:pt x="54" y="1265"/>
                    <a:pt x="50" y="1264"/>
                    <a:pt x="45" y="1264"/>
                  </a:cubicBezTo>
                  <a:cubicBezTo>
                    <a:pt x="30" y="1264"/>
                    <a:pt x="14" y="1274"/>
                    <a:pt x="8" y="1289"/>
                  </a:cubicBezTo>
                  <a:cubicBezTo>
                    <a:pt x="1" y="1312"/>
                    <a:pt x="8" y="1335"/>
                    <a:pt x="31" y="1343"/>
                  </a:cubicBezTo>
                  <a:cubicBezTo>
                    <a:pt x="58" y="1354"/>
                    <a:pt x="96" y="1362"/>
                    <a:pt x="142" y="1362"/>
                  </a:cubicBezTo>
                  <a:cubicBezTo>
                    <a:pt x="215" y="1362"/>
                    <a:pt x="303" y="1335"/>
                    <a:pt x="364" y="1240"/>
                  </a:cubicBezTo>
                  <a:cubicBezTo>
                    <a:pt x="410" y="1163"/>
                    <a:pt x="391" y="1029"/>
                    <a:pt x="368" y="842"/>
                  </a:cubicBezTo>
                  <a:cubicBezTo>
                    <a:pt x="360" y="777"/>
                    <a:pt x="352" y="704"/>
                    <a:pt x="345" y="628"/>
                  </a:cubicBezTo>
                  <a:cubicBezTo>
                    <a:pt x="318" y="375"/>
                    <a:pt x="318" y="43"/>
                    <a:pt x="318" y="39"/>
                  </a:cubicBezTo>
                  <a:cubicBezTo>
                    <a:pt x="318" y="16"/>
                    <a:pt x="299" y="1"/>
                    <a:pt x="276"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4;p45">
              <a:extLst>
                <a:ext uri="{FF2B5EF4-FFF2-40B4-BE49-F238E27FC236}">
                  <a16:creationId xmlns:a16="http://schemas.microsoft.com/office/drawing/2014/main" id="{5DCF2637-7885-9006-1ED7-60F5DC18D8BD}"/>
                </a:ext>
              </a:extLst>
            </p:cNvPr>
            <p:cNvSpPr/>
            <p:nvPr/>
          </p:nvSpPr>
          <p:spPr>
            <a:xfrm>
              <a:off x="2542025" y="2530575"/>
              <a:ext cx="46000" cy="23325"/>
            </a:xfrm>
            <a:custGeom>
              <a:avLst/>
              <a:gdLst/>
              <a:ahLst/>
              <a:cxnLst/>
              <a:rect l="l" t="t" r="r" b="b"/>
              <a:pathLst>
                <a:path w="1840" h="933" extrusionOk="0">
                  <a:moveTo>
                    <a:pt x="44" y="0"/>
                  </a:moveTo>
                  <a:cubicBezTo>
                    <a:pt x="34" y="0"/>
                    <a:pt x="23" y="5"/>
                    <a:pt x="15" y="15"/>
                  </a:cubicBezTo>
                  <a:cubicBezTo>
                    <a:pt x="0" y="30"/>
                    <a:pt x="0" y="57"/>
                    <a:pt x="19" y="69"/>
                  </a:cubicBezTo>
                  <a:cubicBezTo>
                    <a:pt x="543" y="543"/>
                    <a:pt x="1117" y="879"/>
                    <a:pt x="1472" y="921"/>
                  </a:cubicBezTo>
                  <a:cubicBezTo>
                    <a:pt x="1541" y="929"/>
                    <a:pt x="1606" y="933"/>
                    <a:pt x="1667" y="933"/>
                  </a:cubicBezTo>
                  <a:cubicBezTo>
                    <a:pt x="1713" y="933"/>
                    <a:pt x="1755" y="933"/>
                    <a:pt x="1801" y="929"/>
                  </a:cubicBezTo>
                  <a:cubicBezTo>
                    <a:pt x="1820" y="925"/>
                    <a:pt x="1839" y="906"/>
                    <a:pt x="1836" y="883"/>
                  </a:cubicBezTo>
                  <a:cubicBezTo>
                    <a:pt x="1832" y="862"/>
                    <a:pt x="1816" y="848"/>
                    <a:pt x="1797" y="848"/>
                  </a:cubicBezTo>
                  <a:cubicBezTo>
                    <a:pt x="1794" y="848"/>
                    <a:pt x="1792" y="848"/>
                    <a:pt x="1790" y="849"/>
                  </a:cubicBezTo>
                  <a:cubicBezTo>
                    <a:pt x="1750" y="852"/>
                    <a:pt x="1710" y="854"/>
                    <a:pt x="1668" y="854"/>
                  </a:cubicBezTo>
                  <a:cubicBezTo>
                    <a:pt x="1609" y="854"/>
                    <a:pt x="1547" y="850"/>
                    <a:pt x="1480" y="841"/>
                  </a:cubicBezTo>
                  <a:cubicBezTo>
                    <a:pt x="1143" y="803"/>
                    <a:pt x="577" y="466"/>
                    <a:pt x="73" y="11"/>
                  </a:cubicBezTo>
                  <a:cubicBezTo>
                    <a:pt x="64" y="4"/>
                    <a:pt x="54" y="0"/>
                    <a:pt x="44"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5;p45">
              <a:extLst>
                <a:ext uri="{FF2B5EF4-FFF2-40B4-BE49-F238E27FC236}">
                  <a16:creationId xmlns:a16="http://schemas.microsoft.com/office/drawing/2014/main" id="{3802503F-E588-4790-3ABB-98662183A66C}"/>
                </a:ext>
              </a:extLst>
            </p:cNvPr>
            <p:cNvSpPr/>
            <p:nvPr/>
          </p:nvSpPr>
          <p:spPr>
            <a:xfrm>
              <a:off x="2518700" y="2399050"/>
              <a:ext cx="119325" cy="85275"/>
            </a:xfrm>
            <a:custGeom>
              <a:avLst/>
              <a:gdLst/>
              <a:ahLst/>
              <a:cxnLst/>
              <a:rect l="l" t="t" r="r" b="b"/>
              <a:pathLst>
                <a:path w="4773" h="3411" extrusionOk="0">
                  <a:moveTo>
                    <a:pt x="2093" y="1"/>
                  </a:moveTo>
                  <a:cubicBezTo>
                    <a:pt x="823" y="1"/>
                    <a:pt x="211" y="880"/>
                    <a:pt x="0" y="2779"/>
                  </a:cubicBezTo>
                  <a:lnTo>
                    <a:pt x="432" y="3410"/>
                  </a:lnTo>
                  <a:cubicBezTo>
                    <a:pt x="470" y="3108"/>
                    <a:pt x="895" y="2718"/>
                    <a:pt x="1052" y="2313"/>
                  </a:cubicBezTo>
                  <a:cubicBezTo>
                    <a:pt x="1208" y="1907"/>
                    <a:pt x="1476" y="1200"/>
                    <a:pt x="1862" y="1116"/>
                  </a:cubicBezTo>
                  <a:cubicBezTo>
                    <a:pt x="1916" y="1104"/>
                    <a:pt x="1970" y="1098"/>
                    <a:pt x="2026" y="1098"/>
                  </a:cubicBezTo>
                  <a:cubicBezTo>
                    <a:pt x="2338" y="1098"/>
                    <a:pt x="2673" y="1265"/>
                    <a:pt x="2975" y="1311"/>
                  </a:cubicBezTo>
                  <a:cubicBezTo>
                    <a:pt x="3044" y="1321"/>
                    <a:pt x="3104" y="1324"/>
                    <a:pt x="3161" y="1324"/>
                  </a:cubicBezTo>
                  <a:cubicBezTo>
                    <a:pt x="3274" y="1324"/>
                    <a:pt x="3370" y="1311"/>
                    <a:pt x="3481" y="1311"/>
                  </a:cubicBezTo>
                  <a:cubicBezTo>
                    <a:pt x="3606" y="1311"/>
                    <a:pt x="3749" y="1328"/>
                    <a:pt x="3954" y="1403"/>
                  </a:cubicBezTo>
                  <a:cubicBezTo>
                    <a:pt x="4520" y="1601"/>
                    <a:pt x="4413" y="2710"/>
                    <a:pt x="4413" y="2710"/>
                  </a:cubicBezTo>
                  <a:cubicBezTo>
                    <a:pt x="4772" y="577"/>
                    <a:pt x="4084" y="232"/>
                    <a:pt x="2516" y="30"/>
                  </a:cubicBezTo>
                  <a:cubicBezTo>
                    <a:pt x="2368" y="11"/>
                    <a:pt x="2227" y="1"/>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6;p45">
              <a:extLst>
                <a:ext uri="{FF2B5EF4-FFF2-40B4-BE49-F238E27FC236}">
                  <a16:creationId xmlns:a16="http://schemas.microsoft.com/office/drawing/2014/main" id="{0F1D8D84-4E5F-E7D3-DD84-3E7AD10271F7}"/>
                </a:ext>
              </a:extLst>
            </p:cNvPr>
            <p:cNvSpPr/>
            <p:nvPr/>
          </p:nvSpPr>
          <p:spPr>
            <a:xfrm>
              <a:off x="2507800" y="2462475"/>
              <a:ext cx="25725" cy="37350"/>
            </a:xfrm>
            <a:custGeom>
              <a:avLst/>
              <a:gdLst/>
              <a:ahLst/>
              <a:cxnLst/>
              <a:rect l="l" t="t" r="r" b="b"/>
              <a:pathLst>
                <a:path w="1029" h="1494" extrusionOk="0">
                  <a:moveTo>
                    <a:pt x="544" y="0"/>
                  </a:moveTo>
                  <a:cubicBezTo>
                    <a:pt x="529" y="0"/>
                    <a:pt x="513" y="2"/>
                    <a:pt x="497" y="5"/>
                  </a:cubicBezTo>
                  <a:cubicBezTo>
                    <a:pt x="256" y="51"/>
                    <a:pt x="0" y="429"/>
                    <a:pt x="80" y="835"/>
                  </a:cubicBezTo>
                  <a:cubicBezTo>
                    <a:pt x="152" y="1212"/>
                    <a:pt x="379" y="1493"/>
                    <a:pt x="607" y="1493"/>
                  </a:cubicBezTo>
                  <a:cubicBezTo>
                    <a:pt x="624" y="1493"/>
                    <a:pt x="641" y="1492"/>
                    <a:pt x="658" y="1489"/>
                  </a:cubicBezTo>
                  <a:cubicBezTo>
                    <a:pt x="899" y="1443"/>
                    <a:pt x="1029" y="1076"/>
                    <a:pt x="952" y="670"/>
                  </a:cubicBezTo>
                  <a:cubicBezTo>
                    <a:pt x="881" y="292"/>
                    <a:pt x="756" y="0"/>
                    <a:pt x="544"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7;p45">
              <a:extLst>
                <a:ext uri="{FF2B5EF4-FFF2-40B4-BE49-F238E27FC236}">
                  <a16:creationId xmlns:a16="http://schemas.microsoft.com/office/drawing/2014/main" id="{5BC56213-4720-7323-0CFD-8E5C9C43E97E}"/>
                </a:ext>
              </a:extLst>
            </p:cNvPr>
            <p:cNvSpPr/>
            <p:nvPr/>
          </p:nvSpPr>
          <p:spPr>
            <a:xfrm>
              <a:off x="2576325" y="2476050"/>
              <a:ext cx="8625" cy="12575"/>
            </a:xfrm>
            <a:custGeom>
              <a:avLst/>
              <a:gdLst/>
              <a:ahLst/>
              <a:cxnLst/>
              <a:rect l="l" t="t" r="r" b="b"/>
              <a:pathLst>
                <a:path w="345" h="503" extrusionOk="0">
                  <a:moveTo>
                    <a:pt x="195" y="1"/>
                  </a:moveTo>
                  <a:cubicBezTo>
                    <a:pt x="114" y="1"/>
                    <a:pt x="35" y="102"/>
                    <a:pt x="20" y="234"/>
                  </a:cubicBezTo>
                  <a:cubicBezTo>
                    <a:pt x="1" y="372"/>
                    <a:pt x="58" y="494"/>
                    <a:pt x="142" y="502"/>
                  </a:cubicBezTo>
                  <a:cubicBezTo>
                    <a:pt x="147" y="503"/>
                    <a:pt x="151" y="503"/>
                    <a:pt x="156" y="503"/>
                  </a:cubicBezTo>
                  <a:cubicBezTo>
                    <a:pt x="239" y="503"/>
                    <a:pt x="315" y="403"/>
                    <a:pt x="330" y="273"/>
                  </a:cubicBezTo>
                  <a:cubicBezTo>
                    <a:pt x="345" y="135"/>
                    <a:pt x="291" y="13"/>
                    <a:pt x="203" y="1"/>
                  </a:cubicBezTo>
                  <a:cubicBezTo>
                    <a:pt x="201" y="1"/>
                    <a:pt x="198"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8;p45">
              <a:extLst>
                <a:ext uri="{FF2B5EF4-FFF2-40B4-BE49-F238E27FC236}">
                  <a16:creationId xmlns:a16="http://schemas.microsoft.com/office/drawing/2014/main" id="{3FC30D87-8868-C163-0B71-7F58A58CF126}"/>
                </a:ext>
              </a:extLst>
            </p:cNvPr>
            <p:cNvSpPr/>
            <p:nvPr/>
          </p:nvSpPr>
          <p:spPr>
            <a:xfrm>
              <a:off x="2615825" y="2481200"/>
              <a:ext cx="8625" cy="12575"/>
            </a:xfrm>
            <a:custGeom>
              <a:avLst/>
              <a:gdLst/>
              <a:ahLst/>
              <a:cxnLst/>
              <a:rect l="l" t="t" r="r" b="b"/>
              <a:pathLst>
                <a:path w="345" h="503" extrusionOk="0">
                  <a:moveTo>
                    <a:pt x="189" y="1"/>
                  </a:moveTo>
                  <a:cubicBezTo>
                    <a:pt x="107" y="1"/>
                    <a:pt x="33" y="100"/>
                    <a:pt x="15" y="231"/>
                  </a:cubicBezTo>
                  <a:cubicBezTo>
                    <a:pt x="0" y="373"/>
                    <a:pt x="54" y="491"/>
                    <a:pt x="142" y="503"/>
                  </a:cubicBezTo>
                  <a:cubicBezTo>
                    <a:pt x="144" y="503"/>
                    <a:pt x="147" y="503"/>
                    <a:pt x="150" y="503"/>
                  </a:cubicBezTo>
                  <a:cubicBezTo>
                    <a:pt x="231" y="503"/>
                    <a:pt x="310" y="402"/>
                    <a:pt x="325" y="269"/>
                  </a:cubicBezTo>
                  <a:cubicBezTo>
                    <a:pt x="344" y="132"/>
                    <a:pt x="287" y="13"/>
                    <a:pt x="203" y="2"/>
                  </a:cubicBezTo>
                  <a:cubicBezTo>
                    <a:pt x="198" y="1"/>
                    <a:pt x="194"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9;p45">
              <a:extLst>
                <a:ext uri="{FF2B5EF4-FFF2-40B4-BE49-F238E27FC236}">
                  <a16:creationId xmlns:a16="http://schemas.microsoft.com/office/drawing/2014/main" id="{38CEA7F2-5B4B-4A40-5302-7D3A6EEDDE39}"/>
                </a:ext>
              </a:extLst>
            </p:cNvPr>
            <p:cNvSpPr/>
            <p:nvPr/>
          </p:nvSpPr>
          <p:spPr>
            <a:xfrm>
              <a:off x="2584650" y="2518175"/>
              <a:ext cx="17425" cy="5425"/>
            </a:xfrm>
            <a:custGeom>
              <a:avLst/>
              <a:gdLst/>
              <a:ahLst/>
              <a:cxnLst/>
              <a:rect l="l" t="t" r="r" b="b"/>
              <a:pathLst>
                <a:path w="697" h="217" extrusionOk="0">
                  <a:moveTo>
                    <a:pt x="48" y="1"/>
                  </a:moveTo>
                  <a:cubicBezTo>
                    <a:pt x="36" y="1"/>
                    <a:pt x="25" y="7"/>
                    <a:pt x="16" y="18"/>
                  </a:cubicBezTo>
                  <a:cubicBezTo>
                    <a:pt x="1" y="33"/>
                    <a:pt x="4" y="60"/>
                    <a:pt x="23" y="75"/>
                  </a:cubicBezTo>
                  <a:cubicBezTo>
                    <a:pt x="142" y="167"/>
                    <a:pt x="283" y="217"/>
                    <a:pt x="421" y="217"/>
                  </a:cubicBezTo>
                  <a:cubicBezTo>
                    <a:pt x="509" y="217"/>
                    <a:pt x="593" y="197"/>
                    <a:pt x="670" y="155"/>
                  </a:cubicBezTo>
                  <a:cubicBezTo>
                    <a:pt x="689" y="144"/>
                    <a:pt x="696" y="121"/>
                    <a:pt x="689" y="102"/>
                  </a:cubicBezTo>
                  <a:cubicBezTo>
                    <a:pt x="680" y="88"/>
                    <a:pt x="665" y="80"/>
                    <a:pt x="651" y="80"/>
                  </a:cubicBezTo>
                  <a:cubicBezTo>
                    <a:pt x="645" y="80"/>
                    <a:pt x="640" y="81"/>
                    <a:pt x="635" y="83"/>
                  </a:cubicBezTo>
                  <a:cubicBezTo>
                    <a:pt x="569" y="118"/>
                    <a:pt x="495" y="135"/>
                    <a:pt x="419" y="135"/>
                  </a:cubicBezTo>
                  <a:cubicBezTo>
                    <a:pt x="300" y="135"/>
                    <a:pt x="176" y="92"/>
                    <a:pt x="73" y="10"/>
                  </a:cubicBezTo>
                  <a:cubicBezTo>
                    <a:pt x="65" y="4"/>
                    <a:pt x="57" y="1"/>
                    <a:pt x="48"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0;p45">
              <a:extLst>
                <a:ext uri="{FF2B5EF4-FFF2-40B4-BE49-F238E27FC236}">
                  <a16:creationId xmlns:a16="http://schemas.microsoft.com/office/drawing/2014/main" id="{19499B43-7139-5623-1D0D-ED7B9F405BEE}"/>
                </a:ext>
              </a:extLst>
            </p:cNvPr>
            <p:cNvSpPr/>
            <p:nvPr/>
          </p:nvSpPr>
          <p:spPr>
            <a:xfrm>
              <a:off x="2565825" y="2459125"/>
              <a:ext cx="23725" cy="7700"/>
            </a:xfrm>
            <a:custGeom>
              <a:avLst/>
              <a:gdLst/>
              <a:ahLst/>
              <a:cxnLst/>
              <a:rect l="l" t="t" r="r" b="b"/>
              <a:pathLst>
                <a:path w="949" h="308" extrusionOk="0">
                  <a:moveTo>
                    <a:pt x="441" y="0"/>
                  </a:moveTo>
                  <a:cubicBezTo>
                    <a:pt x="381" y="0"/>
                    <a:pt x="321" y="8"/>
                    <a:pt x="264" y="20"/>
                  </a:cubicBezTo>
                  <a:cubicBezTo>
                    <a:pt x="226" y="28"/>
                    <a:pt x="191" y="40"/>
                    <a:pt x="157" y="51"/>
                  </a:cubicBezTo>
                  <a:cubicBezTo>
                    <a:pt x="142" y="59"/>
                    <a:pt x="123" y="63"/>
                    <a:pt x="107" y="70"/>
                  </a:cubicBezTo>
                  <a:cubicBezTo>
                    <a:pt x="92" y="78"/>
                    <a:pt x="77" y="85"/>
                    <a:pt x="61" y="97"/>
                  </a:cubicBezTo>
                  <a:cubicBezTo>
                    <a:pt x="19" y="120"/>
                    <a:pt x="0" y="170"/>
                    <a:pt x="16" y="212"/>
                  </a:cubicBezTo>
                  <a:cubicBezTo>
                    <a:pt x="31" y="242"/>
                    <a:pt x="58" y="261"/>
                    <a:pt x="88" y="265"/>
                  </a:cubicBezTo>
                  <a:lnTo>
                    <a:pt x="119" y="269"/>
                  </a:lnTo>
                  <a:cubicBezTo>
                    <a:pt x="123" y="270"/>
                    <a:pt x="127" y="271"/>
                    <a:pt x="131" y="271"/>
                  </a:cubicBezTo>
                  <a:cubicBezTo>
                    <a:pt x="140" y="271"/>
                    <a:pt x="151" y="269"/>
                    <a:pt x="161" y="269"/>
                  </a:cubicBezTo>
                  <a:lnTo>
                    <a:pt x="291" y="269"/>
                  </a:lnTo>
                  <a:cubicBezTo>
                    <a:pt x="352" y="269"/>
                    <a:pt x="409" y="269"/>
                    <a:pt x="467" y="273"/>
                  </a:cubicBezTo>
                  <a:cubicBezTo>
                    <a:pt x="524" y="277"/>
                    <a:pt x="585" y="281"/>
                    <a:pt x="643" y="288"/>
                  </a:cubicBezTo>
                  <a:cubicBezTo>
                    <a:pt x="700" y="296"/>
                    <a:pt x="761" y="303"/>
                    <a:pt x="822" y="307"/>
                  </a:cubicBezTo>
                  <a:cubicBezTo>
                    <a:pt x="825" y="307"/>
                    <a:pt x="828" y="308"/>
                    <a:pt x="830" y="308"/>
                  </a:cubicBezTo>
                  <a:cubicBezTo>
                    <a:pt x="881" y="308"/>
                    <a:pt x="930" y="274"/>
                    <a:pt x="941" y="223"/>
                  </a:cubicBezTo>
                  <a:cubicBezTo>
                    <a:pt x="949" y="177"/>
                    <a:pt x="926" y="131"/>
                    <a:pt x="887" y="112"/>
                  </a:cubicBezTo>
                  <a:cubicBezTo>
                    <a:pt x="826" y="74"/>
                    <a:pt x="761" y="47"/>
                    <a:pt x="692" y="32"/>
                  </a:cubicBezTo>
                  <a:cubicBezTo>
                    <a:pt x="623" y="13"/>
                    <a:pt x="551" y="5"/>
                    <a:pt x="478" y="1"/>
                  </a:cubicBezTo>
                  <a:cubicBezTo>
                    <a:pt x="466" y="1"/>
                    <a:pt x="453"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1;p45">
              <a:extLst>
                <a:ext uri="{FF2B5EF4-FFF2-40B4-BE49-F238E27FC236}">
                  <a16:creationId xmlns:a16="http://schemas.microsoft.com/office/drawing/2014/main" id="{8C66AE6D-5177-6CC2-1534-9D085E5A638D}"/>
                </a:ext>
              </a:extLst>
            </p:cNvPr>
            <p:cNvSpPr/>
            <p:nvPr/>
          </p:nvSpPr>
          <p:spPr>
            <a:xfrm>
              <a:off x="2611025" y="2465150"/>
              <a:ext cx="17625" cy="8550"/>
            </a:xfrm>
            <a:custGeom>
              <a:avLst/>
              <a:gdLst/>
              <a:ahLst/>
              <a:cxnLst/>
              <a:rect l="l" t="t" r="r" b="b"/>
              <a:pathLst>
                <a:path w="705" h="342" extrusionOk="0">
                  <a:moveTo>
                    <a:pt x="261" y="0"/>
                  </a:moveTo>
                  <a:cubicBezTo>
                    <a:pt x="202" y="0"/>
                    <a:pt x="142" y="8"/>
                    <a:pt x="85" y="24"/>
                  </a:cubicBezTo>
                  <a:cubicBezTo>
                    <a:pt x="43" y="36"/>
                    <a:pt x="9" y="74"/>
                    <a:pt x="9" y="120"/>
                  </a:cubicBezTo>
                  <a:cubicBezTo>
                    <a:pt x="1" y="173"/>
                    <a:pt x="43" y="219"/>
                    <a:pt x="96" y="231"/>
                  </a:cubicBezTo>
                  <a:cubicBezTo>
                    <a:pt x="158" y="246"/>
                    <a:pt x="219" y="250"/>
                    <a:pt x="276" y="261"/>
                  </a:cubicBezTo>
                  <a:cubicBezTo>
                    <a:pt x="334" y="269"/>
                    <a:pt x="391" y="280"/>
                    <a:pt x="448" y="292"/>
                  </a:cubicBezTo>
                  <a:cubicBezTo>
                    <a:pt x="502" y="303"/>
                    <a:pt x="632" y="326"/>
                    <a:pt x="685" y="342"/>
                  </a:cubicBezTo>
                  <a:cubicBezTo>
                    <a:pt x="693" y="250"/>
                    <a:pt x="701" y="162"/>
                    <a:pt x="704" y="74"/>
                  </a:cubicBezTo>
                  <a:cubicBezTo>
                    <a:pt x="666" y="59"/>
                    <a:pt x="551" y="36"/>
                    <a:pt x="509" y="28"/>
                  </a:cubicBezTo>
                  <a:cubicBezTo>
                    <a:pt x="449" y="11"/>
                    <a:pt x="387" y="1"/>
                    <a:pt x="323" y="1"/>
                  </a:cubicBezTo>
                  <a:cubicBezTo>
                    <a:pt x="314" y="1"/>
                    <a:pt x="305" y="1"/>
                    <a:pt x="295" y="1"/>
                  </a:cubicBezTo>
                  <a:cubicBezTo>
                    <a:pt x="284" y="1"/>
                    <a:pt x="272" y="0"/>
                    <a:pt x="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2;p45">
              <a:extLst>
                <a:ext uri="{FF2B5EF4-FFF2-40B4-BE49-F238E27FC236}">
                  <a16:creationId xmlns:a16="http://schemas.microsoft.com/office/drawing/2014/main" id="{084FDCAD-0C88-AED7-C033-B21D7E86E52F}"/>
                </a:ext>
              </a:extLst>
            </p:cNvPr>
            <p:cNvSpPr/>
            <p:nvPr/>
          </p:nvSpPr>
          <p:spPr>
            <a:xfrm>
              <a:off x="2343275" y="3536025"/>
              <a:ext cx="51450" cy="66175"/>
            </a:xfrm>
            <a:custGeom>
              <a:avLst/>
              <a:gdLst/>
              <a:ahLst/>
              <a:cxnLst/>
              <a:rect l="l" t="t" r="r" b="b"/>
              <a:pathLst>
                <a:path w="2058" h="2647" extrusionOk="0">
                  <a:moveTo>
                    <a:pt x="2058" y="0"/>
                  </a:moveTo>
                  <a:lnTo>
                    <a:pt x="406" y="172"/>
                  </a:lnTo>
                  <a:lnTo>
                    <a:pt x="1" y="2061"/>
                  </a:lnTo>
                  <a:lnTo>
                    <a:pt x="364" y="2455"/>
                  </a:lnTo>
                  <a:lnTo>
                    <a:pt x="1071" y="2646"/>
                  </a:lnTo>
                  <a:lnTo>
                    <a:pt x="1614" y="2031"/>
                  </a:lnTo>
                  <a:lnTo>
                    <a:pt x="2058"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3;p45">
              <a:extLst>
                <a:ext uri="{FF2B5EF4-FFF2-40B4-BE49-F238E27FC236}">
                  <a16:creationId xmlns:a16="http://schemas.microsoft.com/office/drawing/2014/main" id="{B1DAFE2E-AE55-3080-A730-2E4A04852B4F}"/>
                </a:ext>
              </a:extLst>
            </p:cNvPr>
            <p:cNvSpPr/>
            <p:nvPr/>
          </p:nvSpPr>
          <p:spPr>
            <a:xfrm>
              <a:off x="2306100" y="3582675"/>
              <a:ext cx="88725" cy="54850"/>
            </a:xfrm>
            <a:custGeom>
              <a:avLst/>
              <a:gdLst/>
              <a:ahLst/>
              <a:cxnLst/>
              <a:rect l="l" t="t" r="r" b="b"/>
              <a:pathLst>
                <a:path w="3549" h="2194" extrusionOk="0">
                  <a:moveTo>
                    <a:pt x="2283" y="0"/>
                  </a:moveTo>
                  <a:cubicBezTo>
                    <a:pt x="1767" y="0"/>
                    <a:pt x="1595" y="15"/>
                    <a:pt x="1476" y="130"/>
                  </a:cubicBezTo>
                  <a:cubicBezTo>
                    <a:pt x="1281" y="321"/>
                    <a:pt x="1151" y="627"/>
                    <a:pt x="1010" y="792"/>
                  </a:cubicBezTo>
                  <a:cubicBezTo>
                    <a:pt x="868" y="952"/>
                    <a:pt x="543" y="1216"/>
                    <a:pt x="390" y="1281"/>
                  </a:cubicBezTo>
                  <a:cubicBezTo>
                    <a:pt x="0" y="1442"/>
                    <a:pt x="8" y="2096"/>
                    <a:pt x="92" y="2138"/>
                  </a:cubicBezTo>
                  <a:cubicBezTo>
                    <a:pt x="140" y="2161"/>
                    <a:pt x="1233" y="2193"/>
                    <a:pt x="2142" y="2193"/>
                  </a:cubicBezTo>
                  <a:cubicBezTo>
                    <a:pt x="2746" y="2193"/>
                    <a:pt x="3269" y="2179"/>
                    <a:pt x="3350" y="2138"/>
                  </a:cubicBezTo>
                  <a:cubicBezTo>
                    <a:pt x="3549" y="2031"/>
                    <a:pt x="3189" y="111"/>
                    <a:pt x="3090" y="111"/>
                  </a:cubicBezTo>
                  <a:cubicBezTo>
                    <a:pt x="3028" y="111"/>
                    <a:pt x="2811"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4;p45">
              <a:extLst>
                <a:ext uri="{FF2B5EF4-FFF2-40B4-BE49-F238E27FC236}">
                  <a16:creationId xmlns:a16="http://schemas.microsoft.com/office/drawing/2014/main" id="{B38BA65D-79D3-5439-709A-2BDFBB5A23DD}"/>
                </a:ext>
              </a:extLst>
            </p:cNvPr>
            <p:cNvSpPr/>
            <p:nvPr/>
          </p:nvSpPr>
          <p:spPr>
            <a:xfrm>
              <a:off x="2633400" y="3544325"/>
              <a:ext cx="50025" cy="50500"/>
            </a:xfrm>
            <a:custGeom>
              <a:avLst/>
              <a:gdLst/>
              <a:ahLst/>
              <a:cxnLst/>
              <a:rect l="l" t="t" r="r" b="b"/>
              <a:pathLst>
                <a:path w="2001" h="2020" extrusionOk="0">
                  <a:moveTo>
                    <a:pt x="1" y="1"/>
                  </a:moveTo>
                  <a:lnTo>
                    <a:pt x="287" y="2020"/>
                  </a:lnTo>
                  <a:lnTo>
                    <a:pt x="2000" y="1886"/>
                  </a:lnTo>
                  <a:lnTo>
                    <a:pt x="1622" y="39"/>
                  </a:lnTo>
                  <a:lnTo>
                    <a:pt x="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5;p45">
              <a:extLst>
                <a:ext uri="{FF2B5EF4-FFF2-40B4-BE49-F238E27FC236}">
                  <a16:creationId xmlns:a16="http://schemas.microsoft.com/office/drawing/2014/main" id="{1448413C-2506-4D35-C0FF-139BEEC1B7EE}"/>
                </a:ext>
              </a:extLst>
            </p:cNvPr>
            <p:cNvSpPr/>
            <p:nvPr/>
          </p:nvSpPr>
          <p:spPr>
            <a:xfrm>
              <a:off x="2634450" y="3586400"/>
              <a:ext cx="133575" cy="51700"/>
            </a:xfrm>
            <a:custGeom>
              <a:avLst/>
              <a:gdLst/>
              <a:ahLst/>
              <a:cxnLst/>
              <a:rect l="l" t="t" r="r" b="b"/>
              <a:pathLst>
                <a:path w="5343" h="2068" extrusionOk="0">
                  <a:moveTo>
                    <a:pt x="1962" y="0"/>
                  </a:moveTo>
                  <a:cubicBezTo>
                    <a:pt x="1961" y="0"/>
                    <a:pt x="1960" y="0"/>
                    <a:pt x="1958" y="0"/>
                  </a:cubicBezTo>
                  <a:cubicBezTo>
                    <a:pt x="1794" y="0"/>
                    <a:pt x="1549" y="123"/>
                    <a:pt x="1041" y="123"/>
                  </a:cubicBezTo>
                  <a:cubicBezTo>
                    <a:pt x="521" y="123"/>
                    <a:pt x="307" y="16"/>
                    <a:pt x="245" y="16"/>
                  </a:cubicBezTo>
                  <a:cubicBezTo>
                    <a:pt x="150" y="16"/>
                    <a:pt x="1" y="1908"/>
                    <a:pt x="196" y="2012"/>
                  </a:cubicBezTo>
                  <a:cubicBezTo>
                    <a:pt x="275" y="2053"/>
                    <a:pt x="1085" y="2067"/>
                    <a:pt x="2036" y="2067"/>
                  </a:cubicBezTo>
                  <a:cubicBezTo>
                    <a:pt x="3466" y="2067"/>
                    <a:pt x="5214" y="2034"/>
                    <a:pt x="5262" y="2012"/>
                  </a:cubicBezTo>
                  <a:cubicBezTo>
                    <a:pt x="5342" y="1969"/>
                    <a:pt x="5075" y="1503"/>
                    <a:pt x="4712" y="1308"/>
                  </a:cubicBezTo>
                  <a:cubicBezTo>
                    <a:pt x="4264" y="1067"/>
                    <a:pt x="3373" y="906"/>
                    <a:pt x="2991" y="780"/>
                  </a:cubicBezTo>
                  <a:cubicBezTo>
                    <a:pt x="2613" y="654"/>
                    <a:pt x="2384" y="0"/>
                    <a:pt x="19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6;p45">
              <a:extLst>
                <a:ext uri="{FF2B5EF4-FFF2-40B4-BE49-F238E27FC236}">
                  <a16:creationId xmlns:a16="http://schemas.microsoft.com/office/drawing/2014/main" id="{49BD8CF8-42C7-2CB3-FC2F-494708F7CAD5}"/>
                </a:ext>
              </a:extLst>
            </p:cNvPr>
            <p:cNvSpPr/>
            <p:nvPr/>
          </p:nvSpPr>
          <p:spPr>
            <a:xfrm>
              <a:off x="2615325" y="2678625"/>
              <a:ext cx="79750" cy="174625"/>
            </a:xfrm>
            <a:custGeom>
              <a:avLst/>
              <a:gdLst/>
              <a:ahLst/>
              <a:cxnLst/>
              <a:rect l="l" t="t" r="r" b="b"/>
              <a:pathLst>
                <a:path w="3190" h="6985" extrusionOk="0">
                  <a:moveTo>
                    <a:pt x="2517" y="1"/>
                  </a:moveTo>
                  <a:cubicBezTo>
                    <a:pt x="1660" y="77"/>
                    <a:pt x="869" y="1156"/>
                    <a:pt x="1" y="1213"/>
                  </a:cubicBezTo>
                  <a:cubicBezTo>
                    <a:pt x="1" y="1213"/>
                    <a:pt x="112" y="4421"/>
                    <a:pt x="383" y="5232"/>
                  </a:cubicBezTo>
                  <a:cubicBezTo>
                    <a:pt x="590" y="5856"/>
                    <a:pt x="1725" y="6984"/>
                    <a:pt x="2489" y="6984"/>
                  </a:cubicBezTo>
                  <a:cubicBezTo>
                    <a:pt x="2613" y="6984"/>
                    <a:pt x="2728" y="6954"/>
                    <a:pt x="2827" y="6887"/>
                  </a:cubicBezTo>
                  <a:cubicBezTo>
                    <a:pt x="3190" y="6639"/>
                    <a:pt x="2632" y="2035"/>
                    <a:pt x="2517"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7;p45">
              <a:extLst>
                <a:ext uri="{FF2B5EF4-FFF2-40B4-BE49-F238E27FC236}">
                  <a16:creationId xmlns:a16="http://schemas.microsoft.com/office/drawing/2014/main" id="{4A27F27E-5A72-CE70-89BB-F1F12734FE8E}"/>
                </a:ext>
              </a:extLst>
            </p:cNvPr>
            <p:cNvSpPr/>
            <p:nvPr/>
          </p:nvSpPr>
          <p:spPr>
            <a:xfrm>
              <a:off x="2579200" y="2555800"/>
              <a:ext cx="107675" cy="162125"/>
            </a:xfrm>
            <a:custGeom>
              <a:avLst/>
              <a:gdLst/>
              <a:ahLst/>
              <a:cxnLst/>
              <a:rect l="l" t="t" r="r" b="b"/>
              <a:pathLst>
                <a:path w="4307" h="6485" extrusionOk="0">
                  <a:moveTo>
                    <a:pt x="1" y="0"/>
                  </a:moveTo>
                  <a:lnTo>
                    <a:pt x="1446" y="6126"/>
                  </a:lnTo>
                  <a:cubicBezTo>
                    <a:pt x="1816" y="6350"/>
                    <a:pt x="2277" y="6485"/>
                    <a:pt x="2770" y="6485"/>
                  </a:cubicBezTo>
                  <a:cubicBezTo>
                    <a:pt x="3271" y="6485"/>
                    <a:pt x="3805" y="6345"/>
                    <a:pt x="4306" y="6015"/>
                  </a:cubicBezTo>
                  <a:cubicBezTo>
                    <a:pt x="4180" y="3786"/>
                    <a:pt x="3266" y="1216"/>
                    <a:pt x="2562" y="711"/>
                  </a:cubicBezTo>
                  <a:cubicBezTo>
                    <a:pt x="1855" y="207"/>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8;p45">
              <a:extLst>
                <a:ext uri="{FF2B5EF4-FFF2-40B4-BE49-F238E27FC236}">
                  <a16:creationId xmlns:a16="http://schemas.microsoft.com/office/drawing/2014/main" id="{6C78C4E9-4187-F8CA-7020-E258AD8614A2}"/>
                </a:ext>
              </a:extLst>
            </p:cNvPr>
            <p:cNvSpPr/>
            <p:nvPr/>
          </p:nvSpPr>
          <p:spPr>
            <a:xfrm>
              <a:off x="2432475" y="2549000"/>
              <a:ext cx="190250" cy="275525"/>
            </a:xfrm>
            <a:custGeom>
              <a:avLst/>
              <a:gdLst/>
              <a:ahLst/>
              <a:cxnLst/>
              <a:rect l="l" t="t" r="r" b="b"/>
              <a:pathLst>
                <a:path w="7610" h="11021" extrusionOk="0">
                  <a:moveTo>
                    <a:pt x="3170" y="1"/>
                  </a:moveTo>
                  <a:cubicBezTo>
                    <a:pt x="2692" y="92"/>
                    <a:pt x="1086" y="433"/>
                    <a:pt x="1086" y="433"/>
                  </a:cubicBezTo>
                  <a:lnTo>
                    <a:pt x="0" y="11021"/>
                  </a:lnTo>
                  <a:lnTo>
                    <a:pt x="4072" y="6126"/>
                  </a:lnTo>
                  <a:lnTo>
                    <a:pt x="7609" y="5958"/>
                  </a:lnTo>
                  <a:lnTo>
                    <a:pt x="6875" y="3289"/>
                  </a:lnTo>
                  <a:cubicBezTo>
                    <a:pt x="6875" y="3289"/>
                    <a:pt x="6179" y="1113"/>
                    <a:pt x="5870" y="272"/>
                  </a:cubicBezTo>
                  <a:cubicBezTo>
                    <a:pt x="5628" y="858"/>
                    <a:pt x="5143" y="1164"/>
                    <a:pt x="4636" y="1164"/>
                  </a:cubicBezTo>
                  <a:cubicBezTo>
                    <a:pt x="4075" y="1164"/>
                    <a:pt x="3485" y="789"/>
                    <a:pt x="3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9;p45">
              <a:extLst>
                <a:ext uri="{FF2B5EF4-FFF2-40B4-BE49-F238E27FC236}">
                  <a16:creationId xmlns:a16="http://schemas.microsoft.com/office/drawing/2014/main" id="{0CCF8A0D-C9C8-B7DC-CFAD-EF566FA7CDF3}"/>
                </a:ext>
              </a:extLst>
            </p:cNvPr>
            <p:cNvSpPr/>
            <p:nvPr/>
          </p:nvSpPr>
          <p:spPr>
            <a:xfrm>
              <a:off x="2321850" y="2663475"/>
              <a:ext cx="374475" cy="903500"/>
            </a:xfrm>
            <a:custGeom>
              <a:avLst/>
              <a:gdLst/>
              <a:ahLst/>
              <a:cxnLst/>
              <a:rect l="l" t="t" r="r" b="b"/>
              <a:pathLst>
                <a:path w="14979" h="36140" extrusionOk="0">
                  <a:moveTo>
                    <a:pt x="9980" y="0"/>
                  </a:moveTo>
                  <a:cubicBezTo>
                    <a:pt x="9719" y="0"/>
                    <a:pt x="9449" y="3"/>
                    <a:pt x="9178" y="10"/>
                  </a:cubicBezTo>
                  <a:cubicBezTo>
                    <a:pt x="8891" y="18"/>
                    <a:pt x="8459" y="18"/>
                    <a:pt x="8019" y="18"/>
                  </a:cubicBezTo>
                  <a:cubicBezTo>
                    <a:pt x="7832" y="16"/>
                    <a:pt x="7643" y="15"/>
                    <a:pt x="7463" y="15"/>
                  </a:cubicBezTo>
                  <a:cubicBezTo>
                    <a:pt x="7283" y="15"/>
                    <a:pt x="7113" y="16"/>
                    <a:pt x="6964" y="18"/>
                  </a:cubicBezTo>
                  <a:cubicBezTo>
                    <a:pt x="5978" y="2557"/>
                    <a:pt x="5316" y="4813"/>
                    <a:pt x="4089" y="5929"/>
                  </a:cubicBezTo>
                  <a:cubicBezTo>
                    <a:pt x="3997" y="6373"/>
                    <a:pt x="3767" y="7539"/>
                    <a:pt x="3534" y="9558"/>
                  </a:cubicBezTo>
                  <a:cubicBezTo>
                    <a:pt x="3331" y="11344"/>
                    <a:pt x="2892" y="13936"/>
                    <a:pt x="2754" y="15252"/>
                  </a:cubicBezTo>
                  <a:cubicBezTo>
                    <a:pt x="2410" y="18613"/>
                    <a:pt x="1" y="35862"/>
                    <a:pt x="1" y="35862"/>
                  </a:cubicBezTo>
                  <a:cubicBezTo>
                    <a:pt x="22" y="36025"/>
                    <a:pt x="787" y="36140"/>
                    <a:pt x="1692" y="36140"/>
                  </a:cubicBezTo>
                  <a:cubicBezTo>
                    <a:pt x="2446" y="36140"/>
                    <a:pt x="3296" y="36060"/>
                    <a:pt x="3894" y="35862"/>
                  </a:cubicBezTo>
                  <a:lnTo>
                    <a:pt x="8333" y="16101"/>
                  </a:lnTo>
                  <a:cubicBezTo>
                    <a:pt x="8333" y="16101"/>
                    <a:pt x="10849" y="34493"/>
                    <a:pt x="11052" y="35793"/>
                  </a:cubicBezTo>
                  <a:cubicBezTo>
                    <a:pt x="11795" y="36023"/>
                    <a:pt x="12502" y="36137"/>
                    <a:pt x="13171" y="36137"/>
                  </a:cubicBezTo>
                  <a:cubicBezTo>
                    <a:pt x="13807" y="36137"/>
                    <a:pt x="14409" y="36034"/>
                    <a:pt x="14979" y="35827"/>
                  </a:cubicBezTo>
                  <a:cubicBezTo>
                    <a:pt x="14979" y="35827"/>
                    <a:pt x="12654" y="9589"/>
                    <a:pt x="12466" y="8663"/>
                  </a:cubicBezTo>
                  <a:cubicBezTo>
                    <a:pt x="12336" y="8040"/>
                    <a:pt x="12264" y="6744"/>
                    <a:pt x="12394" y="6117"/>
                  </a:cubicBezTo>
                  <a:cubicBezTo>
                    <a:pt x="12493" y="5646"/>
                    <a:pt x="12329" y="71"/>
                    <a:pt x="12329" y="71"/>
                  </a:cubicBezTo>
                  <a:cubicBezTo>
                    <a:pt x="12329" y="71"/>
                    <a:pt x="11260" y="0"/>
                    <a:pt x="9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0;p45">
              <a:extLst>
                <a:ext uri="{FF2B5EF4-FFF2-40B4-BE49-F238E27FC236}">
                  <a16:creationId xmlns:a16="http://schemas.microsoft.com/office/drawing/2014/main" id="{11E2C4E9-8FD2-03D6-7FDE-68DCC4BDCDA4}"/>
                </a:ext>
              </a:extLst>
            </p:cNvPr>
            <p:cNvSpPr/>
            <p:nvPr/>
          </p:nvSpPr>
          <p:spPr>
            <a:xfrm>
              <a:off x="2409225" y="2901450"/>
              <a:ext cx="228600" cy="8150"/>
            </a:xfrm>
            <a:custGeom>
              <a:avLst/>
              <a:gdLst/>
              <a:ahLst/>
              <a:cxnLst/>
              <a:rect l="l" t="t" r="r" b="b"/>
              <a:pathLst>
                <a:path w="9144" h="326" extrusionOk="0">
                  <a:moveTo>
                    <a:pt x="43" y="1"/>
                  </a:moveTo>
                  <a:cubicBezTo>
                    <a:pt x="24" y="1"/>
                    <a:pt x="9" y="12"/>
                    <a:pt x="5" y="32"/>
                  </a:cubicBezTo>
                  <a:cubicBezTo>
                    <a:pt x="1" y="54"/>
                    <a:pt x="12" y="74"/>
                    <a:pt x="35" y="77"/>
                  </a:cubicBezTo>
                  <a:cubicBezTo>
                    <a:pt x="39" y="66"/>
                    <a:pt x="39" y="51"/>
                    <a:pt x="39" y="39"/>
                  </a:cubicBezTo>
                  <a:cubicBezTo>
                    <a:pt x="43" y="28"/>
                    <a:pt x="43" y="12"/>
                    <a:pt x="47" y="1"/>
                  </a:cubicBezTo>
                  <a:close/>
                  <a:moveTo>
                    <a:pt x="9098" y="249"/>
                  </a:moveTo>
                  <a:cubicBezTo>
                    <a:pt x="9101" y="276"/>
                    <a:pt x="9105" y="299"/>
                    <a:pt x="9105" y="326"/>
                  </a:cubicBezTo>
                  <a:cubicBezTo>
                    <a:pt x="9128" y="322"/>
                    <a:pt x="9144" y="303"/>
                    <a:pt x="9140" y="284"/>
                  </a:cubicBezTo>
                  <a:cubicBezTo>
                    <a:pt x="9140" y="265"/>
                    <a:pt x="9121" y="249"/>
                    <a:pt x="9101" y="249"/>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1;p45">
              <a:extLst>
                <a:ext uri="{FF2B5EF4-FFF2-40B4-BE49-F238E27FC236}">
                  <a16:creationId xmlns:a16="http://schemas.microsoft.com/office/drawing/2014/main" id="{92811F09-C4B9-846A-0A27-B4899C9A2104}"/>
                </a:ext>
              </a:extLst>
            </p:cNvPr>
            <p:cNvSpPr/>
            <p:nvPr/>
          </p:nvSpPr>
          <p:spPr>
            <a:xfrm>
              <a:off x="2410100" y="2901450"/>
              <a:ext cx="226775" cy="12650"/>
            </a:xfrm>
            <a:custGeom>
              <a:avLst/>
              <a:gdLst/>
              <a:ahLst/>
              <a:cxnLst/>
              <a:rect l="l" t="t" r="r" b="b"/>
              <a:pathLst>
                <a:path w="9071" h="506" extrusionOk="0">
                  <a:moveTo>
                    <a:pt x="12" y="1"/>
                  </a:moveTo>
                  <a:cubicBezTo>
                    <a:pt x="8" y="12"/>
                    <a:pt x="8" y="28"/>
                    <a:pt x="4" y="39"/>
                  </a:cubicBezTo>
                  <a:cubicBezTo>
                    <a:pt x="4" y="51"/>
                    <a:pt x="4" y="66"/>
                    <a:pt x="0" y="77"/>
                  </a:cubicBezTo>
                  <a:cubicBezTo>
                    <a:pt x="96" y="93"/>
                    <a:pt x="2448" y="506"/>
                    <a:pt x="5594" y="506"/>
                  </a:cubicBezTo>
                  <a:cubicBezTo>
                    <a:pt x="6677" y="506"/>
                    <a:pt x="7858" y="456"/>
                    <a:pt x="9070" y="326"/>
                  </a:cubicBezTo>
                  <a:cubicBezTo>
                    <a:pt x="9070" y="299"/>
                    <a:pt x="9066" y="276"/>
                    <a:pt x="9063" y="249"/>
                  </a:cubicBezTo>
                  <a:cubicBezTo>
                    <a:pt x="7850" y="379"/>
                    <a:pt x="6677" y="429"/>
                    <a:pt x="5591" y="429"/>
                  </a:cubicBezTo>
                  <a:cubicBezTo>
                    <a:pt x="2413" y="429"/>
                    <a:pt x="46" y="9"/>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2;p45">
              <a:extLst>
                <a:ext uri="{FF2B5EF4-FFF2-40B4-BE49-F238E27FC236}">
                  <a16:creationId xmlns:a16="http://schemas.microsoft.com/office/drawing/2014/main" id="{0AEA12BD-84AA-B553-8B0A-E3CF849D88F7}"/>
                </a:ext>
              </a:extLst>
            </p:cNvPr>
            <p:cNvSpPr/>
            <p:nvPr/>
          </p:nvSpPr>
          <p:spPr>
            <a:xfrm>
              <a:off x="2406850" y="2920400"/>
              <a:ext cx="232875" cy="8625"/>
            </a:xfrm>
            <a:custGeom>
              <a:avLst/>
              <a:gdLst/>
              <a:ahLst/>
              <a:cxnLst/>
              <a:rect l="l" t="t" r="r" b="b"/>
              <a:pathLst>
                <a:path w="9315" h="345" extrusionOk="0">
                  <a:moveTo>
                    <a:pt x="42" y="0"/>
                  </a:moveTo>
                  <a:cubicBezTo>
                    <a:pt x="27" y="0"/>
                    <a:pt x="12" y="12"/>
                    <a:pt x="4" y="27"/>
                  </a:cubicBezTo>
                  <a:cubicBezTo>
                    <a:pt x="0" y="50"/>
                    <a:pt x="12" y="69"/>
                    <a:pt x="31" y="77"/>
                  </a:cubicBezTo>
                  <a:lnTo>
                    <a:pt x="39" y="77"/>
                  </a:lnTo>
                  <a:cubicBezTo>
                    <a:pt x="42" y="50"/>
                    <a:pt x="46" y="27"/>
                    <a:pt x="46" y="0"/>
                  </a:cubicBezTo>
                  <a:close/>
                  <a:moveTo>
                    <a:pt x="9273" y="268"/>
                  </a:moveTo>
                  <a:cubicBezTo>
                    <a:pt x="9273" y="294"/>
                    <a:pt x="9277" y="321"/>
                    <a:pt x="9281" y="344"/>
                  </a:cubicBezTo>
                  <a:cubicBezTo>
                    <a:pt x="9304" y="340"/>
                    <a:pt x="9315" y="321"/>
                    <a:pt x="9315" y="302"/>
                  </a:cubicBezTo>
                  <a:cubicBezTo>
                    <a:pt x="9311" y="283"/>
                    <a:pt x="9292" y="268"/>
                    <a:pt x="9277" y="268"/>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3;p45">
              <a:extLst>
                <a:ext uri="{FF2B5EF4-FFF2-40B4-BE49-F238E27FC236}">
                  <a16:creationId xmlns:a16="http://schemas.microsoft.com/office/drawing/2014/main" id="{86C773E5-F728-A033-85FA-888FAC5E297B}"/>
                </a:ext>
              </a:extLst>
            </p:cNvPr>
            <p:cNvSpPr/>
            <p:nvPr/>
          </p:nvSpPr>
          <p:spPr>
            <a:xfrm>
              <a:off x="2407800" y="2920400"/>
              <a:ext cx="231075" cy="16275"/>
            </a:xfrm>
            <a:custGeom>
              <a:avLst/>
              <a:gdLst/>
              <a:ahLst/>
              <a:cxnLst/>
              <a:rect l="l" t="t" r="r" b="b"/>
              <a:pathLst>
                <a:path w="9243" h="651" extrusionOk="0">
                  <a:moveTo>
                    <a:pt x="8" y="0"/>
                  </a:moveTo>
                  <a:cubicBezTo>
                    <a:pt x="8" y="27"/>
                    <a:pt x="4" y="50"/>
                    <a:pt x="1" y="77"/>
                  </a:cubicBezTo>
                  <a:cubicBezTo>
                    <a:pt x="81" y="99"/>
                    <a:pt x="1037" y="356"/>
                    <a:pt x="2589" y="520"/>
                  </a:cubicBezTo>
                  <a:cubicBezTo>
                    <a:pt x="3285" y="593"/>
                    <a:pt x="4168" y="650"/>
                    <a:pt x="5197" y="650"/>
                  </a:cubicBezTo>
                  <a:cubicBezTo>
                    <a:pt x="6375" y="650"/>
                    <a:pt x="7747" y="574"/>
                    <a:pt x="9243" y="344"/>
                  </a:cubicBezTo>
                  <a:cubicBezTo>
                    <a:pt x="9239" y="321"/>
                    <a:pt x="9235" y="294"/>
                    <a:pt x="9235" y="268"/>
                  </a:cubicBezTo>
                  <a:cubicBezTo>
                    <a:pt x="9235" y="272"/>
                    <a:pt x="9231" y="272"/>
                    <a:pt x="9231" y="272"/>
                  </a:cubicBezTo>
                  <a:cubicBezTo>
                    <a:pt x="7767" y="493"/>
                    <a:pt x="6413" y="574"/>
                    <a:pt x="5220" y="574"/>
                  </a:cubicBezTo>
                  <a:cubicBezTo>
                    <a:pt x="2069" y="574"/>
                    <a:pt x="43" y="8"/>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4;p45">
              <a:extLst>
                <a:ext uri="{FF2B5EF4-FFF2-40B4-BE49-F238E27FC236}">
                  <a16:creationId xmlns:a16="http://schemas.microsoft.com/office/drawing/2014/main" id="{47358096-9354-DB8B-C074-A86EC0136806}"/>
                </a:ext>
              </a:extLst>
            </p:cNvPr>
            <p:cNvSpPr/>
            <p:nvPr/>
          </p:nvSpPr>
          <p:spPr>
            <a:xfrm>
              <a:off x="2503775" y="2694875"/>
              <a:ext cx="122875" cy="103650"/>
            </a:xfrm>
            <a:custGeom>
              <a:avLst/>
              <a:gdLst/>
              <a:ahLst/>
              <a:cxnLst/>
              <a:rect l="l" t="t" r="r" b="b"/>
              <a:pathLst>
                <a:path w="4915" h="4146" extrusionOk="0">
                  <a:moveTo>
                    <a:pt x="4601" y="77"/>
                  </a:moveTo>
                  <a:cubicBezTo>
                    <a:pt x="4627" y="406"/>
                    <a:pt x="4815" y="2976"/>
                    <a:pt x="4516" y="3549"/>
                  </a:cubicBezTo>
                  <a:cubicBezTo>
                    <a:pt x="4341" y="3886"/>
                    <a:pt x="3362" y="4069"/>
                    <a:pt x="2406" y="4069"/>
                  </a:cubicBezTo>
                  <a:cubicBezTo>
                    <a:pt x="2207" y="4069"/>
                    <a:pt x="2016" y="4062"/>
                    <a:pt x="1828" y="4046"/>
                  </a:cubicBezTo>
                  <a:cubicBezTo>
                    <a:pt x="987" y="3977"/>
                    <a:pt x="433" y="3767"/>
                    <a:pt x="341" y="3488"/>
                  </a:cubicBezTo>
                  <a:cubicBezTo>
                    <a:pt x="92" y="2727"/>
                    <a:pt x="383" y="383"/>
                    <a:pt x="425" y="77"/>
                  </a:cubicBezTo>
                  <a:close/>
                  <a:moveTo>
                    <a:pt x="391" y="1"/>
                  </a:moveTo>
                  <a:cubicBezTo>
                    <a:pt x="372" y="1"/>
                    <a:pt x="356" y="16"/>
                    <a:pt x="352" y="35"/>
                  </a:cubicBezTo>
                  <a:cubicBezTo>
                    <a:pt x="337" y="142"/>
                    <a:pt x="1" y="2685"/>
                    <a:pt x="268" y="3511"/>
                  </a:cubicBezTo>
                  <a:cubicBezTo>
                    <a:pt x="414" y="3958"/>
                    <a:pt x="1404" y="4088"/>
                    <a:pt x="1821" y="4123"/>
                  </a:cubicBezTo>
                  <a:cubicBezTo>
                    <a:pt x="2012" y="4138"/>
                    <a:pt x="2211" y="4146"/>
                    <a:pt x="2410" y="4146"/>
                  </a:cubicBezTo>
                  <a:cubicBezTo>
                    <a:pt x="3400" y="4146"/>
                    <a:pt x="4394" y="3951"/>
                    <a:pt x="4585" y="3584"/>
                  </a:cubicBezTo>
                  <a:cubicBezTo>
                    <a:pt x="4914" y="2953"/>
                    <a:pt x="4685" y="154"/>
                    <a:pt x="4673" y="35"/>
                  </a:cubicBezTo>
                  <a:cubicBezTo>
                    <a:pt x="4673" y="16"/>
                    <a:pt x="4658" y="1"/>
                    <a:pt x="4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5;p45">
              <a:extLst>
                <a:ext uri="{FF2B5EF4-FFF2-40B4-BE49-F238E27FC236}">
                  <a16:creationId xmlns:a16="http://schemas.microsoft.com/office/drawing/2014/main" id="{0CA31C97-6D9F-F420-487B-32416E429119}"/>
                </a:ext>
              </a:extLst>
            </p:cNvPr>
            <p:cNvSpPr/>
            <p:nvPr/>
          </p:nvSpPr>
          <p:spPr>
            <a:xfrm>
              <a:off x="2373100" y="2664000"/>
              <a:ext cx="181950" cy="218650"/>
            </a:xfrm>
            <a:custGeom>
              <a:avLst/>
              <a:gdLst/>
              <a:ahLst/>
              <a:cxnLst/>
              <a:rect l="l" t="t" r="r" b="b"/>
              <a:pathLst>
                <a:path w="7278" h="8746" extrusionOk="0">
                  <a:moveTo>
                    <a:pt x="773" y="1"/>
                  </a:moveTo>
                  <a:cubicBezTo>
                    <a:pt x="306" y="1247"/>
                    <a:pt x="1" y="6941"/>
                    <a:pt x="429" y="7656"/>
                  </a:cubicBezTo>
                  <a:cubicBezTo>
                    <a:pt x="926" y="8474"/>
                    <a:pt x="6887" y="8746"/>
                    <a:pt x="6887" y="8746"/>
                  </a:cubicBezTo>
                  <a:lnTo>
                    <a:pt x="7277" y="7599"/>
                  </a:lnTo>
                  <a:lnTo>
                    <a:pt x="2681" y="6188"/>
                  </a:lnTo>
                  <a:lnTo>
                    <a:pt x="3255" y="1102"/>
                  </a:lnTo>
                  <a:cubicBezTo>
                    <a:pt x="2474" y="773"/>
                    <a:pt x="1465" y="498"/>
                    <a:pt x="773"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6;p45">
              <a:extLst>
                <a:ext uri="{FF2B5EF4-FFF2-40B4-BE49-F238E27FC236}">
                  <a16:creationId xmlns:a16="http://schemas.microsoft.com/office/drawing/2014/main" id="{8A4502EF-126C-B0BC-E9B2-EEADDCCACA79}"/>
                </a:ext>
              </a:extLst>
            </p:cNvPr>
            <p:cNvSpPr/>
            <p:nvPr/>
          </p:nvSpPr>
          <p:spPr>
            <a:xfrm>
              <a:off x="2475375" y="2551150"/>
              <a:ext cx="43000" cy="119025"/>
            </a:xfrm>
            <a:custGeom>
              <a:avLst/>
              <a:gdLst/>
              <a:ahLst/>
              <a:cxnLst/>
              <a:rect l="l" t="t" r="r" b="b"/>
              <a:pathLst>
                <a:path w="1720" h="4761" extrusionOk="0">
                  <a:moveTo>
                    <a:pt x="754" y="4756"/>
                  </a:moveTo>
                  <a:cubicBezTo>
                    <a:pt x="757" y="4757"/>
                    <a:pt x="760" y="4757"/>
                    <a:pt x="762" y="4757"/>
                  </a:cubicBezTo>
                  <a:cubicBezTo>
                    <a:pt x="765" y="4757"/>
                    <a:pt x="768" y="4757"/>
                    <a:pt x="770" y="4756"/>
                  </a:cubicBezTo>
                  <a:close/>
                  <a:moveTo>
                    <a:pt x="659" y="1"/>
                  </a:moveTo>
                  <a:cubicBezTo>
                    <a:pt x="428" y="1"/>
                    <a:pt x="0" y="116"/>
                    <a:pt x="74" y="175"/>
                  </a:cubicBezTo>
                  <a:cubicBezTo>
                    <a:pt x="332" y="377"/>
                    <a:pt x="1005" y="4667"/>
                    <a:pt x="770" y="4756"/>
                  </a:cubicBezTo>
                  <a:lnTo>
                    <a:pt x="1527" y="4756"/>
                  </a:lnTo>
                  <a:cubicBezTo>
                    <a:pt x="1531" y="4759"/>
                    <a:pt x="1535" y="4761"/>
                    <a:pt x="1539" y="4761"/>
                  </a:cubicBezTo>
                  <a:cubicBezTo>
                    <a:pt x="1720" y="4761"/>
                    <a:pt x="1302" y="880"/>
                    <a:pt x="796" y="37"/>
                  </a:cubicBezTo>
                  <a:cubicBezTo>
                    <a:pt x="781" y="11"/>
                    <a:pt x="729" y="1"/>
                    <a:pt x="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7;p45">
              <a:extLst>
                <a:ext uri="{FF2B5EF4-FFF2-40B4-BE49-F238E27FC236}">
                  <a16:creationId xmlns:a16="http://schemas.microsoft.com/office/drawing/2014/main" id="{F8872327-0C95-5CE5-5F0E-524EAD917BC2}"/>
                </a:ext>
              </a:extLst>
            </p:cNvPr>
            <p:cNvSpPr/>
            <p:nvPr/>
          </p:nvSpPr>
          <p:spPr>
            <a:xfrm>
              <a:off x="2372625" y="2559800"/>
              <a:ext cx="106800" cy="179225"/>
            </a:xfrm>
            <a:custGeom>
              <a:avLst/>
              <a:gdLst/>
              <a:ahLst/>
              <a:cxnLst/>
              <a:rect l="l" t="t" r="r" b="b"/>
              <a:pathLst>
                <a:path w="4272" h="7169" extrusionOk="0">
                  <a:moveTo>
                    <a:pt x="3480" y="1"/>
                  </a:moveTo>
                  <a:cubicBezTo>
                    <a:pt x="3480" y="1"/>
                    <a:pt x="2409" y="215"/>
                    <a:pt x="1847" y="811"/>
                  </a:cubicBezTo>
                  <a:cubicBezTo>
                    <a:pt x="1029" y="1672"/>
                    <a:pt x="371" y="4184"/>
                    <a:pt x="0" y="6337"/>
                  </a:cubicBezTo>
                  <a:cubicBezTo>
                    <a:pt x="416" y="6901"/>
                    <a:pt x="1664" y="7168"/>
                    <a:pt x="2704" y="7168"/>
                  </a:cubicBezTo>
                  <a:cubicBezTo>
                    <a:pt x="3023" y="7168"/>
                    <a:pt x="3322" y="7143"/>
                    <a:pt x="3572" y="7094"/>
                  </a:cubicBezTo>
                  <a:cubicBezTo>
                    <a:pt x="3897" y="5698"/>
                    <a:pt x="4272" y="3790"/>
                    <a:pt x="4046" y="2242"/>
                  </a:cubicBezTo>
                  <a:lnTo>
                    <a:pt x="3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8;p45">
              <a:extLst>
                <a:ext uri="{FF2B5EF4-FFF2-40B4-BE49-F238E27FC236}">
                  <a16:creationId xmlns:a16="http://schemas.microsoft.com/office/drawing/2014/main" id="{4A6AED89-516A-0CB9-E8F1-B0E5E428FF47}"/>
                </a:ext>
              </a:extLst>
            </p:cNvPr>
            <p:cNvSpPr/>
            <p:nvPr/>
          </p:nvSpPr>
          <p:spPr>
            <a:xfrm>
              <a:off x="2460950" y="2653000"/>
              <a:ext cx="15225" cy="85125"/>
            </a:xfrm>
            <a:custGeom>
              <a:avLst/>
              <a:gdLst/>
              <a:ahLst/>
              <a:cxnLst/>
              <a:rect l="l" t="t" r="r" b="b"/>
              <a:pathLst>
                <a:path w="609" h="3405" extrusionOk="0">
                  <a:moveTo>
                    <a:pt x="570" y="1"/>
                  </a:moveTo>
                  <a:cubicBezTo>
                    <a:pt x="517" y="1175"/>
                    <a:pt x="264" y="2395"/>
                    <a:pt x="39" y="3366"/>
                  </a:cubicBezTo>
                  <a:cubicBezTo>
                    <a:pt x="27" y="3370"/>
                    <a:pt x="12" y="3370"/>
                    <a:pt x="1" y="3374"/>
                  </a:cubicBezTo>
                  <a:cubicBezTo>
                    <a:pt x="4" y="3389"/>
                    <a:pt x="16" y="3400"/>
                    <a:pt x="27" y="3404"/>
                  </a:cubicBezTo>
                  <a:lnTo>
                    <a:pt x="39" y="3404"/>
                  </a:lnTo>
                  <a:cubicBezTo>
                    <a:pt x="54" y="3404"/>
                    <a:pt x="69" y="3393"/>
                    <a:pt x="73" y="3374"/>
                  </a:cubicBezTo>
                  <a:cubicBezTo>
                    <a:pt x="272" y="2528"/>
                    <a:pt x="544" y="1259"/>
                    <a:pt x="609" y="43"/>
                  </a:cubicBezTo>
                  <a:cubicBezTo>
                    <a:pt x="609" y="20"/>
                    <a:pt x="593" y="1"/>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9;p45">
              <a:extLst>
                <a:ext uri="{FF2B5EF4-FFF2-40B4-BE49-F238E27FC236}">
                  <a16:creationId xmlns:a16="http://schemas.microsoft.com/office/drawing/2014/main" id="{D7464198-393B-6F96-5DAE-81244680C46A}"/>
                </a:ext>
              </a:extLst>
            </p:cNvPr>
            <p:cNvSpPr/>
            <p:nvPr/>
          </p:nvSpPr>
          <p:spPr>
            <a:xfrm>
              <a:off x="2460950" y="2653000"/>
              <a:ext cx="14275" cy="84350"/>
            </a:xfrm>
            <a:custGeom>
              <a:avLst/>
              <a:gdLst/>
              <a:ahLst/>
              <a:cxnLst/>
              <a:rect l="l" t="t" r="r" b="b"/>
              <a:pathLst>
                <a:path w="571" h="3374" extrusionOk="0">
                  <a:moveTo>
                    <a:pt x="570" y="1"/>
                  </a:moveTo>
                  <a:cubicBezTo>
                    <a:pt x="551" y="1"/>
                    <a:pt x="532" y="16"/>
                    <a:pt x="532" y="39"/>
                  </a:cubicBezTo>
                  <a:cubicBezTo>
                    <a:pt x="471" y="1251"/>
                    <a:pt x="199" y="2513"/>
                    <a:pt x="1" y="3358"/>
                  </a:cubicBezTo>
                  <a:cubicBezTo>
                    <a:pt x="1" y="3362"/>
                    <a:pt x="1" y="3370"/>
                    <a:pt x="1" y="3374"/>
                  </a:cubicBezTo>
                  <a:cubicBezTo>
                    <a:pt x="12" y="3370"/>
                    <a:pt x="27" y="3370"/>
                    <a:pt x="39" y="3366"/>
                  </a:cubicBezTo>
                  <a:cubicBezTo>
                    <a:pt x="264" y="2395"/>
                    <a:pt x="517" y="1175"/>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0;p45">
              <a:extLst>
                <a:ext uri="{FF2B5EF4-FFF2-40B4-BE49-F238E27FC236}">
                  <a16:creationId xmlns:a16="http://schemas.microsoft.com/office/drawing/2014/main" id="{BED654EB-6F28-03DC-3A5E-524BBF81297F}"/>
                </a:ext>
              </a:extLst>
            </p:cNvPr>
            <p:cNvSpPr/>
            <p:nvPr/>
          </p:nvSpPr>
          <p:spPr>
            <a:xfrm>
              <a:off x="2581775" y="2554800"/>
              <a:ext cx="48300" cy="110475"/>
            </a:xfrm>
            <a:custGeom>
              <a:avLst/>
              <a:gdLst/>
              <a:ahLst/>
              <a:cxnLst/>
              <a:rect l="l" t="t" r="r" b="b"/>
              <a:pathLst>
                <a:path w="1932" h="4419" extrusionOk="0">
                  <a:moveTo>
                    <a:pt x="133" y="1"/>
                  </a:moveTo>
                  <a:cubicBezTo>
                    <a:pt x="53" y="1"/>
                    <a:pt x="1" y="15"/>
                    <a:pt x="20" y="48"/>
                  </a:cubicBezTo>
                  <a:cubicBezTo>
                    <a:pt x="1224" y="2166"/>
                    <a:pt x="1301" y="4403"/>
                    <a:pt x="1301" y="4403"/>
                  </a:cubicBezTo>
                  <a:lnTo>
                    <a:pt x="1932" y="4418"/>
                  </a:lnTo>
                  <a:cubicBezTo>
                    <a:pt x="1863" y="2717"/>
                    <a:pt x="1362" y="1233"/>
                    <a:pt x="620" y="132"/>
                  </a:cubicBezTo>
                  <a:cubicBezTo>
                    <a:pt x="572" y="58"/>
                    <a:pt x="294" y="1"/>
                    <a:pt x="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1;p45">
              <a:extLst>
                <a:ext uri="{FF2B5EF4-FFF2-40B4-BE49-F238E27FC236}">
                  <a16:creationId xmlns:a16="http://schemas.microsoft.com/office/drawing/2014/main" id="{41566562-EC26-87E4-1975-E037F80F1B4A}"/>
                </a:ext>
              </a:extLst>
            </p:cNvPr>
            <p:cNvSpPr/>
            <p:nvPr/>
          </p:nvSpPr>
          <p:spPr>
            <a:xfrm>
              <a:off x="2753575" y="3441275"/>
              <a:ext cx="183375" cy="188150"/>
            </a:xfrm>
            <a:custGeom>
              <a:avLst/>
              <a:gdLst/>
              <a:ahLst/>
              <a:cxnLst/>
              <a:rect l="l" t="t" r="r" b="b"/>
              <a:pathLst>
                <a:path w="7335" h="7526" extrusionOk="0">
                  <a:moveTo>
                    <a:pt x="4700" y="1"/>
                  </a:moveTo>
                  <a:lnTo>
                    <a:pt x="0" y="1894"/>
                  </a:lnTo>
                  <a:lnTo>
                    <a:pt x="1759" y="7526"/>
                  </a:lnTo>
                  <a:lnTo>
                    <a:pt x="7334" y="5285"/>
                  </a:lnTo>
                  <a:lnTo>
                    <a:pt x="47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2;p45">
              <a:extLst>
                <a:ext uri="{FF2B5EF4-FFF2-40B4-BE49-F238E27FC236}">
                  <a16:creationId xmlns:a16="http://schemas.microsoft.com/office/drawing/2014/main" id="{832B0ABA-EC94-6EAD-70CB-9D1AE40B3BAE}"/>
                </a:ext>
              </a:extLst>
            </p:cNvPr>
            <p:cNvSpPr/>
            <p:nvPr/>
          </p:nvSpPr>
          <p:spPr>
            <a:xfrm>
              <a:off x="2767800" y="3487350"/>
              <a:ext cx="44300" cy="137025"/>
            </a:xfrm>
            <a:custGeom>
              <a:avLst/>
              <a:gdLst/>
              <a:ahLst/>
              <a:cxnLst/>
              <a:rect l="l" t="t" r="r" b="b"/>
              <a:pathLst>
                <a:path w="1772" h="5481" extrusionOk="0">
                  <a:moveTo>
                    <a:pt x="31" y="1"/>
                  </a:moveTo>
                  <a:cubicBezTo>
                    <a:pt x="12" y="8"/>
                    <a:pt x="1" y="28"/>
                    <a:pt x="8" y="51"/>
                  </a:cubicBezTo>
                  <a:lnTo>
                    <a:pt x="1702" y="5476"/>
                  </a:lnTo>
                  <a:cubicBezTo>
                    <a:pt x="1702" y="5476"/>
                    <a:pt x="1702" y="5480"/>
                    <a:pt x="1702" y="5480"/>
                  </a:cubicBezTo>
                  <a:lnTo>
                    <a:pt x="1771" y="5450"/>
                  </a:lnTo>
                  <a:lnTo>
                    <a:pt x="81" y="28"/>
                  </a:lnTo>
                  <a:cubicBezTo>
                    <a:pt x="73" y="12"/>
                    <a:pt x="58" y="1"/>
                    <a:pt x="43"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3;p45">
              <a:extLst>
                <a:ext uri="{FF2B5EF4-FFF2-40B4-BE49-F238E27FC236}">
                  <a16:creationId xmlns:a16="http://schemas.microsoft.com/office/drawing/2014/main" id="{F793EC08-E3BB-E58B-F580-FF139FDCC0ED}"/>
                </a:ext>
              </a:extLst>
            </p:cNvPr>
            <p:cNvSpPr/>
            <p:nvPr/>
          </p:nvSpPr>
          <p:spPr>
            <a:xfrm>
              <a:off x="2789975" y="3473300"/>
              <a:ext cx="43425" cy="142475"/>
            </a:xfrm>
            <a:custGeom>
              <a:avLst/>
              <a:gdLst/>
              <a:ahLst/>
              <a:cxnLst/>
              <a:rect l="l" t="t" r="r" b="b"/>
              <a:pathLst>
                <a:path w="1737" h="5699" extrusionOk="0">
                  <a:moveTo>
                    <a:pt x="70" y="1"/>
                  </a:moveTo>
                  <a:lnTo>
                    <a:pt x="1" y="27"/>
                  </a:lnTo>
                  <a:lnTo>
                    <a:pt x="1664" y="5694"/>
                  </a:lnTo>
                  <a:cubicBezTo>
                    <a:pt x="1664" y="5698"/>
                    <a:pt x="1664" y="5698"/>
                    <a:pt x="1664" y="5698"/>
                  </a:cubicBezTo>
                  <a:lnTo>
                    <a:pt x="1737" y="5671"/>
                  </a:lnTo>
                  <a:lnTo>
                    <a:pt x="70"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4;p45">
              <a:extLst>
                <a:ext uri="{FF2B5EF4-FFF2-40B4-BE49-F238E27FC236}">
                  <a16:creationId xmlns:a16="http://schemas.microsoft.com/office/drawing/2014/main" id="{A213D7AC-F3E4-F93D-6E84-5279BD1D541B}"/>
                </a:ext>
              </a:extLst>
            </p:cNvPr>
            <p:cNvSpPr/>
            <p:nvPr/>
          </p:nvSpPr>
          <p:spPr>
            <a:xfrm>
              <a:off x="2810350" y="3465075"/>
              <a:ext cx="51650" cy="139225"/>
            </a:xfrm>
            <a:custGeom>
              <a:avLst/>
              <a:gdLst/>
              <a:ahLst/>
              <a:cxnLst/>
              <a:rect l="l" t="t" r="r" b="b"/>
              <a:pathLst>
                <a:path w="2066" h="5569" extrusionOk="0">
                  <a:moveTo>
                    <a:pt x="69" y="1"/>
                  </a:moveTo>
                  <a:lnTo>
                    <a:pt x="0" y="28"/>
                  </a:lnTo>
                  <a:lnTo>
                    <a:pt x="1993" y="5568"/>
                  </a:lnTo>
                  <a:lnTo>
                    <a:pt x="2065" y="5541"/>
                  </a:lnTo>
                  <a:lnTo>
                    <a:pt x="69"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5;p45">
              <a:extLst>
                <a:ext uri="{FF2B5EF4-FFF2-40B4-BE49-F238E27FC236}">
                  <a16:creationId xmlns:a16="http://schemas.microsoft.com/office/drawing/2014/main" id="{ED625EA1-5EFF-165E-3CC5-8533EC310E3D}"/>
                </a:ext>
              </a:extLst>
            </p:cNvPr>
            <p:cNvSpPr/>
            <p:nvPr/>
          </p:nvSpPr>
          <p:spPr>
            <a:xfrm>
              <a:off x="2831375" y="3460400"/>
              <a:ext cx="56900" cy="133375"/>
            </a:xfrm>
            <a:custGeom>
              <a:avLst/>
              <a:gdLst/>
              <a:ahLst/>
              <a:cxnLst/>
              <a:rect l="l" t="t" r="r" b="b"/>
              <a:pathLst>
                <a:path w="2276" h="5335" extrusionOk="0">
                  <a:moveTo>
                    <a:pt x="31" y="0"/>
                  </a:moveTo>
                  <a:cubicBezTo>
                    <a:pt x="12" y="12"/>
                    <a:pt x="1" y="31"/>
                    <a:pt x="8" y="50"/>
                  </a:cubicBezTo>
                  <a:lnTo>
                    <a:pt x="2203" y="5335"/>
                  </a:lnTo>
                  <a:lnTo>
                    <a:pt x="2276" y="5304"/>
                  </a:lnTo>
                  <a:lnTo>
                    <a:pt x="81" y="23"/>
                  </a:lnTo>
                  <a:cubicBezTo>
                    <a:pt x="73" y="8"/>
                    <a:pt x="58" y="0"/>
                    <a:pt x="43"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6;p45">
              <a:extLst>
                <a:ext uri="{FF2B5EF4-FFF2-40B4-BE49-F238E27FC236}">
                  <a16:creationId xmlns:a16="http://schemas.microsoft.com/office/drawing/2014/main" id="{A809D938-FB6B-1443-F563-4272865D7DAB}"/>
                </a:ext>
              </a:extLst>
            </p:cNvPr>
            <p:cNvSpPr/>
            <p:nvPr/>
          </p:nvSpPr>
          <p:spPr>
            <a:xfrm>
              <a:off x="2851550" y="3452375"/>
              <a:ext cx="65025" cy="129925"/>
            </a:xfrm>
            <a:custGeom>
              <a:avLst/>
              <a:gdLst/>
              <a:ahLst/>
              <a:cxnLst/>
              <a:rect l="l" t="t" r="r" b="b"/>
              <a:pathLst>
                <a:path w="2601" h="5197" extrusionOk="0">
                  <a:moveTo>
                    <a:pt x="46" y="0"/>
                  </a:moveTo>
                  <a:cubicBezTo>
                    <a:pt x="39" y="0"/>
                    <a:pt x="35" y="0"/>
                    <a:pt x="27" y="4"/>
                  </a:cubicBezTo>
                  <a:cubicBezTo>
                    <a:pt x="8" y="12"/>
                    <a:pt x="0" y="35"/>
                    <a:pt x="12" y="54"/>
                  </a:cubicBezTo>
                  <a:lnTo>
                    <a:pt x="2532" y="5197"/>
                  </a:lnTo>
                  <a:lnTo>
                    <a:pt x="2601" y="5170"/>
                  </a:lnTo>
                  <a:cubicBezTo>
                    <a:pt x="2601" y="5166"/>
                    <a:pt x="2601" y="5166"/>
                    <a:pt x="2601" y="5166"/>
                  </a:cubicBezTo>
                  <a:lnTo>
                    <a:pt x="81" y="19"/>
                  </a:lnTo>
                  <a:cubicBezTo>
                    <a:pt x="73" y="8"/>
                    <a:pt x="58" y="0"/>
                    <a:pt x="46"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7;p45">
              <a:extLst>
                <a:ext uri="{FF2B5EF4-FFF2-40B4-BE49-F238E27FC236}">
                  <a16:creationId xmlns:a16="http://schemas.microsoft.com/office/drawing/2014/main" id="{101CB543-7C05-103A-F608-665983CC5DCF}"/>
                </a:ext>
              </a:extLst>
            </p:cNvPr>
            <p:cNvSpPr/>
            <p:nvPr/>
          </p:nvSpPr>
          <p:spPr>
            <a:xfrm>
              <a:off x="2528250" y="2697850"/>
              <a:ext cx="39800" cy="14275"/>
            </a:xfrm>
            <a:custGeom>
              <a:avLst/>
              <a:gdLst/>
              <a:ahLst/>
              <a:cxnLst/>
              <a:rect l="l" t="t" r="r" b="b"/>
              <a:pathLst>
                <a:path w="1592" h="571" extrusionOk="0">
                  <a:moveTo>
                    <a:pt x="651" y="0"/>
                  </a:moveTo>
                  <a:cubicBezTo>
                    <a:pt x="590" y="0"/>
                    <a:pt x="521" y="23"/>
                    <a:pt x="429" y="126"/>
                  </a:cubicBezTo>
                  <a:cubicBezTo>
                    <a:pt x="261" y="314"/>
                    <a:pt x="142" y="214"/>
                    <a:pt x="69" y="322"/>
                  </a:cubicBezTo>
                  <a:cubicBezTo>
                    <a:pt x="0" y="429"/>
                    <a:pt x="192" y="532"/>
                    <a:pt x="192" y="532"/>
                  </a:cubicBezTo>
                  <a:cubicBezTo>
                    <a:pt x="184" y="543"/>
                    <a:pt x="176" y="559"/>
                    <a:pt x="173" y="570"/>
                  </a:cubicBezTo>
                  <a:cubicBezTo>
                    <a:pt x="353" y="406"/>
                    <a:pt x="579" y="376"/>
                    <a:pt x="814" y="376"/>
                  </a:cubicBezTo>
                  <a:cubicBezTo>
                    <a:pt x="947" y="376"/>
                    <a:pt x="1083" y="386"/>
                    <a:pt x="1216" y="386"/>
                  </a:cubicBezTo>
                  <a:cubicBezTo>
                    <a:pt x="1346" y="386"/>
                    <a:pt x="1473" y="377"/>
                    <a:pt x="1591" y="341"/>
                  </a:cubicBezTo>
                  <a:cubicBezTo>
                    <a:pt x="1496" y="234"/>
                    <a:pt x="1411" y="138"/>
                    <a:pt x="1366" y="111"/>
                  </a:cubicBezTo>
                  <a:cubicBezTo>
                    <a:pt x="1254" y="43"/>
                    <a:pt x="948" y="15"/>
                    <a:pt x="819" y="15"/>
                  </a:cubicBezTo>
                  <a:cubicBezTo>
                    <a:pt x="810" y="15"/>
                    <a:pt x="803" y="15"/>
                    <a:pt x="796" y="16"/>
                  </a:cubicBezTo>
                  <a:cubicBezTo>
                    <a:pt x="746" y="16"/>
                    <a:pt x="701" y="0"/>
                    <a:pt x="651"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8;p45">
              <a:extLst>
                <a:ext uri="{FF2B5EF4-FFF2-40B4-BE49-F238E27FC236}">
                  <a16:creationId xmlns:a16="http://schemas.microsoft.com/office/drawing/2014/main" id="{0C238D5E-59D4-AFB9-E8E1-D9297A9A7843}"/>
                </a:ext>
              </a:extLst>
            </p:cNvPr>
            <p:cNvSpPr/>
            <p:nvPr/>
          </p:nvSpPr>
          <p:spPr>
            <a:xfrm>
              <a:off x="2576525" y="2837475"/>
              <a:ext cx="35400" cy="11375"/>
            </a:xfrm>
            <a:custGeom>
              <a:avLst/>
              <a:gdLst/>
              <a:ahLst/>
              <a:cxnLst/>
              <a:rect l="l" t="t" r="r" b="b"/>
              <a:pathLst>
                <a:path w="1416" h="455" extrusionOk="0">
                  <a:moveTo>
                    <a:pt x="809" y="0"/>
                  </a:moveTo>
                  <a:cubicBezTo>
                    <a:pt x="750" y="0"/>
                    <a:pt x="706" y="29"/>
                    <a:pt x="651" y="40"/>
                  </a:cubicBezTo>
                  <a:cubicBezTo>
                    <a:pt x="551" y="55"/>
                    <a:pt x="257" y="128"/>
                    <a:pt x="165" y="212"/>
                  </a:cubicBezTo>
                  <a:cubicBezTo>
                    <a:pt x="130" y="243"/>
                    <a:pt x="65" y="338"/>
                    <a:pt x="0" y="449"/>
                  </a:cubicBezTo>
                  <a:cubicBezTo>
                    <a:pt x="32" y="453"/>
                    <a:pt x="64" y="455"/>
                    <a:pt x="96" y="455"/>
                  </a:cubicBezTo>
                  <a:cubicBezTo>
                    <a:pt x="369" y="455"/>
                    <a:pt x="661" y="334"/>
                    <a:pt x="934" y="334"/>
                  </a:cubicBezTo>
                  <a:cubicBezTo>
                    <a:pt x="1057" y="334"/>
                    <a:pt x="1177" y="359"/>
                    <a:pt x="1289" y="430"/>
                  </a:cubicBezTo>
                  <a:cubicBezTo>
                    <a:pt x="1281" y="422"/>
                    <a:pt x="1274" y="411"/>
                    <a:pt x="1262" y="403"/>
                  </a:cubicBezTo>
                  <a:cubicBezTo>
                    <a:pt x="1262" y="403"/>
                    <a:pt x="1415" y="281"/>
                    <a:pt x="1339" y="197"/>
                  </a:cubicBezTo>
                  <a:cubicBezTo>
                    <a:pt x="1259" y="113"/>
                    <a:pt x="1171" y="220"/>
                    <a:pt x="991" y="82"/>
                  </a:cubicBezTo>
                  <a:cubicBezTo>
                    <a:pt x="912" y="19"/>
                    <a:pt x="856" y="0"/>
                    <a:pt x="8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9;p45">
              <a:extLst>
                <a:ext uri="{FF2B5EF4-FFF2-40B4-BE49-F238E27FC236}">
                  <a16:creationId xmlns:a16="http://schemas.microsoft.com/office/drawing/2014/main" id="{A37D7D8F-7004-5099-711A-DB1A0E42A2CF}"/>
                </a:ext>
              </a:extLst>
            </p:cNvPr>
            <p:cNvSpPr/>
            <p:nvPr/>
          </p:nvSpPr>
          <p:spPr>
            <a:xfrm>
              <a:off x="2527000" y="2670475"/>
              <a:ext cx="284525" cy="781925"/>
            </a:xfrm>
            <a:custGeom>
              <a:avLst/>
              <a:gdLst/>
              <a:ahLst/>
              <a:cxnLst/>
              <a:rect l="l" t="t" r="r" b="b"/>
              <a:pathLst>
                <a:path w="11381" h="31277" extrusionOk="0">
                  <a:moveTo>
                    <a:pt x="389" y="1"/>
                  </a:moveTo>
                  <a:cubicBezTo>
                    <a:pt x="372" y="1"/>
                    <a:pt x="354" y="4"/>
                    <a:pt x="337" y="9"/>
                  </a:cubicBezTo>
                  <a:lnTo>
                    <a:pt x="123" y="86"/>
                  </a:lnTo>
                  <a:cubicBezTo>
                    <a:pt x="43" y="113"/>
                    <a:pt x="1" y="197"/>
                    <a:pt x="31" y="273"/>
                  </a:cubicBezTo>
                  <a:lnTo>
                    <a:pt x="10879" y="31276"/>
                  </a:lnTo>
                  <a:lnTo>
                    <a:pt x="11380" y="31100"/>
                  </a:lnTo>
                  <a:lnTo>
                    <a:pt x="528" y="101"/>
                  </a:lnTo>
                  <a:cubicBezTo>
                    <a:pt x="507" y="38"/>
                    <a:pt x="451"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0;p45">
              <a:extLst>
                <a:ext uri="{FF2B5EF4-FFF2-40B4-BE49-F238E27FC236}">
                  <a16:creationId xmlns:a16="http://schemas.microsoft.com/office/drawing/2014/main" id="{5F9741D2-236E-7721-796C-70E51E967ACC}"/>
                </a:ext>
              </a:extLst>
            </p:cNvPr>
            <p:cNvSpPr/>
            <p:nvPr/>
          </p:nvSpPr>
          <p:spPr>
            <a:xfrm>
              <a:off x="2750825" y="3441275"/>
              <a:ext cx="127325" cy="59275"/>
            </a:xfrm>
            <a:custGeom>
              <a:avLst/>
              <a:gdLst/>
              <a:ahLst/>
              <a:cxnLst/>
              <a:rect l="l" t="t" r="r" b="b"/>
              <a:pathLst>
                <a:path w="5093" h="2371" extrusionOk="0">
                  <a:moveTo>
                    <a:pt x="4810" y="1"/>
                  </a:moveTo>
                  <a:cubicBezTo>
                    <a:pt x="4810" y="1"/>
                    <a:pt x="2141" y="127"/>
                    <a:pt x="1995" y="192"/>
                  </a:cubicBezTo>
                  <a:cubicBezTo>
                    <a:pt x="1861" y="249"/>
                    <a:pt x="110" y="1894"/>
                    <a:pt x="110" y="1894"/>
                  </a:cubicBezTo>
                  <a:cubicBezTo>
                    <a:pt x="0" y="2126"/>
                    <a:pt x="180" y="2370"/>
                    <a:pt x="407" y="2370"/>
                  </a:cubicBezTo>
                  <a:cubicBezTo>
                    <a:pt x="449" y="2370"/>
                    <a:pt x="492" y="2362"/>
                    <a:pt x="535" y="2345"/>
                  </a:cubicBezTo>
                  <a:lnTo>
                    <a:pt x="4813" y="620"/>
                  </a:lnTo>
                  <a:cubicBezTo>
                    <a:pt x="5092" y="505"/>
                    <a:pt x="5089" y="112"/>
                    <a:pt x="4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1;p45">
              <a:extLst>
                <a:ext uri="{FF2B5EF4-FFF2-40B4-BE49-F238E27FC236}">
                  <a16:creationId xmlns:a16="http://schemas.microsoft.com/office/drawing/2014/main" id="{651879A5-3DE2-A4B7-18DD-7F298E503729}"/>
                </a:ext>
              </a:extLst>
            </p:cNvPr>
            <p:cNvSpPr/>
            <p:nvPr/>
          </p:nvSpPr>
          <p:spPr>
            <a:xfrm>
              <a:off x="2562275" y="2722500"/>
              <a:ext cx="131850" cy="148675"/>
            </a:xfrm>
            <a:custGeom>
              <a:avLst/>
              <a:gdLst/>
              <a:ahLst/>
              <a:cxnLst/>
              <a:rect l="l" t="t" r="r" b="b"/>
              <a:pathLst>
                <a:path w="5274" h="5947" extrusionOk="0">
                  <a:moveTo>
                    <a:pt x="1029" y="1"/>
                  </a:moveTo>
                  <a:lnTo>
                    <a:pt x="1" y="265"/>
                  </a:lnTo>
                  <a:cubicBezTo>
                    <a:pt x="1" y="265"/>
                    <a:pt x="2475" y="5691"/>
                    <a:pt x="4123" y="5947"/>
                  </a:cubicBezTo>
                  <a:cubicBezTo>
                    <a:pt x="4123" y="5947"/>
                    <a:pt x="4811" y="5935"/>
                    <a:pt x="5018" y="5029"/>
                  </a:cubicBezTo>
                  <a:cubicBezTo>
                    <a:pt x="5274" y="3893"/>
                    <a:pt x="2276" y="941"/>
                    <a:pt x="1029"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2;p45">
              <a:extLst>
                <a:ext uri="{FF2B5EF4-FFF2-40B4-BE49-F238E27FC236}">
                  <a16:creationId xmlns:a16="http://schemas.microsoft.com/office/drawing/2014/main" id="{D9D21538-C31A-87CA-71C9-05C4ACC4997A}"/>
                </a:ext>
              </a:extLst>
            </p:cNvPr>
            <p:cNvSpPr/>
            <p:nvPr/>
          </p:nvSpPr>
          <p:spPr>
            <a:xfrm>
              <a:off x="2633400" y="2762425"/>
              <a:ext cx="22675" cy="24250"/>
            </a:xfrm>
            <a:custGeom>
              <a:avLst/>
              <a:gdLst/>
              <a:ahLst/>
              <a:cxnLst/>
              <a:rect l="l" t="t" r="r" b="b"/>
              <a:pathLst>
                <a:path w="907" h="970" extrusionOk="0">
                  <a:moveTo>
                    <a:pt x="25" y="0"/>
                  </a:moveTo>
                  <a:cubicBezTo>
                    <a:pt x="20" y="0"/>
                    <a:pt x="14" y="2"/>
                    <a:pt x="8" y="6"/>
                  </a:cubicBezTo>
                  <a:cubicBezTo>
                    <a:pt x="1" y="14"/>
                    <a:pt x="1" y="29"/>
                    <a:pt x="8" y="37"/>
                  </a:cubicBezTo>
                  <a:cubicBezTo>
                    <a:pt x="307" y="339"/>
                    <a:pt x="612" y="668"/>
                    <a:pt x="865" y="962"/>
                  </a:cubicBezTo>
                  <a:cubicBezTo>
                    <a:pt x="872" y="970"/>
                    <a:pt x="876" y="970"/>
                    <a:pt x="884" y="970"/>
                  </a:cubicBezTo>
                  <a:lnTo>
                    <a:pt x="899" y="966"/>
                  </a:lnTo>
                  <a:cubicBezTo>
                    <a:pt x="907" y="958"/>
                    <a:pt x="907" y="943"/>
                    <a:pt x="899" y="935"/>
                  </a:cubicBezTo>
                  <a:cubicBezTo>
                    <a:pt x="643" y="637"/>
                    <a:pt x="337" y="308"/>
                    <a:pt x="43" y="6"/>
                  </a:cubicBezTo>
                  <a:cubicBezTo>
                    <a:pt x="37" y="2"/>
                    <a:pt x="31" y="0"/>
                    <a:pt x="25"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3;p45">
              <a:extLst>
                <a:ext uri="{FF2B5EF4-FFF2-40B4-BE49-F238E27FC236}">
                  <a16:creationId xmlns:a16="http://schemas.microsoft.com/office/drawing/2014/main" id="{46746801-4B89-84BB-B5DB-AD86CF196FEF}"/>
                </a:ext>
              </a:extLst>
            </p:cNvPr>
            <p:cNvSpPr/>
            <p:nvPr/>
          </p:nvSpPr>
          <p:spPr>
            <a:xfrm>
              <a:off x="2528350" y="2706350"/>
              <a:ext cx="59675" cy="46250"/>
            </a:xfrm>
            <a:custGeom>
              <a:avLst/>
              <a:gdLst/>
              <a:ahLst/>
              <a:cxnLst/>
              <a:rect l="l" t="t" r="r" b="b"/>
              <a:pathLst>
                <a:path w="2387" h="1850" extrusionOk="0">
                  <a:moveTo>
                    <a:pt x="1587" y="1"/>
                  </a:moveTo>
                  <a:cubicBezTo>
                    <a:pt x="1469" y="37"/>
                    <a:pt x="1342" y="46"/>
                    <a:pt x="1212" y="46"/>
                  </a:cubicBezTo>
                  <a:cubicBezTo>
                    <a:pt x="1079" y="46"/>
                    <a:pt x="943" y="36"/>
                    <a:pt x="810" y="36"/>
                  </a:cubicBezTo>
                  <a:cubicBezTo>
                    <a:pt x="575" y="36"/>
                    <a:pt x="349" y="66"/>
                    <a:pt x="169" y="230"/>
                  </a:cubicBezTo>
                  <a:cubicBezTo>
                    <a:pt x="123" y="333"/>
                    <a:pt x="230" y="448"/>
                    <a:pt x="230" y="448"/>
                  </a:cubicBezTo>
                  <a:cubicBezTo>
                    <a:pt x="0" y="666"/>
                    <a:pt x="211" y="823"/>
                    <a:pt x="211" y="823"/>
                  </a:cubicBezTo>
                  <a:cubicBezTo>
                    <a:pt x="4" y="1045"/>
                    <a:pt x="295" y="1243"/>
                    <a:pt x="295" y="1243"/>
                  </a:cubicBezTo>
                  <a:cubicBezTo>
                    <a:pt x="169" y="1366"/>
                    <a:pt x="184" y="1473"/>
                    <a:pt x="222" y="1591"/>
                  </a:cubicBezTo>
                  <a:cubicBezTo>
                    <a:pt x="260" y="1706"/>
                    <a:pt x="715" y="1821"/>
                    <a:pt x="941" y="1844"/>
                  </a:cubicBezTo>
                  <a:cubicBezTo>
                    <a:pt x="981" y="1848"/>
                    <a:pt x="1023" y="1850"/>
                    <a:pt x="1066" y="1850"/>
                  </a:cubicBezTo>
                  <a:cubicBezTo>
                    <a:pt x="1270" y="1850"/>
                    <a:pt x="1509" y="1806"/>
                    <a:pt x="1732" y="1718"/>
                  </a:cubicBezTo>
                  <a:cubicBezTo>
                    <a:pt x="2000" y="1607"/>
                    <a:pt x="2386" y="647"/>
                    <a:pt x="2386" y="647"/>
                  </a:cubicBezTo>
                  <a:cubicBezTo>
                    <a:pt x="2042" y="368"/>
                    <a:pt x="1752" y="188"/>
                    <a:pt x="1587"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4;p45">
              <a:extLst>
                <a:ext uri="{FF2B5EF4-FFF2-40B4-BE49-F238E27FC236}">
                  <a16:creationId xmlns:a16="http://schemas.microsoft.com/office/drawing/2014/main" id="{742533C9-25C1-EE8F-9277-98BA0654D1C1}"/>
                </a:ext>
              </a:extLst>
            </p:cNvPr>
            <p:cNvSpPr/>
            <p:nvPr/>
          </p:nvSpPr>
          <p:spPr>
            <a:xfrm>
              <a:off x="2532450" y="2706075"/>
              <a:ext cx="24225" cy="5650"/>
            </a:xfrm>
            <a:custGeom>
              <a:avLst/>
              <a:gdLst/>
              <a:ahLst/>
              <a:cxnLst/>
              <a:rect l="l" t="t" r="r" b="b"/>
              <a:pathLst>
                <a:path w="969" h="226" extrusionOk="0">
                  <a:moveTo>
                    <a:pt x="575" y="1"/>
                  </a:moveTo>
                  <a:cubicBezTo>
                    <a:pt x="181" y="1"/>
                    <a:pt x="17" y="178"/>
                    <a:pt x="8" y="188"/>
                  </a:cubicBezTo>
                  <a:cubicBezTo>
                    <a:pt x="1" y="199"/>
                    <a:pt x="1" y="214"/>
                    <a:pt x="8" y="222"/>
                  </a:cubicBezTo>
                  <a:lnTo>
                    <a:pt x="24" y="226"/>
                  </a:lnTo>
                  <a:cubicBezTo>
                    <a:pt x="31" y="226"/>
                    <a:pt x="35" y="226"/>
                    <a:pt x="43" y="218"/>
                  </a:cubicBezTo>
                  <a:cubicBezTo>
                    <a:pt x="43" y="218"/>
                    <a:pt x="203" y="46"/>
                    <a:pt x="586" y="46"/>
                  </a:cubicBezTo>
                  <a:cubicBezTo>
                    <a:pt x="688" y="46"/>
                    <a:pt x="804" y="58"/>
                    <a:pt x="938" y="88"/>
                  </a:cubicBezTo>
                  <a:cubicBezTo>
                    <a:pt x="940" y="89"/>
                    <a:pt x="942" y="89"/>
                    <a:pt x="944" y="89"/>
                  </a:cubicBezTo>
                  <a:cubicBezTo>
                    <a:pt x="953" y="89"/>
                    <a:pt x="961" y="82"/>
                    <a:pt x="964" y="73"/>
                  </a:cubicBezTo>
                  <a:cubicBezTo>
                    <a:pt x="968" y="61"/>
                    <a:pt x="960" y="50"/>
                    <a:pt x="945" y="46"/>
                  </a:cubicBezTo>
                  <a:cubicBezTo>
                    <a:pt x="804" y="14"/>
                    <a:pt x="681" y="1"/>
                    <a:pt x="575"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5;p45">
              <a:extLst>
                <a:ext uri="{FF2B5EF4-FFF2-40B4-BE49-F238E27FC236}">
                  <a16:creationId xmlns:a16="http://schemas.microsoft.com/office/drawing/2014/main" id="{EB8A9ACF-3472-BFD2-64D9-DB6A9F4F5BC1}"/>
                </a:ext>
              </a:extLst>
            </p:cNvPr>
            <p:cNvSpPr/>
            <p:nvPr/>
          </p:nvSpPr>
          <p:spPr>
            <a:xfrm>
              <a:off x="2533400" y="2716950"/>
              <a:ext cx="12550" cy="4425"/>
            </a:xfrm>
            <a:custGeom>
              <a:avLst/>
              <a:gdLst/>
              <a:ahLst/>
              <a:cxnLst/>
              <a:rect l="l" t="t" r="r" b="b"/>
              <a:pathLst>
                <a:path w="502" h="177" extrusionOk="0">
                  <a:moveTo>
                    <a:pt x="29" y="1"/>
                  </a:moveTo>
                  <a:cubicBezTo>
                    <a:pt x="22" y="1"/>
                    <a:pt x="14" y="5"/>
                    <a:pt x="9" y="13"/>
                  </a:cubicBezTo>
                  <a:cubicBezTo>
                    <a:pt x="1" y="20"/>
                    <a:pt x="5" y="35"/>
                    <a:pt x="12" y="43"/>
                  </a:cubicBezTo>
                  <a:cubicBezTo>
                    <a:pt x="20" y="47"/>
                    <a:pt x="185" y="169"/>
                    <a:pt x="479" y="177"/>
                  </a:cubicBezTo>
                  <a:cubicBezTo>
                    <a:pt x="490" y="177"/>
                    <a:pt x="502" y="169"/>
                    <a:pt x="502" y="158"/>
                  </a:cubicBezTo>
                  <a:cubicBezTo>
                    <a:pt x="502" y="143"/>
                    <a:pt x="494" y="135"/>
                    <a:pt x="479" y="135"/>
                  </a:cubicBezTo>
                  <a:cubicBezTo>
                    <a:pt x="200" y="123"/>
                    <a:pt x="43" y="9"/>
                    <a:pt x="39" y="5"/>
                  </a:cubicBezTo>
                  <a:cubicBezTo>
                    <a:pt x="36" y="2"/>
                    <a:pt x="33" y="1"/>
                    <a:pt x="29"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6;p45">
              <a:extLst>
                <a:ext uri="{FF2B5EF4-FFF2-40B4-BE49-F238E27FC236}">
                  <a16:creationId xmlns:a16="http://schemas.microsoft.com/office/drawing/2014/main" id="{40FE906B-D286-28D2-74BF-0103C38AA8B9}"/>
                </a:ext>
              </a:extLst>
            </p:cNvPr>
            <p:cNvSpPr/>
            <p:nvPr/>
          </p:nvSpPr>
          <p:spPr>
            <a:xfrm>
              <a:off x="2533025" y="2726350"/>
              <a:ext cx="10350" cy="5650"/>
            </a:xfrm>
            <a:custGeom>
              <a:avLst/>
              <a:gdLst/>
              <a:ahLst/>
              <a:cxnLst/>
              <a:rect l="l" t="t" r="r" b="b"/>
              <a:pathLst>
                <a:path w="414" h="226" extrusionOk="0">
                  <a:moveTo>
                    <a:pt x="25" y="0"/>
                  </a:moveTo>
                  <a:cubicBezTo>
                    <a:pt x="19" y="0"/>
                    <a:pt x="13" y="3"/>
                    <a:pt x="8" y="7"/>
                  </a:cubicBezTo>
                  <a:cubicBezTo>
                    <a:pt x="1" y="15"/>
                    <a:pt x="1" y="30"/>
                    <a:pt x="8" y="38"/>
                  </a:cubicBezTo>
                  <a:cubicBezTo>
                    <a:pt x="16" y="46"/>
                    <a:pt x="173" y="187"/>
                    <a:pt x="387" y="225"/>
                  </a:cubicBezTo>
                  <a:lnTo>
                    <a:pt x="391" y="225"/>
                  </a:lnTo>
                  <a:cubicBezTo>
                    <a:pt x="402" y="225"/>
                    <a:pt x="410" y="218"/>
                    <a:pt x="414" y="206"/>
                  </a:cubicBezTo>
                  <a:cubicBezTo>
                    <a:pt x="414" y="195"/>
                    <a:pt x="406" y="183"/>
                    <a:pt x="395" y="180"/>
                  </a:cubicBezTo>
                  <a:cubicBezTo>
                    <a:pt x="192" y="145"/>
                    <a:pt x="43" y="7"/>
                    <a:pt x="39" y="7"/>
                  </a:cubicBezTo>
                  <a:cubicBezTo>
                    <a:pt x="35" y="2"/>
                    <a:pt x="30" y="0"/>
                    <a:pt x="25"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7;p45">
              <a:extLst>
                <a:ext uri="{FF2B5EF4-FFF2-40B4-BE49-F238E27FC236}">
                  <a16:creationId xmlns:a16="http://schemas.microsoft.com/office/drawing/2014/main" id="{4C8E2489-C68A-A996-2AFA-F49ED1EF631A}"/>
                </a:ext>
              </a:extLst>
            </p:cNvPr>
            <p:cNvSpPr/>
            <p:nvPr/>
          </p:nvSpPr>
          <p:spPr>
            <a:xfrm>
              <a:off x="2534650" y="2737000"/>
              <a:ext cx="8625" cy="6075"/>
            </a:xfrm>
            <a:custGeom>
              <a:avLst/>
              <a:gdLst/>
              <a:ahLst/>
              <a:cxnLst/>
              <a:rect l="l" t="t" r="r" b="b"/>
              <a:pathLst>
                <a:path w="345" h="243" extrusionOk="0">
                  <a:moveTo>
                    <a:pt x="26" y="1"/>
                  </a:moveTo>
                  <a:cubicBezTo>
                    <a:pt x="21" y="1"/>
                    <a:pt x="16" y="2"/>
                    <a:pt x="12" y="6"/>
                  </a:cubicBezTo>
                  <a:cubicBezTo>
                    <a:pt x="5" y="14"/>
                    <a:pt x="1" y="29"/>
                    <a:pt x="8" y="36"/>
                  </a:cubicBezTo>
                  <a:cubicBezTo>
                    <a:pt x="16" y="44"/>
                    <a:pt x="135" y="174"/>
                    <a:pt x="310" y="243"/>
                  </a:cubicBezTo>
                  <a:lnTo>
                    <a:pt x="318" y="243"/>
                  </a:lnTo>
                  <a:cubicBezTo>
                    <a:pt x="330" y="243"/>
                    <a:pt x="337" y="239"/>
                    <a:pt x="341" y="228"/>
                  </a:cubicBezTo>
                  <a:cubicBezTo>
                    <a:pt x="345" y="216"/>
                    <a:pt x="337" y="205"/>
                    <a:pt x="326" y="201"/>
                  </a:cubicBezTo>
                  <a:cubicBezTo>
                    <a:pt x="161" y="136"/>
                    <a:pt x="43" y="10"/>
                    <a:pt x="43" y="10"/>
                  </a:cubicBezTo>
                  <a:cubicBezTo>
                    <a:pt x="39" y="3"/>
                    <a:pt x="32" y="1"/>
                    <a:pt x="26"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8;p45">
              <a:extLst>
                <a:ext uri="{FF2B5EF4-FFF2-40B4-BE49-F238E27FC236}">
                  <a16:creationId xmlns:a16="http://schemas.microsoft.com/office/drawing/2014/main" id="{0F3702C9-067F-386E-9A2B-612D37B4AF01}"/>
                </a:ext>
              </a:extLst>
            </p:cNvPr>
            <p:cNvSpPr/>
            <p:nvPr/>
          </p:nvSpPr>
          <p:spPr>
            <a:xfrm>
              <a:off x="2545275" y="2845800"/>
              <a:ext cx="70175" cy="42250"/>
            </a:xfrm>
            <a:custGeom>
              <a:avLst/>
              <a:gdLst/>
              <a:ahLst/>
              <a:cxnLst/>
              <a:rect l="l" t="t" r="r" b="b"/>
              <a:pathLst>
                <a:path w="2807" h="1690" extrusionOk="0">
                  <a:moveTo>
                    <a:pt x="2184" y="1"/>
                  </a:moveTo>
                  <a:cubicBezTo>
                    <a:pt x="1911" y="1"/>
                    <a:pt x="1619" y="122"/>
                    <a:pt x="1346" y="122"/>
                  </a:cubicBezTo>
                  <a:cubicBezTo>
                    <a:pt x="1314" y="122"/>
                    <a:pt x="1282" y="120"/>
                    <a:pt x="1250" y="116"/>
                  </a:cubicBezTo>
                  <a:cubicBezTo>
                    <a:pt x="1134" y="304"/>
                    <a:pt x="976" y="422"/>
                    <a:pt x="880" y="422"/>
                  </a:cubicBezTo>
                  <a:cubicBezTo>
                    <a:pt x="879" y="422"/>
                    <a:pt x="877" y="422"/>
                    <a:pt x="876" y="422"/>
                  </a:cubicBezTo>
                  <a:cubicBezTo>
                    <a:pt x="780" y="418"/>
                    <a:pt x="390" y="327"/>
                    <a:pt x="390" y="327"/>
                  </a:cubicBezTo>
                  <a:lnTo>
                    <a:pt x="0" y="1474"/>
                  </a:lnTo>
                  <a:cubicBezTo>
                    <a:pt x="329" y="1596"/>
                    <a:pt x="1136" y="1600"/>
                    <a:pt x="1388" y="1653"/>
                  </a:cubicBezTo>
                  <a:cubicBezTo>
                    <a:pt x="1505" y="1678"/>
                    <a:pt x="1625" y="1690"/>
                    <a:pt x="1739" y="1690"/>
                  </a:cubicBezTo>
                  <a:cubicBezTo>
                    <a:pt x="1874" y="1690"/>
                    <a:pt x="2001" y="1673"/>
                    <a:pt x="2107" y="1642"/>
                  </a:cubicBezTo>
                  <a:cubicBezTo>
                    <a:pt x="2302" y="1588"/>
                    <a:pt x="2688" y="1416"/>
                    <a:pt x="2704" y="1309"/>
                  </a:cubicBezTo>
                  <a:cubicBezTo>
                    <a:pt x="2719" y="1198"/>
                    <a:pt x="2715" y="1103"/>
                    <a:pt x="2585" y="1011"/>
                  </a:cubicBezTo>
                  <a:cubicBezTo>
                    <a:pt x="2585" y="1011"/>
                    <a:pt x="2807" y="793"/>
                    <a:pt x="2593" y="629"/>
                  </a:cubicBezTo>
                  <a:cubicBezTo>
                    <a:pt x="2593" y="629"/>
                    <a:pt x="2753" y="460"/>
                    <a:pt x="2516" y="300"/>
                  </a:cubicBezTo>
                  <a:cubicBezTo>
                    <a:pt x="2516" y="300"/>
                    <a:pt x="2596" y="185"/>
                    <a:pt x="2539" y="97"/>
                  </a:cubicBezTo>
                  <a:cubicBezTo>
                    <a:pt x="2427" y="26"/>
                    <a:pt x="2307" y="1"/>
                    <a:pt x="2184"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9;p45">
              <a:extLst>
                <a:ext uri="{FF2B5EF4-FFF2-40B4-BE49-F238E27FC236}">
                  <a16:creationId xmlns:a16="http://schemas.microsoft.com/office/drawing/2014/main" id="{CD4629B4-6E85-AB80-F1DD-49ECA4223AB5}"/>
                </a:ext>
              </a:extLst>
            </p:cNvPr>
            <p:cNvSpPr/>
            <p:nvPr/>
          </p:nvSpPr>
          <p:spPr>
            <a:xfrm>
              <a:off x="2586750" y="2844775"/>
              <a:ext cx="21925" cy="3850"/>
            </a:xfrm>
            <a:custGeom>
              <a:avLst/>
              <a:gdLst/>
              <a:ahLst/>
              <a:cxnLst/>
              <a:rect l="l" t="t" r="r" b="b"/>
              <a:pathLst>
                <a:path w="877" h="154" extrusionOk="0">
                  <a:moveTo>
                    <a:pt x="516" y="0"/>
                  </a:moveTo>
                  <a:cubicBezTo>
                    <a:pt x="386" y="0"/>
                    <a:pt x="220" y="28"/>
                    <a:pt x="16" y="115"/>
                  </a:cubicBezTo>
                  <a:cubicBezTo>
                    <a:pt x="4" y="119"/>
                    <a:pt x="1" y="130"/>
                    <a:pt x="4" y="142"/>
                  </a:cubicBezTo>
                  <a:cubicBezTo>
                    <a:pt x="8" y="150"/>
                    <a:pt x="16" y="153"/>
                    <a:pt x="24" y="153"/>
                  </a:cubicBezTo>
                  <a:lnTo>
                    <a:pt x="31" y="150"/>
                  </a:lnTo>
                  <a:cubicBezTo>
                    <a:pt x="227" y="68"/>
                    <a:pt x="387" y="42"/>
                    <a:pt x="512" y="42"/>
                  </a:cubicBezTo>
                  <a:cubicBezTo>
                    <a:pt x="732" y="42"/>
                    <a:pt x="842" y="124"/>
                    <a:pt x="842" y="127"/>
                  </a:cubicBezTo>
                  <a:cubicBezTo>
                    <a:pt x="845" y="130"/>
                    <a:pt x="849" y="131"/>
                    <a:pt x="853" y="131"/>
                  </a:cubicBezTo>
                  <a:cubicBezTo>
                    <a:pt x="860" y="131"/>
                    <a:pt x="868" y="128"/>
                    <a:pt x="872" y="123"/>
                  </a:cubicBezTo>
                  <a:cubicBezTo>
                    <a:pt x="876" y="115"/>
                    <a:pt x="876" y="104"/>
                    <a:pt x="869" y="96"/>
                  </a:cubicBezTo>
                  <a:cubicBezTo>
                    <a:pt x="861" y="89"/>
                    <a:pt x="746" y="0"/>
                    <a:pt x="516"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0;p45">
              <a:extLst>
                <a:ext uri="{FF2B5EF4-FFF2-40B4-BE49-F238E27FC236}">
                  <a16:creationId xmlns:a16="http://schemas.microsoft.com/office/drawing/2014/main" id="{4B4029D4-D659-FD17-157E-A4C10785A535}"/>
                </a:ext>
              </a:extLst>
            </p:cNvPr>
            <p:cNvSpPr/>
            <p:nvPr/>
          </p:nvSpPr>
          <p:spPr>
            <a:xfrm>
              <a:off x="2598225" y="2852850"/>
              <a:ext cx="10550" cy="5625"/>
            </a:xfrm>
            <a:custGeom>
              <a:avLst/>
              <a:gdLst/>
              <a:ahLst/>
              <a:cxnLst/>
              <a:rect l="l" t="t" r="r" b="b"/>
              <a:pathLst>
                <a:path w="422" h="225" extrusionOk="0">
                  <a:moveTo>
                    <a:pt x="400" y="1"/>
                  </a:moveTo>
                  <a:cubicBezTo>
                    <a:pt x="395" y="1"/>
                    <a:pt x="391" y="2"/>
                    <a:pt x="387" y="6"/>
                  </a:cubicBezTo>
                  <a:cubicBezTo>
                    <a:pt x="383" y="6"/>
                    <a:pt x="260" y="132"/>
                    <a:pt x="16" y="186"/>
                  </a:cubicBezTo>
                  <a:cubicBezTo>
                    <a:pt x="4" y="190"/>
                    <a:pt x="0" y="197"/>
                    <a:pt x="0" y="209"/>
                  </a:cubicBezTo>
                  <a:cubicBezTo>
                    <a:pt x="4" y="220"/>
                    <a:pt x="12" y="224"/>
                    <a:pt x="20" y="224"/>
                  </a:cubicBezTo>
                  <a:lnTo>
                    <a:pt x="23" y="224"/>
                  </a:lnTo>
                  <a:cubicBezTo>
                    <a:pt x="283" y="171"/>
                    <a:pt x="410" y="37"/>
                    <a:pt x="413" y="33"/>
                  </a:cubicBezTo>
                  <a:cubicBezTo>
                    <a:pt x="421" y="25"/>
                    <a:pt x="421" y="14"/>
                    <a:pt x="413" y="6"/>
                  </a:cubicBezTo>
                  <a:cubicBezTo>
                    <a:pt x="410" y="2"/>
                    <a:pt x="405" y="1"/>
                    <a:pt x="400"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1;p45">
              <a:extLst>
                <a:ext uri="{FF2B5EF4-FFF2-40B4-BE49-F238E27FC236}">
                  <a16:creationId xmlns:a16="http://schemas.microsoft.com/office/drawing/2014/main" id="{1FC7ABE9-7C93-CE37-19CD-9A4C851546E9}"/>
                </a:ext>
              </a:extLst>
            </p:cNvPr>
            <p:cNvSpPr/>
            <p:nvPr/>
          </p:nvSpPr>
          <p:spPr>
            <a:xfrm>
              <a:off x="2602150" y="2861025"/>
              <a:ext cx="8525" cy="6325"/>
            </a:xfrm>
            <a:custGeom>
              <a:avLst/>
              <a:gdLst/>
              <a:ahLst/>
              <a:cxnLst/>
              <a:rect l="l" t="t" r="r" b="b"/>
              <a:pathLst>
                <a:path w="341" h="253" extrusionOk="0">
                  <a:moveTo>
                    <a:pt x="318" y="0"/>
                  </a:moveTo>
                  <a:cubicBezTo>
                    <a:pt x="311" y="0"/>
                    <a:pt x="305" y="3"/>
                    <a:pt x="302" y="8"/>
                  </a:cubicBezTo>
                  <a:cubicBezTo>
                    <a:pt x="299" y="8"/>
                    <a:pt x="188" y="153"/>
                    <a:pt x="16" y="215"/>
                  </a:cubicBezTo>
                  <a:cubicBezTo>
                    <a:pt x="4" y="218"/>
                    <a:pt x="0" y="230"/>
                    <a:pt x="4" y="241"/>
                  </a:cubicBezTo>
                  <a:cubicBezTo>
                    <a:pt x="4" y="249"/>
                    <a:pt x="12" y="253"/>
                    <a:pt x="23" y="253"/>
                  </a:cubicBezTo>
                  <a:lnTo>
                    <a:pt x="27" y="253"/>
                  </a:lnTo>
                  <a:cubicBezTo>
                    <a:pt x="214" y="188"/>
                    <a:pt x="329" y="39"/>
                    <a:pt x="333" y="31"/>
                  </a:cubicBezTo>
                  <a:cubicBezTo>
                    <a:pt x="341" y="23"/>
                    <a:pt x="337" y="12"/>
                    <a:pt x="329" y="4"/>
                  </a:cubicBezTo>
                  <a:cubicBezTo>
                    <a:pt x="326" y="1"/>
                    <a:pt x="322" y="0"/>
                    <a:pt x="318"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2;p45">
              <a:extLst>
                <a:ext uri="{FF2B5EF4-FFF2-40B4-BE49-F238E27FC236}">
                  <a16:creationId xmlns:a16="http://schemas.microsoft.com/office/drawing/2014/main" id="{729767E7-3861-5B05-760B-DC39537210FA}"/>
                </a:ext>
              </a:extLst>
            </p:cNvPr>
            <p:cNvSpPr/>
            <p:nvPr/>
          </p:nvSpPr>
          <p:spPr>
            <a:xfrm>
              <a:off x="2603950" y="2870675"/>
              <a:ext cx="6825" cy="6525"/>
            </a:xfrm>
            <a:custGeom>
              <a:avLst/>
              <a:gdLst/>
              <a:ahLst/>
              <a:cxnLst/>
              <a:rect l="l" t="t" r="r" b="b"/>
              <a:pathLst>
                <a:path w="273" h="261" extrusionOk="0">
                  <a:moveTo>
                    <a:pt x="252" y="1"/>
                  </a:moveTo>
                  <a:cubicBezTo>
                    <a:pt x="246" y="1"/>
                    <a:pt x="239" y="5"/>
                    <a:pt x="234" y="12"/>
                  </a:cubicBezTo>
                  <a:cubicBezTo>
                    <a:pt x="234" y="12"/>
                    <a:pt x="154" y="142"/>
                    <a:pt x="12" y="222"/>
                  </a:cubicBezTo>
                  <a:cubicBezTo>
                    <a:pt x="5" y="230"/>
                    <a:pt x="1" y="242"/>
                    <a:pt x="5" y="249"/>
                  </a:cubicBezTo>
                  <a:cubicBezTo>
                    <a:pt x="9" y="257"/>
                    <a:pt x="16" y="261"/>
                    <a:pt x="24" y="261"/>
                  </a:cubicBezTo>
                  <a:lnTo>
                    <a:pt x="35" y="257"/>
                  </a:lnTo>
                  <a:cubicBezTo>
                    <a:pt x="181" y="173"/>
                    <a:pt x="265" y="39"/>
                    <a:pt x="269" y="31"/>
                  </a:cubicBezTo>
                  <a:cubicBezTo>
                    <a:pt x="272" y="24"/>
                    <a:pt x="272" y="8"/>
                    <a:pt x="261" y="5"/>
                  </a:cubicBezTo>
                  <a:cubicBezTo>
                    <a:pt x="258" y="2"/>
                    <a:pt x="255" y="1"/>
                    <a:pt x="252"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3;p45">
              <a:extLst>
                <a:ext uri="{FF2B5EF4-FFF2-40B4-BE49-F238E27FC236}">
                  <a16:creationId xmlns:a16="http://schemas.microsoft.com/office/drawing/2014/main" id="{E6220A3E-F521-B92F-561B-14D2D66C6CF6}"/>
                </a:ext>
              </a:extLst>
            </p:cNvPr>
            <p:cNvSpPr/>
            <p:nvPr/>
          </p:nvSpPr>
          <p:spPr>
            <a:xfrm>
              <a:off x="2533975" y="2939800"/>
              <a:ext cx="27950" cy="82050"/>
            </a:xfrm>
            <a:custGeom>
              <a:avLst/>
              <a:gdLst/>
              <a:ahLst/>
              <a:cxnLst/>
              <a:rect l="l" t="t" r="r" b="b"/>
              <a:pathLst>
                <a:path w="1118" h="3282" extrusionOk="0">
                  <a:moveTo>
                    <a:pt x="2" y="3229"/>
                  </a:moveTo>
                  <a:cubicBezTo>
                    <a:pt x="1" y="3231"/>
                    <a:pt x="1" y="3233"/>
                    <a:pt x="1" y="3235"/>
                  </a:cubicBezTo>
                  <a:cubicBezTo>
                    <a:pt x="1" y="3233"/>
                    <a:pt x="1" y="3231"/>
                    <a:pt x="2" y="3229"/>
                  </a:cubicBezTo>
                  <a:close/>
                  <a:moveTo>
                    <a:pt x="360" y="0"/>
                  </a:moveTo>
                  <a:cubicBezTo>
                    <a:pt x="337" y="0"/>
                    <a:pt x="322" y="19"/>
                    <a:pt x="322" y="39"/>
                  </a:cubicBezTo>
                  <a:cubicBezTo>
                    <a:pt x="318" y="811"/>
                    <a:pt x="215" y="1572"/>
                    <a:pt x="116" y="2310"/>
                  </a:cubicBezTo>
                  <a:cubicBezTo>
                    <a:pt x="78" y="2610"/>
                    <a:pt x="36" y="2918"/>
                    <a:pt x="2" y="3229"/>
                  </a:cubicBezTo>
                  <a:lnTo>
                    <a:pt x="2" y="3229"/>
                  </a:lnTo>
                  <a:cubicBezTo>
                    <a:pt x="5" y="3213"/>
                    <a:pt x="22" y="3201"/>
                    <a:pt x="39" y="3201"/>
                  </a:cubicBezTo>
                  <a:lnTo>
                    <a:pt x="43" y="3201"/>
                  </a:lnTo>
                  <a:cubicBezTo>
                    <a:pt x="62" y="3205"/>
                    <a:pt x="77" y="3224"/>
                    <a:pt x="74" y="3243"/>
                  </a:cubicBezTo>
                  <a:lnTo>
                    <a:pt x="70" y="3281"/>
                  </a:lnTo>
                  <a:lnTo>
                    <a:pt x="104" y="3281"/>
                  </a:lnTo>
                  <a:cubicBezTo>
                    <a:pt x="246" y="3281"/>
                    <a:pt x="555" y="3239"/>
                    <a:pt x="724" y="2914"/>
                  </a:cubicBezTo>
                  <a:cubicBezTo>
                    <a:pt x="942" y="2497"/>
                    <a:pt x="1083" y="826"/>
                    <a:pt x="1117" y="81"/>
                  </a:cubicBezTo>
                  <a:cubicBezTo>
                    <a:pt x="1117" y="61"/>
                    <a:pt x="1102" y="42"/>
                    <a:pt x="1079" y="42"/>
                  </a:cubicBezTo>
                  <a:cubicBezTo>
                    <a:pt x="1056" y="42"/>
                    <a:pt x="1041" y="58"/>
                    <a:pt x="1041" y="77"/>
                  </a:cubicBezTo>
                  <a:cubicBezTo>
                    <a:pt x="1010" y="788"/>
                    <a:pt x="865" y="2474"/>
                    <a:pt x="659" y="2876"/>
                  </a:cubicBezTo>
                  <a:cubicBezTo>
                    <a:pt x="506" y="3170"/>
                    <a:pt x="238" y="3205"/>
                    <a:pt x="112" y="3205"/>
                  </a:cubicBezTo>
                  <a:lnTo>
                    <a:pt x="81" y="3205"/>
                  </a:lnTo>
                  <a:cubicBezTo>
                    <a:pt x="112" y="2906"/>
                    <a:pt x="154" y="2608"/>
                    <a:pt x="192" y="2317"/>
                  </a:cubicBezTo>
                  <a:cubicBezTo>
                    <a:pt x="292" y="1579"/>
                    <a:pt x="395" y="819"/>
                    <a:pt x="399" y="39"/>
                  </a:cubicBezTo>
                  <a:cubicBezTo>
                    <a:pt x="399" y="19"/>
                    <a:pt x="379"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4;p45">
              <a:extLst>
                <a:ext uri="{FF2B5EF4-FFF2-40B4-BE49-F238E27FC236}">
                  <a16:creationId xmlns:a16="http://schemas.microsoft.com/office/drawing/2014/main" id="{308E6C3C-E885-96E4-D291-4469F30574A8}"/>
                </a:ext>
              </a:extLst>
            </p:cNvPr>
            <p:cNvSpPr/>
            <p:nvPr/>
          </p:nvSpPr>
          <p:spPr>
            <a:xfrm>
              <a:off x="2529975" y="3065975"/>
              <a:ext cx="300" cy="975"/>
            </a:xfrm>
            <a:custGeom>
              <a:avLst/>
              <a:gdLst/>
              <a:ahLst/>
              <a:cxnLst/>
              <a:rect l="l" t="t" r="r" b="b"/>
              <a:pathLst>
                <a:path w="12" h="39" extrusionOk="0">
                  <a:moveTo>
                    <a:pt x="8" y="1"/>
                  </a:moveTo>
                  <a:lnTo>
                    <a:pt x="0" y="35"/>
                  </a:lnTo>
                  <a:cubicBezTo>
                    <a:pt x="0" y="35"/>
                    <a:pt x="4" y="39"/>
                    <a:pt x="4" y="39"/>
                  </a:cubicBezTo>
                  <a:lnTo>
                    <a:pt x="12" y="39"/>
                  </a:lnTo>
                  <a:cubicBezTo>
                    <a:pt x="12" y="12"/>
                    <a:pt x="8" y="1"/>
                    <a:pt x="8"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5;p45">
              <a:extLst>
                <a:ext uri="{FF2B5EF4-FFF2-40B4-BE49-F238E27FC236}">
                  <a16:creationId xmlns:a16="http://schemas.microsoft.com/office/drawing/2014/main" id="{0B3D6B07-0AFD-B82F-DEBF-55A4E533258D}"/>
                </a:ext>
              </a:extLst>
            </p:cNvPr>
            <p:cNvSpPr/>
            <p:nvPr/>
          </p:nvSpPr>
          <p:spPr>
            <a:xfrm>
              <a:off x="2529200" y="3020675"/>
              <a:ext cx="6525" cy="46275"/>
            </a:xfrm>
            <a:custGeom>
              <a:avLst/>
              <a:gdLst/>
              <a:ahLst/>
              <a:cxnLst/>
              <a:rect l="l" t="t" r="r" b="b"/>
              <a:pathLst>
                <a:path w="261" h="1851" extrusionOk="0">
                  <a:moveTo>
                    <a:pt x="192" y="0"/>
                  </a:moveTo>
                  <a:cubicBezTo>
                    <a:pt x="192" y="2"/>
                    <a:pt x="191" y="4"/>
                    <a:pt x="191" y="6"/>
                  </a:cubicBezTo>
                  <a:lnTo>
                    <a:pt x="191" y="6"/>
                  </a:lnTo>
                  <a:lnTo>
                    <a:pt x="192" y="0"/>
                  </a:lnTo>
                  <a:close/>
                  <a:moveTo>
                    <a:pt x="191" y="6"/>
                  </a:moveTo>
                  <a:lnTo>
                    <a:pt x="1" y="1809"/>
                  </a:lnTo>
                  <a:cubicBezTo>
                    <a:pt x="1" y="1828"/>
                    <a:pt x="12" y="1843"/>
                    <a:pt x="31" y="1847"/>
                  </a:cubicBezTo>
                  <a:lnTo>
                    <a:pt x="39" y="1813"/>
                  </a:lnTo>
                  <a:cubicBezTo>
                    <a:pt x="39" y="1813"/>
                    <a:pt x="43" y="1824"/>
                    <a:pt x="43" y="1851"/>
                  </a:cubicBezTo>
                  <a:cubicBezTo>
                    <a:pt x="62" y="1847"/>
                    <a:pt x="73" y="1832"/>
                    <a:pt x="77" y="1816"/>
                  </a:cubicBezTo>
                  <a:lnTo>
                    <a:pt x="261" y="46"/>
                  </a:lnTo>
                  <a:cubicBezTo>
                    <a:pt x="238" y="42"/>
                    <a:pt x="223" y="42"/>
                    <a:pt x="223" y="42"/>
                  </a:cubicBezTo>
                  <a:cubicBezTo>
                    <a:pt x="205" y="39"/>
                    <a:pt x="191" y="23"/>
                    <a:pt x="191"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36;p45">
              <a:extLst>
                <a:ext uri="{FF2B5EF4-FFF2-40B4-BE49-F238E27FC236}">
                  <a16:creationId xmlns:a16="http://schemas.microsoft.com/office/drawing/2014/main" id="{F5F3A783-54FA-AD70-BAC5-DAFAA7FDEF21}"/>
                </a:ext>
              </a:extLst>
            </p:cNvPr>
            <p:cNvSpPr/>
            <p:nvPr/>
          </p:nvSpPr>
          <p:spPr>
            <a:xfrm>
              <a:off x="2533900" y="3019800"/>
              <a:ext cx="2025" cy="2050"/>
            </a:xfrm>
            <a:custGeom>
              <a:avLst/>
              <a:gdLst/>
              <a:ahLst/>
              <a:cxnLst/>
              <a:rect l="l" t="t" r="r" b="b"/>
              <a:pathLst>
                <a:path w="81" h="82" extrusionOk="0">
                  <a:moveTo>
                    <a:pt x="42" y="1"/>
                  </a:moveTo>
                  <a:cubicBezTo>
                    <a:pt x="23" y="1"/>
                    <a:pt x="4" y="16"/>
                    <a:pt x="4" y="35"/>
                  </a:cubicBezTo>
                  <a:cubicBezTo>
                    <a:pt x="0" y="54"/>
                    <a:pt x="15" y="73"/>
                    <a:pt x="35" y="77"/>
                  </a:cubicBezTo>
                  <a:cubicBezTo>
                    <a:pt x="35" y="77"/>
                    <a:pt x="50" y="77"/>
                    <a:pt x="73" y="81"/>
                  </a:cubicBezTo>
                  <a:lnTo>
                    <a:pt x="77" y="43"/>
                  </a:lnTo>
                  <a:cubicBezTo>
                    <a:pt x="80" y="24"/>
                    <a:pt x="65" y="5"/>
                    <a:pt x="46" y="1"/>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28528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03</a:t>
            </a:r>
            <a:endParaRPr sz="2400" dirty="0"/>
          </a:p>
        </p:txBody>
      </p:sp>
      <p:sp>
        <p:nvSpPr>
          <p:cNvPr id="325" name="Google Shape;325;p30"/>
          <p:cNvSpPr txBox="1">
            <a:spLocks noGrp="1"/>
          </p:cNvSpPr>
          <p:nvPr>
            <p:ph type="title"/>
          </p:nvPr>
        </p:nvSpPr>
        <p:spPr>
          <a:xfrm>
            <a:off x="5004136" y="115081"/>
            <a:ext cx="2680122"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t>Activity Diagram</a:t>
            </a:r>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sp>
        <p:nvSpPr>
          <p:cNvPr id="2" name="Content Placeholder 2">
            <a:extLst>
              <a:ext uri="{FF2B5EF4-FFF2-40B4-BE49-F238E27FC236}">
                <a16:creationId xmlns:a16="http://schemas.microsoft.com/office/drawing/2014/main" id="{B4E10593-520C-70F0-7E0A-9DFB6CDAFD1F}"/>
              </a:ext>
            </a:extLst>
          </p:cNvPr>
          <p:cNvSpPr txBox="1">
            <a:spLocks/>
          </p:cNvSpPr>
          <p:nvPr/>
        </p:nvSpPr>
        <p:spPr>
          <a:xfrm>
            <a:off x="4937626" y="1380904"/>
            <a:ext cx="4592116" cy="29920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Times New Roman" panose="02020603050405020304" pitchFamily="18" charset="0"/>
              <a:cs typeface="Times New Roman" panose="02020603050405020304" pitchFamily="18" charset="0"/>
            </a:endParaRPr>
          </a:p>
        </p:txBody>
      </p:sp>
      <p:grpSp>
        <p:nvGrpSpPr>
          <p:cNvPr id="3" name="Google Shape;779;p45">
            <a:extLst>
              <a:ext uri="{FF2B5EF4-FFF2-40B4-BE49-F238E27FC236}">
                <a16:creationId xmlns:a16="http://schemas.microsoft.com/office/drawing/2014/main" id="{F3B83FDE-FA5F-B0DD-2CAA-9861703072E3}"/>
              </a:ext>
            </a:extLst>
          </p:cNvPr>
          <p:cNvGrpSpPr/>
          <p:nvPr/>
        </p:nvGrpSpPr>
        <p:grpSpPr>
          <a:xfrm>
            <a:off x="1364371" y="1256490"/>
            <a:ext cx="1696356" cy="3384644"/>
            <a:chOff x="2306100" y="2379400"/>
            <a:chExt cx="630850" cy="1258700"/>
          </a:xfrm>
        </p:grpSpPr>
        <p:sp>
          <p:nvSpPr>
            <p:cNvPr id="5" name="Google Shape;780;p45">
              <a:extLst>
                <a:ext uri="{FF2B5EF4-FFF2-40B4-BE49-F238E27FC236}">
                  <a16:creationId xmlns:a16="http://schemas.microsoft.com/office/drawing/2014/main" id="{5DE628C3-1FDD-092F-FF57-52C5F9259CE4}"/>
                </a:ext>
              </a:extLst>
            </p:cNvPr>
            <p:cNvSpPr/>
            <p:nvPr/>
          </p:nvSpPr>
          <p:spPr>
            <a:xfrm>
              <a:off x="2512950" y="2379400"/>
              <a:ext cx="123350" cy="93250"/>
            </a:xfrm>
            <a:custGeom>
              <a:avLst/>
              <a:gdLst/>
              <a:ahLst/>
              <a:cxnLst/>
              <a:rect l="l" t="t" r="r" b="b"/>
              <a:pathLst>
                <a:path w="4934" h="3730" extrusionOk="0">
                  <a:moveTo>
                    <a:pt x="2846" y="1"/>
                  </a:moveTo>
                  <a:cubicBezTo>
                    <a:pt x="2756" y="1"/>
                    <a:pt x="2661" y="23"/>
                    <a:pt x="2559" y="66"/>
                  </a:cubicBezTo>
                  <a:cubicBezTo>
                    <a:pt x="2122" y="255"/>
                    <a:pt x="1839" y="440"/>
                    <a:pt x="1543" y="440"/>
                  </a:cubicBezTo>
                  <a:cubicBezTo>
                    <a:pt x="1450" y="440"/>
                    <a:pt x="1355" y="422"/>
                    <a:pt x="1255" y="380"/>
                  </a:cubicBezTo>
                  <a:cubicBezTo>
                    <a:pt x="1230" y="370"/>
                    <a:pt x="1205" y="365"/>
                    <a:pt x="1178" y="365"/>
                  </a:cubicBezTo>
                  <a:cubicBezTo>
                    <a:pt x="758" y="365"/>
                    <a:pt x="134" y="1621"/>
                    <a:pt x="123" y="2016"/>
                  </a:cubicBezTo>
                  <a:cubicBezTo>
                    <a:pt x="108" y="2437"/>
                    <a:pt x="1" y="3691"/>
                    <a:pt x="1" y="3691"/>
                  </a:cubicBezTo>
                  <a:lnTo>
                    <a:pt x="880" y="2674"/>
                  </a:lnTo>
                  <a:lnTo>
                    <a:pt x="1729" y="1363"/>
                  </a:lnTo>
                  <a:lnTo>
                    <a:pt x="4390" y="3729"/>
                  </a:lnTo>
                  <a:lnTo>
                    <a:pt x="4390" y="3729"/>
                  </a:lnTo>
                  <a:cubicBezTo>
                    <a:pt x="4354" y="3694"/>
                    <a:pt x="4631" y="2965"/>
                    <a:pt x="4650" y="2896"/>
                  </a:cubicBezTo>
                  <a:cubicBezTo>
                    <a:pt x="4769" y="2460"/>
                    <a:pt x="4933" y="1898"/>
                    <a:pt x="4895" y="1447"/>
                  </a:cubicBezTo>
                  <a:cubicBezTo>
                    <a:pt x="4884" y="1286"/>
                    <a:pt x="4815" y="1126"/>
                    <a:pt x="4692" y="1018"/>
                  </a:cubicBezTo>
                  <a:cubicBezTo>
                    <a:pt x="4539" y="888"/>
                    <a:pt x="4322" y="862"/>
                    <a:pt x="4127" y="801"/>
                  </a:cubicBezTo>
                  <a:cubicBezTo>
                    <a:pt x="3767" y="693"/>
                    <a:pt x="3530" y="475"/>
                    <a:pt x="3281" y="212"/>
                  </a:cubicBezTo>
                  <a:cubicBezTo>
                    <a:pt x="3149" y="72"/>
                    <a:pt x="3006" y="1"/>
                    <a:pt x="2846" y="1"/>
                  </a:cubicBezTo>
                  <a:close/>
                  <a:moveTo>
                    <a:pt x="4390" y="3729"/>
                  </a:moveTo>
                  <a:cubicBezTo>
                    <a:pt x="4390" y="3729"/>
                    <a:pt x="4390" y="3729"/>
                    <a:pt x="4390" y="3730"/>
                  </a:cubicBezTo>
                  <a:lnTo>
                    <a:pt x="4390" y="37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1;p45">
              <a:extLst>
                <a:ext uri="{FF2B5EF4-FFF2-40B4-BE49-F238E27FC236}">
                  <a16:creationId xmlns:a16="http://schemas.microsoft.com/office/drawing/2014/main" id="{40548E78-B43C-9199-26A5-5539B2159B59}"/>
                </a:ext>
              </a:extLst>
            </p:cNvPr>
            <p:cNvSpPr/>
            <p:nvPr/>
          </p:nvSpPr>
          <p:spPr>
            <a:xfrm>
              <a:off x="2503875" y="2490975"/>
              <a:ext cx="75150" cy="111675"/>
            </a:xfrm>
            <a:custGeom>
              <a:avLst/>
              <a:gdLst/>
              <a:ahLst/>
              <a:cxnLst/>
              <a:rect l="l" t="t" r="r" b="b"/>
              <a:pathLst>
                <a:path w="3006" h="4467" extrusionOk="0">
                  <a:moveTo>
                    <a:pt x="2991" y="1"/>
                  </a:moveTo>
                  <a:lnTo>
                    <a:pt x="865" y="222"/>
                  </a:lnTo>
                  <a:lnTo>
                    <a:pt x="0" y="3614"/>
                  </a:lnTo>
                  <a:lnTo>
                    <a:pt x="3006" y="4467"/>
                  </a:lnTo>
                  <a:lnTo>
                    <a:pt x="299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2;p45">
              <a:extLst>
                <a:ext uri="{FF2B5EF4-FFF2-40B4-BE49-F238E27FC236}">
                  <a16:creationId xmlns:a16="http://schemas.microsoft.com/office/drawing/2014/main" id="{EE3D16C2-753B-E92F-9DFD-F6590EA334E3}"/>
                </a:ext>
              </a:extLst>
            </p:cNvPr>
            <p:cNvSpPr/>
            <p:nvPr/>
          </p:nvSpPr>
          <p:spPr>
            <a:xfrm>
              <a:off x="2513825" y="2399400"/>
              <a:ext cx="125050" cy="153550"/>
            </a:xfrm>
            <a:custGeom>
              <a:avLst/>
              <a:gdLst/>
              <a:ahLst/>
              <a:cxnLst/>
              <a:rect l="l" t="t" r="r" b="b"/>
              <a:pathLst>
                <a:path w="5002" h="6142" extrusionOk="0">
                  <a:moveTo>
                    <a:pt x="2360" y="0"/>
                  </a:moveTo>
                  <a:cubicBezTo>
                    <a:pt x="952" y="0"/>
                    <a:pt x="421" y="1258"/>
                    <a:pt x="130" y="3503"/>
                  </a:cubicBezTo>
                  <a:cubicBezTo>
                    <a:pt x="0" y="4493"/>
                    <a:pt x="1824" y="6034"/>
                    <a:pt x="2604" y="6130"/>
                  </a:cubicBezTo>
                  <a:cubicBezTo>
                    <a:pt x="2668" y="6138"/>
                    <a:pt x="2731" y="6142"/>
                    <a:pt x="2791" y="6142"/>
                  </a:cubicBezTo>
                  <a:cubicBezTo>
                    <a:pt x="3469" y="6142"/>
                    <a:pt x="3939" y="5644"/>
                    <a:pt x="4367" y="4015"/>
                  </a:cubicBezTo>
                  <a:cubicBezTo>
                    <a:pt x="5002" y="1610"/>
                    <a:pt x="4382" y="241"/>
                    <a:pt x="2707" y="23"/>
                  </a:cubicBezTo>
                  <a:cubicBezTo>
                    <a:pt x="2586" y="8"/>
                    <a:pt x="2470" y="0"/>
                    <a:pt x="2360"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3;p45">
              <a:extLst>
                <a:ext uri="{FF2B5EF4-FFF2-40B4-BE49-F238E27FC236}">
                  <a16:creationId xmlns:a16="http://schemas.microsoft.com/office/drawing/2014/main" id="{659B4922-B051-0B20-940A-1A783D8206F8}"/>
                </a:ext>
              </a:extLst>
            </p:cNvPr>
            <p:cNvSpPr/>
            <p:nvPr/>
          </p:nvSpPr>
          <p:spPr>
            <a:xfrm>
              <a:off x="2593825" y="2474725"/>
              <a:ext cx="10250" cy="34050"/>
            </a:xfrm>
            <a:custGeom>
              <a:avLst/>
              <a:gdLst/>
              <a:ahLst/>
              <a:cxnLst/>
              <a:rect l="l" t="t" r="r" b="b"/>
              <a:pathLst>
                <a:path w="410" h="1362" extrusionOk="0">
                  <a:moveTo>
                    <a:pt x="276" y="1"/>
                  </a:moveTo>
                  <a:cubicBezTo>
                    <a:pt x="257" y="1"/>
                    <a:pt x="238" y="16"/>
                    <a:pt x="238" y="39"/>
                  </a:cubicBezTo>
                  <a:cubicBezTo>
                    <a:pt x="238" y="43"/>
                    <a:pt x="238" y="379"/>
                    <a:pt x="264" y="635"/>
                  </a:cubicBezTo>
                  <a:cubicBezTo>
                    <a:pt x="272" y="712"/>
                    <a:pt x="280" y="785"/>
                    <a:pt x="287" y="850"/>
                  </a:cubicBezTo>
                  <a:cubicBezTo>
                    <a:pt x="310" y="1010"/>
                    <a:pt x="326" y="1148"/>
                    <a:pt x="295" y="1197"/>
                  </a:cubicBezTo>
                  <a:cubicBezTo>
                    <a:pt x="253" y="1265"/>
                    <a:pt x="192" y="1282"/>
                    <a:pt x="143" y="1282"/>
                  </a:cubicBezTo>
                  <a:cubicBezTo>
                    <a:pt x="98" y="1282"/>
                    <a:pt x="62" y="1268"/>
                    <a:pt x="58" y="1266"/>
                  </a:cubicBezTo>
                  <a:cubicBezTo>
                    <a:pt x="54" y="1265"/>
                    <a:pt x="50" y="1264"/>
                    <a:pt x="45" y="1264"/>
                  </a:cubicBezTo>
                  <a:cubicBezTo>
                    <a:pt x="30" y="1264"/>
                    <a:pt x="14" y="1274"/>
                    <a:pt x="8" y="1289"/>
                  </a:cubicBezTo>
                  <a:cubicBezTo>
                    <a:pt x="1" y="1312"/>
                    <a:pt x="8" y="1335"/>
                    <a:pt x="31" y="1343"/>
                  </a:cubicBezTo>
                  <a:cubicBezTo>
                    <a:pt x="58" y="1354"/>
                    <a:pt x="96" y="1362"/>
                    <a:pt x="142" y="1362"/>
                  </a:cubicBezTo>
                  <a:cubicBezTo>
                    <a:pt x="215" y="1362"/>
                    <a:pt x="303" y="1335"/>
                    <a:pt x="364" y="1240"/>
                  </a:cubicBezTo>
                  <a:cubicBezTo>
                    <a:pt x="410" y="1163"/>
                    <a:pt x="391" y="1029"/>
                    <a:pt x="368" y="842"/>
                  </a:cubicBezTo>
                  <a:cubicBezTo>
                    <a:pt x="360" y="777"/>
                    <a:pt x="352" y="704"/>
                    <a:pt x="345" y="628"/>
                  </a:cubicBezTo>
                  <a:cubicBezTo>
                    <a:pt x="318" y="375"/>
                    <a:pt x="318" y="43"/>
                    <a:pt x="318" y="39"/>
                  </a:cubicBezTo>
                  <a:cubicBezTo>
                    <a:pt x="318" y="16"/>
                    <a:pt x="299" y="1"/>
                    <a:pt x="276"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4;p45">
              <a:extLst>
                <a:ext uri="{FF2B5EF4-FFF2-40B4-BE49-F238E27FC236}">
                  <a16:creationId xmlns:a16="http://schemas.microsoft.com/office/drawing/2014/main" id="{5DCF2637-7885-9006-1ED7-60F5DC18D8BD}"/>
                </a:ext>
              </a:extLst>
            </p:cNvPr>
            <p:cNvSpPr/>
            <p:nvPr/>
          </p:nvSpPr>
          <p:spPr>
            <a:xfrm>
              <a:off x="2542025" y="2530575"/>
              <a:ext cx="46000" cy="23325"/>
            </a:xfrm>
            <a:custGeom>
              <a:avLst/>
              <a:gdLst/>
              <a:ahLst/>
              <a:cxnLst/>
              <a:rect l="l" t="t" r="r" b="b"/>
              <a:pathLst>
                <a:path w="1840" h="933" extrusionOk="0">
                  <a:moveTo>
                    <a:pt x="44" y="0"/>
                  </a:moveTo>
                  <a:cubicBezTo>
                    <a:pt x="34" y="0"/>
                    <a:pt x="23" y="5"/>
                    <a:pt x="15" y="15"/>
                  </a:cubicBezTo>
                  <a:cubicBezTo>
                    <a:pt x="0" y="30"/>
                    <a:pt x="0" y="57"/>
                    <a:pt x="19" y="69"/>
                  </a:cubicBezTo>
                  <a:cubicBezTo>
                    <a:pt x="543" y="543"/>
                    <a:pt x="1117" y="879"/>
                    <a:pt x="1472" y="921"/>
                  </a:cubicBezTo>
                  <a:cubicBezTo>
                    <a:pt x="1541" y="929"/>
                    <a:pt x="1606" y="933"/>
                    <a:pt x="1667" y="933"/>
                  </a:cubicBezTo>
                  <a:cubicBezTo>
                    <a:pt x="1713" y="933"/>
                    <a:pt x="1755" y="933"/>
                    <a:pt x="1801" y="929"/>
                  </a:cubicBezTo>
                  <a:cubicBezTo>
                    <a:pt x="1820" y="925"/>
                    <a:pt x="1839" y="906"/>
                    <a:pt x="1836" y="883"/>
                  </a:cubicBezTo>
                  <a:cubicBezTo>
                    <a:pt x="1832" y="862"/>
                    <a:pt x="1816" y="848"/>
                    <a:pt x="1797" y="848"/>
                  </a:cubicBezTo>
                  <a:cubicBezTo>
                    <a:pt x="1794" y="848"/>
                    <a:pt x="1792" y="848"/>
                    <a:pt x="1790" y="849"/>
                  </a:cubicBezTo>
                  <a:cubicBezTo>
                    <a:pt x="1750" y="852"/>
                    <a:pt x="1710" y="854"/>
                    <a:pt x="1668" y="854"/>
                  </a:cubicBezTo>
                  <a:cubicBezTo>
                    <a:pt x="1609" y="854"/>
                    <a:pt x="1547" y="850"/>
                    <a:pt x="1480" y="841"/>
                  </a:cubicBezTo>
                  <a:cubicBezTo>
                    <a:pt x="1143" y="803"/>
                    <a:pt x="577" y="466"/>
                    <a:pt x="73" y="11"/>
                  </a:cubicBezTo>
                  <a:cubicBezTo>
                    <a:pt x="64" y="4"/>
                    <a:pt x="54" y="0"/>
                    <a:pt x="44"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5;p45">
              <a:extLst>
                <a:ext uri="{FF2B5EF4-FFF2-40B4-BE49-F238E27FC236}">
                  <a16:creationId xmlns:a16="http://schemas.microsoft.com/office/drawing/2014/main" id="{3802503F-E588-4790-3ABB-98662183A66C}"/>
                </a:ext>
              </a:extLst>
            </p:cNvPr>
            <p:cNvSpPr/>
            <p:nvPr/>
          </p:nvSpPr>
          <p:spPr>
            <a:xfrm>
              <a:off x="2518700" y="2399050"/>
              <a:ext cx="119325" cy="85275"/>
            </a:xfrm>
            <a:custGeom>
              <a:avLst/>
              <a:gdLst/>
              <a:ahLst/>
              <a:cxnLst/>
              <a:rect l="l" t="t" r="r" b="b"/>
              <a:pathLst>
                <a:path w="4773" h="3411" extrusionOk="0">
                  <a:moveTo>
                    <a:pt x="2093" y="1"/>
                  </a:moveTo>
                  <a:cubicBezTo>
                    <a:pt x="823" y="1"/>
                    <a:pt x="211" y="880"/>
                    <a:pt x="0" y="2779"/>
                  </a:cubicBezTo>
                  <a:lnTo>
                    <a:pt x="432" y="3410"/>
                  </a:lnTo>
                  <a:cubicBezTo>
                    <a:pt x="470" y="3108"/>
                    <a:pt x="895" y="2718"/>
                    <a:pt x="1052" y="2313"/>
                  </a:cubicBezTo>
                  <a:cubicBezTo>
                    <a:pt x="1208" y="1907"/>
                    <a:pt x="1476" y="1200"/>
                    <a:pt x="1862" y="1116"/>
                  </a:cubicBezTo>
                  <a:cubicBezTo>
                    <a:pt x="1916" y="1104"/>
                    <a:pt x="1970" y="1098"/>
                    <a:pt x="2026" y="1098"/>
                  </a:cubicBezTo>
                  <a:cubicBezTo>
                    <a:pt x="2338" y="1098"/>
                    <a:pt x="2673" y="1265"/>
                    <a:pt x="2975" y="1311"/>
                  </a:cubicBezTo>
                  <a:cubicBezTo>
                    <a:pt x="3044" y="1321"/>
                    <a:pt x="3104" y="1324"/>
                    <a:pt x="3161" y="1324"/>
                  </a:cubicBezTo>
                  <a:cubicBezTo>
                    <a:pt x="3274" y="1324"/>
                    <a:pt x="3370" y="1311"/>
                    <a:pt x="3481" y="1311"/>
                  </a:cubicBezTo>
                  <a:cubicBezTo>
                    <a:pt x="3606" y="1311"/>
                    <a:pt x="3749" y="1328"/>
                    <a:pt x="3954" y="1403"/>
                  </a:cubicBezTo>
                  <a:cubicBezTo>
                    <a:pt x="4520" y="1601"/>
                    <a:pt x="4413" y="2710"/>
                    <a:pt x="4413" y="2710"/>
                  </a:cubicBezTo>
                  <a:cubicBezTo>
                    <a:pt x="4772" y="577"/>
                    <a:pt x="4084" y="232"/>
                    <a:pt x="2516" y="30"/>
                  </a:cubicBezTo>
                  <a:cubicBezTo>
                    <a:pt x="2368" y="11"/>
                    <a:pt x="2227" y="1"/>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6;p45">
              <a:extLst>
                <a:ext uri="{FF2B5EF4-FFF2-40B4-BE49-F238E27FC236}">
                  <a16:creationId xmlns:a16="http://schemas.microsoft.com/office/drawing/2014/main" id="{0F1D8D84-4E5F-E7D3-DD84-3E7AD10271F7}"/>
                </a:ext>
              </a:extLst>
            </p:cNvPr>
            <p:cNvSpPr/>
            <p:nvPr/>
          </p:nvSpPr>
          <p:spPr>
            <a:xfrm>
              <a:off x="2507800" y="2462475"/>
              <a:ext cx="25725" cy="37350"/>
            </a:xfrm>
            <a:custGeom>
              <a:avLst/>
              <a:gdLst/>
              <a:ahLst/>
              <a:cxnLst/>
              <a:rect l="l" t="t" r="r" b="b"/>
              <a:pathLst>
                <a:path w="1029" h="1494" extrusionOk="0">
                  <a:moveTo>
                    <a:pt x="544" y="0"/>
                  </a:moveTo>
                  <a:cubicBezTo>
                    <a:pt x="529" y="0"/>
                    <a:pt x="513" y="2"/>
                    <a:pt x="497" y="5"/>
                  </a:cubicBezTo>
                  <a:cubicBezTo>
                    <a:pt x="256" y="51"/>
                    <a:pt x="0" y="429"/>
                    <a:pt x="80" y="835"/>
                  </a:cubicBezTo>
                  <a:cubicBezTo>
                    <a:pt x="152" y="1212"/>
                    <a:pt x="379" y="1493"/>
                    <a:pt x="607" y="1493"/>
                  </a:cubicBezTo>
                  <a:cubicBezTo>
                    <a:pt x="624" y="1493"/>
                    <a:pt x="641" y="1492"/>
                    <a:pt x="658" y="1489"/>
                  </a:cubicBezTo>
                  <a:cubicBezTo>
                    <a:pt x="899" y="1443"/>
                    <a:pt x="1029" y="1076"/>
                    <a:pt x="952" y="670"/>
                  </a:cubicBezTo>
                  <a:cubicBezTo>
                    <a:pt x="881" y="292"/>
                    <a:pt x="756" y="0"/>
                    <a:pt x="544"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7;p45">
              <a:extLst>
                <a:ext uri="{FF2B5EF4-FFF2-40B4-BE49-F238E27FC236}">
                  <a16:creationId xmlns:a16="http://schemas.microsoft.com/office/drawing/2014/main" id="{5BC56213-4720-7323-0CFD-8E5C9C43E97E}"/>
                </a:ext>
              </a:extLst>
            </p:cNvPr>
            <p:cNvSpPr/>
            <p:nvPr/>
          </p:nvSpPr>
          <p:spPr>
            <a:xfrm>
              <a:off x="2576325" y="2476050"/>
              <a:ext cx="8625" cy="12575"/>
            </a:xfrm>
            <a:custGeom>
              <a:avLst/>
              <a:gdLst/>
              <a:ahLst/>
              <a:cxnLst/>
              <a:rect l="l" t="t" r="r" b="b"/>
              <a:pathLst>
                <a:path w="345" h="503" extrusionOk="0">
                  <a:moveTo>
                    <a:pt x="195" y="1"/>
                  </a:moveTo>
                  <a:cubicBezTo>
                    <a:pt x="114" y="1"/>
                    <a:pt x="35" y="102"/>
                    <a:pt x="20" y="234"/>
                  </a:cubicBezTo>
                  <a:cubicBezTo>
                    <a:pt x="1" y="372"/>
                    <a:pt x="58" y="494"/>
                    <a:pt x="142" y="502"/>
                  </a:cubicBezTo>
                  <a:cubicBezTo>
                    <a:pt x="147" y="503"/>
                    <a:pt x="151" y="503"/>
                    <a:pt x="156" y="503"/>
                  </a:cubicBezTo>
                  <a:cubicBezTo>
                    <a:pt x="239" y="503"/>
                    <a:pt x="315" y="403"/>
                    <a:pt x="330" y="273"/>
                  </a:cubicBezTo>
                  <a:cubicBezTo>
                    <a:pt x="345" y="135"/>
                    <a:pt x="291" y="13"/>
                    <a:pt x="203" y="1"/>
                  </a:cubicBezTo>
                  <a:cubicBezTo>
                    <a:pt x="201" y="1"/>
                    <a:pt x="198"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8;p45">
              <a:extLst>
                <a:ext uri="{FF2B5EF4-FFF2-40B4-BE49-F238E27FC236}">
                  <a16:creationId xmlns:a16="http://schemas.microsoft.com/office/drawing/2014/main" id="{3FC30D87-8868-C163-0B71-7F58A58CF126}"/>
                </a:ext>
              </a:extLst>
            </p:cNvPr>
            <p:cNvSpPr/>
            <p:nvPr/>
          </p:nvSpPr>
          <p:spPr>
            <a:xfrm>
              <a:off x="2615825" y="2481200"/>
              <a:ext cx="8625" cy="12575"/>
            </a:xfrm>
            <a:custGeom>
              <a:avLst/>
              <a:gdLst/>
              <a:ahLst/>
              <a:cxnLst/>
              <a:rect l="l" t="t" r="r" b="b"/>
              <a:pathLst>
                <a:path w="345" h="503" extrusionOk="0">
                  <a:moveTo>
                    <a:pt x="189" y="1"/>
                  </a:moveTo>
                  <a:cubicBezTo>
                    <a:pt x="107" y="1"/>
                    <a:pt x="33" y="100"/>
                    <a:pt x="15" y="231"/>
                  </a:cubicBezTo>
                  <a:cubicBezTo>
                    <a:pt x="0" y="373"/>
                    <a:pt x="54" y="491"/>
                    <a:pt x="142" y="503"/>
                  </a:cubicBezTo>
                  <a:cubicBezTo>
                    <a:pt x="144" y="503"/>
                    <a:pt x="147" y="503"/>
                    <a:pt x="150" y="503"/>
                  </a:cubicBezTo>
                  <a:cubicBezTo>
                    <a:pt x="231" y="503"/>
                    <a:pt x="310" y="402"/>
                    <a:pt x="325" y="269"/>
                  </a:cubicBezTo>
                  <a:cubicBezTo>
                    <a:pt x="344" y="132"/>
                    <a:pt x="287" y="13"/>
                    <a:pt x="203" y="2"/>
                  </a:cubicBezTo>
                  <a:cubicBezTo>
                    <a:pt x="198" y="1"/>
                    <a:pt x="194"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9;p45">
              <a:extLst>
                <a:ext uri="{FF2B5EF4-FFF2-40B4-BE49-F238E27FC236}">
                  <a16:creationId xmlns:a16="http://schemas.microsoft.com/office/drawing/2014/main" id="{38CEA7F2-5B4B-4A40-5302-7D3A6EEDDE39}"/>
                </a:ext>
              </a:extLst>
            </p:cNvPr>
            <p:cNvSpPr/>
            <p:nvPr/>
          </p:nvSpPr>
          <p:spPr>
            <a:xfrm>
              <a:off x="2584650" y="2518175"/>
              <a:ext cx="17425" cy="5425"/>
            </a:xfrm>
            <a:custGeom>
              <a:avLst/>
              <a:gdLst/>
              <a:ahLst/>
              <a:cxnLst/>
              <a:rect l="l" t="t" r="r" b="b"/>
              <a:pathLst>
                <a:path w="697" h="217" extrusionOk="0">
                  <a:moveTo>
                    <a:pt x="48" y="1"/>
                  </a:moveTo>
                  <a:cubicBezTo>
                    <a:pt x="36" y="1"/>
                    <a:pt x="25" y="7"/>
                    <a:pt x="16" y="18"/>
                  </a:cubicBezTo>
                  <a:cubicBezTo>
                    <a:pt x="1" y="33"/>
                    <a:pt x="4" y="60"/>
                    <a:pt x="23" y="75"/>
                  </a:cubicBezTo>
                  <a:cubicBezTo>
                    <a:pt x="142" y="167"/>
                    <a:pt x="283" y="217"/>
                    <a:pt x="421" y="217"/>
                  </a:cubicBezTo>
                  <a:cubicBezTo>
                    <a:pt x="509" y="217"/>
                    <a:pt x="593" y="197"/>
                    <a:pt x="670" y="155"/>
                  </a:cubicBezTo>
                  <a:cubicBezTo>
                    <a:pt x="689" y="144"/>
                    <a:pt x="696" y="121"/>
                    <a:pt x="689" y="102"/>
                  </a:cubicBezTo>
                  <a:cubicBezTo>
                    <a:pt x="680" y="88"/>
                    <a:pt x="665" y="80"/>
                    <a:pt x="651" y="80"/>
                  </a:cubicBezTo>
                  <a:cubicBezTo>
                    <a:pt x="645" y="80"/>
                    <a:pt x="640" y="81"/>
                    <a:pt x="635" y="83"/>
                  </a:cubicBezTo>
                  <a:cubicBezTo>
                    <a:pt x="569" y="118"/>
                    <a:pt x="495" y="135"/>
                    <a:pt x="419" y="135"/>
                  </a:cubicBezTo>
                  <a:cubicBezTo>
                    <a:pt x="300" y="135"/>
                    <a:pt x="176" y="92"/>
                    <a:pt x="73" y="10"/>
                  </a:cubicBezTo>
                  <a:cubicBezTo>
                    <a:pt x="65" y="4"/>
                    <a:pt x="57" y="1"/>
                    <a:pt x="48"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0;p45">
              <a:extLst>
                <a:ext uri="{FF2B5EF4-FFF2-40B4-BE49-F238E27FC236}">
                  <a16:creationId xmlns:a16="http://schemas.microsoft.com/office/drawing/2014/main" id="{19499B43-7139-5623-1D0D-ED7B9F405BEE}"/>
                </a:ext>
              </a:extLst>
            </p:cNvPr>
            <p:cNvSpPr/>
            <p:nvPr/>
          </p:nvSpPr>
          <p:spPr>
            <a:xfrm>
              <a:off x="2565825" y="2459125"/>
              <a:ext cx="23725" cy="7700"/>
            </a:xfrm>
            <a:custGeom>
              <a:avLst/>
              <a:gdLst/>
              <a:ahLst/>
              <a:cxnLst/>
              <a:rect l="l" t="t" r="r" b="b"/>
              <a:pathLst>
                <a:path w="949" h="308" extrusionOk="0">
                  <a:moveTo>
                    <a:pt x="441" y="0"/>
                  </a:moveTo>
                  <a:cubicBezTo>
                    <a:pt x="381" y="0"/>
                    <a:pt x="321" y="8"/>
                    <a:pt x="264" y="20"/>
                  </a:cubicBezTo>
                  <a:cubicBezTo>
                    <a:pt x="226" y="28"/>
                    <a:pt x="191" y="40"/>
                    <a:pt x="157" y="51"/>
                  </a:cubicBezTo>
                  <a:cubicBezTo>
                    <a:pt x="142" y="59"/>
                    <a:pt x="123" y="63"/>
                    <a:pt x="107" y="70"/>
                  </a:cubicBezTo>
                  <a:cubicBezTo>
                    <a:pt x="92" y="78"/>
                    <a:pt x="77" y="85"/>
                    <a:pt x="61" y="97"/>
                  </a:cubicBezTo>
                  <a:cubicBezTo>
                    <a:pt x="19" y="120"/>
                    <a:pt x="0" y="170"/>
                    <a:pt x="16" y="212"/>
                  </a:cubicBezTo>
                  <a:cubicBezTo>
                    <a:pt x="31" y="242"/>
                    <a:pt x="58" y="261"/>
                    <a:pt x="88" y="265"/>
                  </a:cubicBezTo>
                  <a:lnTo>
                    <a:pt x="119" y="269"/>
                  </a:lnTo>
                  <a:cubicBezTo>
                    <a:pt x="123" y="270"/>
                    <a:pt x="127" y="271"/>
                    <a:pt x="131" y="271"/>
                  </a:cubicBezTo>
                  <a:cubicBezTo>
                    <a:pt x="140" y="271"/>
                    <a:pt x="151" y="269"/>
                    <a:pt x="161" y="269"/>
                  </a:cubicBezTo>
                  <a:lnTo>
                    <a:pt x="291" y="269"/>
                  </a:lnTo>
                  <a:cubicBezTo>
                    <a:pt x="352" y="269"/>
                    <a:pt x="409" y="269"/>
                    <a:pt x="467" y="273"/>
                  </a:cubicBezTo>
                  <a:cubicBezTo>
                    <a:pt x="524" y="277"/>
                    <a:pt x="585" y="281"/>
                    <a:pt x="643" y="288"/>
                  </a:cubicBezTo>
                  <a:cubicBezTo>
                    <a:pt x="700" y="296"/>
                    <a:pt x="761" y="303"/>
                    <a:pt x="822" y="307"/>
                  </a:cubicBezTo>
                  <a:cubicBezTo>
                    <a:pt x="825" y="307"/>
                    <a:pt x="828" y="308"/>
                    <a:pt x="830" y="308"/>
                  </a:cubicBezTo>
                  <a:cubicBezTo>
                    <a:pt x="881" y="308"/>
                    <a:pt x="930" y="274"/>
                    <a:pt x="941" y="223"/>
                  </a:cubicBezTo>
                  <a:cubicBezTo>
                    <a:pt x="949" y="177"/>
                    <a:pt x="926" y="131"/>
                    <a:pt x="887" y="112"/>
                  </a:cubicBezTo>
                  <a:cubicBezTo>
                    <a:pt x="826" y="74"/>
                    <a:pt x="761" y="47"/>
                    <a:pt x="692" y="32"/>
                  </a:cubicBezTo>
                  <a:cubicBezTo>
                    <a:pt x="623" y="13"/>
                    <a:pt x="551" y="5"/>
                    <a:pt x="478" y="1"/>
                  </a:cubicBezTo>
                  <a:cubicBezTo>
                    <a:pt x="466" y="1"/>
                    <a:pt x="453"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1;p45">
              <a:extLst>
                <a:ext uri="{FF2B5EF4-FFF2-40B4-BE49-F238E27FC236}">
                  <a16:creationId xmlns:a16="http://schemas.microsoft.com/office/drawing/2014/main" id="{8C66AE6D-5177-6CC2-1534-9D085E5A638D}"/>
                </a:ext>
              </a:extLst>
            </p:cNvPr>
            <p:cNvSpPr/>
            <p:nvPr/>
          </p:nvSpPr>
          <p:spPr>
            <a:xfrm>
              <a:off x="2611025" y="2465150"/>
              <a:ext cx="17625" cy="8550"/>
            </a:xfrm>
            <a:custGeom>
              <a:avLst/>
              <a:gdLst/>
              <a:ahLst/>
              <a:cxnLst/>
              <a:rect l="l" t="t" r="r" b="b"/>
              <a:pathLst>
                <a:path w="705" h="342" extrusionOk="0">
                  <a:moveTo>
                    <a:pt x="261" y="0"/>
                  </a:moveTo>
                  <a:cubicBezTo>
                    <a:pt x="202" y="0"/>
                    <a:pt x="142" y="8"/>
                    <a:pt x="85" y="24"/>
                  </a:cubicBezTo>
                  <a:cubicBezTo>
                    <a:pt x="43" y="36"/>
                    <a:pt x="9" y="74"/>
                    <a:pt x="9" y="120"/>
                  </a:cubicBezTo>
                  <a:cubicBezTo>
                    <a:pt x="1" y="173"/>
                    <a:pt x="43" y="219"/>
                    <a:pt x="96" y="231"/>
                  </a:cubicBezTo>
                  <a:cubicBezTo>
                    <a:pt x="158" y="246"/>
                    <a:pt x="219" y="250"/>
                    <a:pt x="276" y="261"/>
                  </a:cubicBezTo>
                  <a:cubicBezTo>
                    <a:pt x="334" y="269"/>
                    <a:pt x="391" y="280"/>
                    <a:pt x="448" y="292"/>
                  </a:cubicBezTo>
                  <a:cubicBezTo>
                    <a:pt x="502" y="303"/>
                    <a:pt x="632" y="326"/>
                    <a:pt x="685" y="342"/>
                  </a:cubicBezTo>
                  <a:cubicBezTo>
                    <a:pt x="693" y="250"/>
                    <a:pt x="701" y="162"/>
                    <a:pt x="704" y="74"/>
                  </a:cubicBezTo>
                  <a:cubicBezTo>
                    <a:pt x="666" y="59"/>
                    <a:pt x="551" y="36"/>
                    <a:pt x="509" y="28"/>
                  </a:cubicBezTo>
                  <a:cubicBezTo>
                    <a:pt x="449" y="11"/>
                    <a:pt x="387" y="1"/>
                    <a:pt x="323" y="1"/>
                  </a:cubicBezTo>
                  <a:cubicBezTo>
                    <a:pt x="314" y="1"/>
                    <a:pt x="305" y="1"/>
                    <a:pt x="295" y="1"/>
                  </a:cubicBezTo>
                  <a:cubicBezTo>
                    <a:pt x="284" y="1"/>
                    <a:pt x="272" y="0"/>
                    <a:pt x="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2;p45">
              <a:extLst>
                <a:ext uri="{FF2B5EF4-FFF2-40B4-BE49-F238E27FC236}">
                  <a16:creationId xmlns:a16="http://schemas.microsoft.com/office/drawing/2014/main" id="{084FDCAD-0C88-AED7-C033-B21D7E86E52F}"/>
                </a:ext>
              </a:extLst>
            </p:cNvPr>
            <p:cNvSpPr/>
            <p:nvPr/>
          </p:nvSpPr>
          <p:spPr>
            <a:xfrm>
              <a:off x="2343275" y="3536025"/>
              <a:ext cx="51450" cy="66175"/>
            </a:xfrm>
            <a:custGeom>
              <a:avLst/>
              <a:gdLst/>
              <a:ahLst/>
              <a:cxnLst/>
              <a:rect l="l" t="t" r="r" b="b"/>
              <a:pathLst>
                <a:path w="2058" h="2647" extrusionOk="0">
                  <a:moveTo>
                    <a:pt x="2058" y="0"/>
                  </a:moveTo>
                  <a:lnTo>
                    <a:pt x="406" y="172"/>
                  </a:lnTo>
                  <a:lnTo>
                    <a:pt x="1" y="2061"/>
                  </a:lnTo>
                  <a:lnTo>
                    <a:pt x="364" y="2455"/>
                  </a:lnTo>
                  <a:lnTo>
                    <a:pt x="1071" y="2646"/>
                  </a:lnTo>
                  <a:lnTo>
                    <a:pt x="1614" y="2031"/>
                  </a:lnTo>
                  <a:lnTo>
                    <a:pt x="2058"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3;p45">
              <a:extLst>
                <a:ext uri="{FF2B5EF4-FFF2-40B4-BE49-F238E27FC236}">
                  <a16:creationId xmlns:a16="http://schemas.microsoft.com/office/drawing/2014/main" id="{B1DAFE2E-AE55-3080-A730-2E4A04852B4F}"/>
                </a:ext>
              </a:extLst>
            </p:cNvPr>
            <p:cNvSpPr/>
            <p:nvPr/>
          </p:nvSpPr>
          <p:spPr>
            <a:xfrm>
              <a:off x="2306100" y="3582675"/>
              <a:ext cx="88725" cy="54850"/>
            </a:xfrm>
            <a:custGeom>
              <a:avLst/>
              <a:gdLst/>
              <a:ahLst/>
              <a:cxnLst/>
              <a:rect l="l" t="t" r="r" b="b"/>
              <a:pathLst>
                <a:path w="3549" h="2194" extrusionOk="0">
                  <a:moveTo>
                    <a:pt x="2283" y="0"/>
                  </a:moveTo>
                  <a:cubicBezTo>
                    <a:pt x="1767" y="0"/>
                    <a:pt x="1595" y="15"/>
                    <a:pt x="1476" y="130"/>
                  </a:cubicBezTo>
                  <a:cubicBezTo>
                    <a:pt x="1281" y="321"/>
                    <a:pt x="1151" y="627"/>
                    <a:pt x="1010" y="792"/>
                  </a:cubicBezTo>
                  <a:cubicBezTo>
                    <a:pt x="868" y="952"/>
                    <a:pt x="543" y="1216"/>
                    <a:pt x="390" y="1281"/>
                  </a:cubicBezTo>
                  <a:cubicBezTo>
                    <a:pt x="0" y="1442"/>
                    <a:pt x="8" y="2096"/>
                    <a:pt x="92" y="2138"/>
                  </a:cubicBezTo>
                  <a:cubicBezTo>
                    <a:pt x="140" y="2161"/>
                    <a:pt x="1233" y="2193"/>
                    <a:pt x="2142" y="2193"/>
                  </a:cubicBezTo>
                  <a:cubicBezTo>
                    <a:pt x="2746" y="2193"/>
                    <a:pt x="3269" y="2179"/>
                    <a:pt x="3350" y="2138"/>
                  </a:cubicBezTo>
                  <a:cubicBezTo>
                    <a:pt x="3549" y="2031"/>
                    <a:pt x="3189" y="111"/>
                    <a:pt x="3090" y="111"/>
                  </a:cubicBezTo>
                  <a:cubicBezTo>
                    <a:pt x="3028" y="111"/>
                    <a:pt x="2811"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4;p45">
              <a:extLst>
                <a:ext uri="{FF2B5EF4-FFF2-40B4-BE49-F238E27FC236}">
                  <a16:creationId xmlns:a16="http://schemas.microsoft.com/office/drawing/2014/main" id="{B38BA65D-79D3-5439-709A-2BDFBB5A23DD}"/>
                </a:ext>
              </a:extLst>
            </p:cNvPr>
            <p:cNvSpPr/>
            <p:nvPr/>
          </p:nvSpPr>
          <p:spPr>
            <a:xfrm>
              <a:off x="2633400" y="3544325"/>
              <a:ext cx="50025" cy="50500"/>
            </a:xfrm>
            <a:custGeom>
              <a:avLst/>
              <a:gdLst/>
              <a:ahLst/>
              <a:cxnLst/>
              <a:rect l="l" t="t" r="r" b="b"/>
              <a:pathLst>
                <a:path w="2001" h="2020" extrusionOk="0">
                  <a:moveTo>
                    <a:pt x="1" y="1"/>
                  </a:moveTo>
                  <a:lnTo>
                    <a:pt x="287" y="2020"/>
                  </a:lnTo>
                  <a:lnTo>
                    <a:pt x="2000" y="1886"/>
                  </a:lnTo>
                  <a:lnTo>
                    <a:pt x="1622" y="39"/>
                  </a:lnTo>
                  <a:lnTo>
                    <a:pt x="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5;p45">
              <a:extLst>
                <a:ext uri="{FF2B5EF4-FFF2-40B4-BE49-F238E27FC236}">
                  <a16:creationId xmlns:a16="http://schemas.microsoft.com/office/drawing/2014/main" id="{1448413C-2506-4D35-C0FF-139BEEC1B7EE}"/>
                </a:ext>
              </a:extLst>
            </p:cNvPr>
            <p:cNvSpPr/>
            <p:nvPr/>
          </p:nvSpPr>
          <p:spPr>
            <a:xfrm>
              <a:off x="2634450" y="3586400"/>
              <a:ext cx="133575" cy="51700"/>
            </a:xfrm>
            <a:custGeom>
              <a:avLst/>
              <a:gdLst/>
              <a:ahLst/>
              <a:cxnLst/>
              <a:rect l="l" t="t" r="r" b="b"/>
              <a:pathLst>
                <a:path w="5343" h="2068" extrusionOk="0">
                  <a:moveTo>
                    <a:pt x="1962" y="0"/>
                  </a:moveTo>
                  <a:cubicBezTo>
                    <a:pt x="1961" y="0"/>
                    <a:pt x="1960" y="0"/>
                    <a:pt x="1958" y="0"/>
                  </a:cubicBezTo>
                  <a:cubicBezTo>
                    <a:pt x="1794" y="0"/>
                    <a:pt x="1549" y="123"/>
                    <a:pt x="1041" y="123"/>
                  </a:cubicBezTo>
                  <a:cubicBezTo>
                    <a:pt x="521" y="123"/>
                    <a:pt x="307" y="16"/>
                    <a:pt x="245" y="16"/>
                  </a:cubicBezTo>
                  <a:cubicBezTo>
                    <a:pt x="150" y="16"/>
                    <a:pt x="1" y="1908"/>
                    <a:pt x="196" y="2012"/>
                  </a:cubicBezTo>
                  <a:cubicBezTo>
                    <a:pt x="275" y="2053"/>
                    <a:pt x="1085" y="2067"/>
                    <a:pt x="2036" y="2067"/>
                  </a:cubicBezTo>
                  <a:cubicBezTo>
                    <a:pt x="3466" y="2067"/>
                    <a:pt x="5214" y="2034"/>
                    <a:pt x="5262" y="2012"/>
                  </a:cubicBezTo>
                  <a:cubicBezTo>
                    <a:pt x="5342" y="1969"/>
                    <a:pt x="5075" y="1503"/>
                    <a:pt x="4712" y="1308"/>
                  </a:cubicBezTo>
                  <a:cubicBezTo>
                    <a:pt x="4264" y="1067"/>
                    <a:pt x="3373" y="906"/>
                    <a:pt x="2991" y="780"/>
                  </a:cubicBezTo>
                  <a:cubicBezTo>
                    <a:pt x="2613" y="654"/>
                    <a:pt x="2384" y="0"/>
                    <a:pt x="19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6;p45">
              <a:extLst>
                <a:ext uri="{FF2B5EF4-FFF2-40B4-BE49-F238E27FC236}">
                  <a16:creationId xmlns:a16="http://schemas.microsoft.com/office/drawing/2014/main" id="{49BD8CF8-42C7-2CB3-FC2F-494708F7CAD5}"/>
                </a:ext>
              </a:extLst>
            </p:cNvPr>
            <p:cNvSpPr/>
            <p:nvPr/>
          </p:nvSpPr>
          <p:spPr>
            <a:xfrm>
              <a:off x="2615325" y="2678625"/>
              <a:ext cx="79750" cy="174625"/>
            </a:xfrm>
            <a:custGeom>
              <a:avLst/>
              <a:gdLst/>
              <a:ahLst/>
              <a:cxnLst/>
              <a:rect l="l" t="t" r="r" b="b"/>
              <a:pathLst>
                <a:path w="3190" h="6985" extrusionOk="0">
                  <a:moveTo>
                    <a:pt x="2517" y="1"/>
                  </a:moveTo>
                  <a:cubicBezTo>
                    <a:pt x="1660" y="77"/>
                    <a:pt x="869" y="1156"/>
                    <a:pt x="1" y="1213"/>
                  </a:cubicBezTo>
                  <a:cubicBezTo>
                    <a:pt x="1" y="1213"/>
                    <a:pt x="112" y="4421"/>
                    <a:pt x="383" y="5232"/>
                  </a:cubicBezTo>
                  <a:cubicBezTo>
                    <a:pt x="590" y="5856"/>
                    <a:pt x="1725" y="6984"/>
                    <a:pt x="2489" y="6984"/>
                  </a:cubicBezTo>
                  <a:cubicBezTo>
                    <a:pt x="2613" y="6984"/>
                    <a:pt x="2728" y="6954"/>
                    <a:pt x="2827" y="6887"/>
                  </a:cubicBezTo>
                  <a:cubicBezTo>
                    <a:pt x="3190" y="6639"/>
                    <a:pt x="2632" y="2035"/>
                    <a:pt x="2517"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7;p45">
              <a:extLst>
                <a:ext uri="{FF2B5EF4-FFF2-40B4-BE49-F238E27FC236}">
                  <a16:creationId xmlns:a16="http://schemas.microsoft.com/office/drawing/2014/main" id="{4A27F27E-5A72-CE70-89BB-F1F12734FE8E}"/>
                </a:ext>
              </a:extLst>
            </p:cNvPr>
            <p:cNvSpPr/>
            <p:nvPr/>
          </p:nvSpPr>
          <p:spPr>
            <a:xfrm>
              <a:off x="2579200" y="2555800"/>
              <a:ext cx="107675" cy="162125"/>
            </a:xfrm>
            <a:custGeom>
              <a:avLst/>
              <a:gdLst/>
              <a:ahLst/>
              <a:cxnLst/>
              <a:rect l="l" t="t" r="r" b="b"/>
              <a:pathLst>
                <a:path w="4307" h="6485" extrusionOk="0">
                  <a:moveTo>
                    <a:pt x="1" y="0"/>
                  </a:moveTo>
                  <a:lnTo>
                    <a:pt x="1446" y="6126"/>
                  </a:lnTo>
                  <a:cubicBezTo>
                    <a:pt x="1816" y="6350"/>
                    <a:pt x="2277" y="6485"/>
                    <a:pt x="2770" y="6485"/>
                  </a:cubicBezTo>
                  <a:cubicBezTo>
                    <a:pt x="3271" y="6485"/>
                    <a:pt x="3805" y="6345"/>
                    <a:pt x="4306" y="6015"/>
                  </a:cubicBezTo>
                  <a:cubicBezTo>
                    <a:pt x="4180" y="3786"/>
                    <a:pt x="3266" y="1216"/>
                    <a:pt x="2562" y="711"/>
                  </a:cubicBezTo>
                  <a:cubicBezTo>
                    <a:pt x="1855" y="207"/>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8;p45">
              <a:extLst>
                <a:ext uri="{FF2B5EF4-FFF2-40B4-BE49-F238E27FC236}">
                  <a16:creationId xmlns:a16="http://schemas.microsoft.com/office/drawing/2014/main" id="{6C78C4E9-4187-F8CA-7020-E258AD8614A2}"/>
                </a:ext>
              </a:extLst>
            </p:cNvPr>
            <p:cNvSpPr/>
            <p:nvPr/>
          </p:nvSpPr>
          <p:spPr>
            <a:xfrm>
              <a:off x="2432475" y="2549000"/>
              <a:ext cx="190250" cy="275525"/>
            </a:xfrm>
            <a:custGeom>
              <a:avLst/>
              <a:gdLst/>
              <a:ahLst/>
              <a:cxnLst/>
              <a:rect l="l" t="t" r="r" b="b"/>
              <a:pathLst>
                <a:path w="7610" h="11021" extrusionOk="0">
                  <a:moveTo>
                    <a:pt x="3170" y="1"/>
                  </a:moveTo>
                  <a:cubicBezTo>
                    <a:pt x="2692" y="92"/>
                    <a:pt x="1086" y="433"/>
                    <a:pt x="1086" y="433"/>
                  </a:cubicBezTo>
                  <a:lnTo>
                    <a:pt x="0" y="11021"/>
                  </a:lnTo>
                  <a:lnTo>
                    <a:pt x="4072" y="6126"/>
                  </a:lnTo>
                  <a:lnTo>
                    <a:pt x="7609" y="5958"/>
                  </a:lnTo>
                  <a:lnTo>
                    <a:pt x="6875" y="3289"/>
                  </a:lnTo>
                  <a:cubicBezTo>
                    <a:pt x="6875" y="3289"/>
                    <a:pt x="6179" y="1113"/>
                    <a:pt x="5870" y="272"/>
                  </a:cubicBezTo>
                  <a:cubicBezTo>
                    <a:pt x="5628" y="858"/>
                    <a:pt x="5143" y="1164"/>
                    <a:pt x="4636" y="1164"/>
                  </a:cubicBezTo>
                  <a:cubicBezTo>
                    <a:pt x="4075" y="1164"/>
                    <a:pt x="3485" y="789"/>
                    <a:pt x="3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9;p45">
              <a:extLst>
                <a:ext uri="{FF2B5EF4-FFF2-40B4-BE49-F238E27FC236}">
                  <a16:creationId xmlns:a16="http://schemas.microsoft.com/office/drawing/2014/main" id="{0CCF8A0D-C9C8-B7DC-CFAD-EF566FA7CDF3}"/>
                </a:ext>
              </a:extLst>
            </p:cNvPr>
            <p:cNvSpPr/>
            <p:nvPr/>
          </p:nvSpPr>
          <p:spPr>
            <a:xfrm>
              <a:off x="2321850" y="2663475"/>
              <a:ext cx="374475" cy="903500"/>
            </a:xfrm>
            <a:custGeom>
              <a:avLst/>
              <a:gdLst/>
              <a:ahLst/>
              <a:cxnLst/>
              <a:rect l="l" t="t" r="r" b="b"/>
              <a:pathLst>
                <a:path w="14979" h="36140" extrusionOk="0">
                  <a:moveTo>
                    <a:pt x="9980" y="0"/>
                  </a:moveTo>
                  <a:cubicBezTo>
                    <a:pt x="9719" y="0"/>
                    <a:pt x="9449" y="3"/>
                    <a:pt x="9178" y="10"/>
                  </a:cubicBezTo>
                  <a:cubicBezTo>
                    <a:pt x="8891" y="18"/>
                    <a:pt x="8459" y="18"/>
                    <a:pt x="8019" y="18"/>
                  </a:cubicBezTo>
                  <a:cubicBezTo>
                    <a:pt x="7832" y="16"/>
                    <a:pt x="7643" y="15"/>
                    <a:pt x="7463" y="15"/>
                  </a:cubicBezTo>
                  <a:cubicBezTo>
                    <a:pt x="7283" y="15"/>
                    <a:pt x="7113" y="16"/>
                    <a:pt x="6964" y="18"/>
                  </a:cubicBezTo>
                  <a:cubicBezTo>
                    <a:pt x="5978" y="2557"/>
                    <a:pt x="5316" y="4813"/>
                    <a:pt x="4089" y="5929"/>
                  </a:cubicBezTo>
                  <a:cubicBezTo>
                    <a:pt x="3997" y="6373"/>
                    <a:pt x="3767" y="7539"/>
                    <a:pt x="3534" y="9558"/>
                  </a:cubicBezTo>
                  <a:cubicBezTo>
                    <a:pt x="3331" y="11344"/>
                    <a:pt x="2892" y="13936"/>
                    <a:pt x="2754" y="15252"/>
                  </a:cubicBezTo>
                  <a:cubicBezTo>
                    <a:pt x="2410" y="18613"/>
                    <a:pt x="1" y="35862"/>
                    <a:pt x="1" y="35862"/>
                  </a:cubicBezTo>
                  <a:cubicBezTo>
                    <a:pt x="22" y="36025"/>
                    <a:pt x="787" y="36140"/>
                    <a:pt x="1692" y="36140"/>
                  </a:cubicBezTo>
                  <a:cubicBezTo>
                    <a:pt x="2446" y="36140"/>
                    <a:pt x="3296" y="36060"/>
                    <a:pt x="3894" y="35862"/>
                  </a:cubicBezTo>
                  <a:lnTo>
                    <a:pt x="8333" y="16101"/>
                  </a:lnTo>
                  <a:cubicBezTo>
                    <a:pt x="8333" y="16101"/>
                    <a:pt x="10849" y="34493"/>
                    <a:pt x="11052" y="35793"/>
                  </a:cubicBezTo>
                  <a:cubicBezTo>
                    <a:pt x="11795" y="36023"/>
                    <a:pt x="12502" y="36137"/>
                    <a:pt x="13171" y="36137"/>
                  </a:cubicBezTo>
                  <a:cubicBezTo>
                    <a:pt x="13807" y="36137"/>
                    <a:pt x="14409" y="36034"/>
                    <a:pt x="14979" y="35827"/>
                  </a:cubicBezTo>
                  <a:cubicBezTo>
                    <a:pt x="14979" y="35827"/>
                    <a:pt x="12654" y="9589"/>
                    <a:pt x="12466" y="8663"/>
                  </a:cubicBezTo>
                  <a:cubicBezTo>
                    <a:pt x="12336" y="8040"/>
                    <a:pt x="12264" y="6744"/>
                    <a:pt x="12394" y="6117"/>
                  </a:cubicBezTo>
                  <a:cubicBezTo>
                    <a:pt x="12493" y="5646"/>
                    <a:pt x="12329" y="71"/>
                    <a:pt x="12329" y="71"/>
                  </a:cubicBezTo>
                  <a:cubicBezTo>
                    <a:pt x="12329" y="71"/>
                    <a:pt x="11260" y="0"/>
                    <a:pt x="9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0;p45">
              <a:extLst>
                <a:ext uri="{FF2B5EF4-FFF2-40B4-BE49-F238E27FC236}">
                  <a16:creationId xmlns:a16="http://schemas.microsoft.com/office/drawing/2014/main" id="{11E2C4E9-8FD2-03D6-7FDE-68DCC4BDCDA4}"/>
                </a:ext>
              </a:extLst>
            </p:cNvPr>
            <p:cNvSpPr/>
            <p:nvPr/>
          </p:nvSpPr>
          <p:spPr>
            <a:xfrm>
              <a:off x="2409225" y="2901450"/>
              <a:ext cx="228600" cy="8150"/>
            </a:xfrm>
            <a:custGeom>
              <a:avLst/>
              <a:gdLst/>
              <a:ahLst/>
              <a:cxnLst/>
              <a:rect l="l" t="t" r="r" b="b"/>
              <a:pathLst>
                <a:path w="9144" h="326" extrusionOk="0">
                  <a:moveTo>
                    <a:pt x="43" y="1"/>
                  </a:moveTo>
                  <a:cubicBezTo>
                    <a:pt x="24" y="1"/>
                    <a:pt x="9" y="12"/>
                    <a:pt x="5" y="32"/>
                  </a:cubicBezTo>
                  <a:cubicBezTo>
                    <a:pt x="1" y="54"/>
                    <a:pt x="12" y="74"/>
                    <a:pt x="35" y="77"/>
                  </a:cubicBezTo>
                  <a:cubicBezTo>
                    <a:pt x="39" y="66"/>
                    <a:pt x="39" y="51"/>
                    <a:pt x="39" y="39"/>
                  </a:cubicBezTo>
                  <a:cubicBezTo>
                    <a:pt x="43" y="28"/>
                    <a:pt x="43" y="12"/>
                    <a:pt x="47" y="1"/>
                  </a:cubicBezTo>
                  <a:close/>
                  <a:moveTo>
                    <a:pt x="9098" y="249"/>
                  </a:moveTo>
                  <a:cubicBezTo>
                    <a:pt x="9101" y="276"/>
                    <a:pt x="9105" y="299"/>
                    <a:pt x="9105" y="326"/>
                  </a:cubicBezTo>
                  <a:cubicBezTo>
                    <a:pt x="9128" y="322"/>
                    <a:pt x="9144" y="303"/>
                    <a:pt x="9140" y="284"/>
                  </a:cubicBezTo>
                  <a:cubicBezTo>
                    <a:pt x="9140" y="265"/>
                    <a:pt x="9121" y="249"/>
                    <a:pt x="9101" y="249"/>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1;p45">
              <a:extLst>
                <a:ext uri="{FF2B5EF4-FFF2-40B4-BE49-F238E27FC236}">
                  <a16:creationId xmlns:a16="http://schemas.microsoft.com/office/drawing/2014/main" id="{92811F09-C4B9-846A-0A27-B4899C9A2104}"/>
                </a:ext>
              </a:extLst>
            </p:cNvPr>
            <p:cNvSpPr/>
            <p:nvPr/>
          </p:nvSpPr>
          <p:spPr>
            <a:xfrm>
              <a:off x="2410100" y="2901450"/>
              <a:ext cx="226775" cy="12650"/>
            </a:xfrm>
            <a:custGeom>
              <a:avLst/>
              <a:gdLst/>
              <a:ahLst/>
              <a:cxnLst/>
              <a:rect l="l" t="t" r="r" b="b"/>
              <a:pathLst>
                <a:path w="9071" h="506" extrusionOk="0">
                  <a:moveTo>
                    <a:pt x="12" y="1"/>
                  </a:moveTo>
                  <a:cubicBezTo>
                    <a:pt x="8" y="12"/>
                    <a:pt x="8" y="28"/>
                    <a:pt x="4" y="39"/>
                  </a:cubicBezTo>
                  <a:cubicBezTo>
                    <a:pt x="4" y="51"/>
                    <a:pt x="4" y="66"/>
                    <a:pt x="0" y="77"/>
                  </a:cubicBezTo>
                  <a:cubicBezTo>
                    <a:pt x="96" y="93"/>
                    <a:pt x="2448" y="506"/>
                    <a:pt x="5594" y="506"/>
                  </a:cubicBezTo>
                  <a:cubicBezTo>
                    <a:pt x="6677" y="506"/>
                    <a:pt x="7858" y="456"/>
                    <a:pt x="9070" y="326"/>
                  </a:cubicBezTo>
                  <a:cubicBezTo>
                    <a:pt x="9070" y="299"/>
                    <a:pt x="9066" y="276"/>
                    <a:pt x="9063" y="249"/>
                  </a:cubicBezTo>
                  <a:cubicBezTo>
                    <a:pt x="7850" y="379"/>
                    <a:pt x="6677" y="429"/>
                    <a:pt x="5591" y="429"/>
                  </a:cubicBezTo>
                  <a:cubicBezTo>
                    <a:pt x="2413" y="429"/>
                    <a:pt x="46" y="9"/>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2;p45">
              <a:extLst>
                <a:ext uri="{FF2B5EF4-FFF2-40B4-BE49-F238E27FC236}">
                  <a16:creationId xmlns:a16="http://schemas.microsoft.com/office/drawing/2014/main" id="{0AEA12BD-84AA-B553-8B0A-E3CF849D88F7}"/>
                </a:ext>
              </a:extLst>
            </p:cNvPr>
            <p:cNvSpPr/>
            <p:nvPr/>
          </p:nvSpPr>
          <p:spPr>
            <a:xfrm>
              <a:off x="2406850" y="2920400"/>
              <a:ext cx="232875" cy="8625"/>
            </a:xfrm>
            <a:custGeom>
              <a:avLst/>
              <a:gdLst/>
              <a:ahLst/>
              <a:cxnLst/>
              <a:rect l="l" t="t" r="r" b="b"/>
              <a:pathLst>
                <a:path w="9315" h="345" extrusionOk="0">
                  <a:moveTo>
                    <a:pt x="42" y="0"/>
                  </a:moveTo>
                  <a:cubicBezTo>
                    <a:pt x="27" y="0"/>
                    <a:pt x="12" y="12"/>
                    <a:pt x="4" y="27"/>
                  </a:cubicBezTo>
                  <a:cubicBezTo>
                    <a:pt x="0" y="50"/>
                    <a:pt x="12" y="69"/>
                    <a:pt x="31" y="77"/>
                  </a:cubicBezTo>
                  <a:lnTo>
                    <a:pt x="39" y="77"/>
                  </a:lnTo>
                  <a:cubicBezTo>
                    <a:pt x="42" y="50"/>
                    <a:pt x="46" y="27"/>
                    <a:pt x="46" y="0"/>
                  </a:cubicBezTo>
                  <a:close/>
                  <a:moveTo>
                    <a:pt x="9273" y="268"/>
                  </a:moveTo>
                  <a:cubicBezTo>
                    <a:pt x="9273" y="294"/>
                    <a:pt x="9277" y="321"/>
                    <a:pt x="9281" y="344"/>
                  </a:cubicBezTo>
                  <a:cubicBezTo>
                    <a:pt x="9304" y="340"/>
                    <a:pt x="9315" y="321"/>
                    <a:pt x="9315" y="302"/>
                  </a:cubicBezTo>
                  <a:cubicBezTo>
                    <a:pt x="9311" y="283"/>
                    <a:pt x="9292" y="268"/>
                    <a:pt x="9277" y="268"/>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3;p45">
              <a:extLst>
                <a:ext uri="{FF2B5EF4-FFF2-40B4-BE49-F238E27FC236}">
                  <a16:creationId xmlns:a16="http://schemas.microsoft.com/office/drawing/2014/main" id="{86C773E5-F728-A033-85FA-888FAC5E297B}"/>
                </a:ext>
              </a:extLst>
            </p:cNvPr>
            <p:cNvSpPr/>
            <p:nvPr/>
          </p:nvSpPr>
          <p:spPr>
            <a:xfrm>
              <a:off x="2407800" y="2920400"/>
              <a:ext cx="231075" cy="16275"/>
            </a:xfrm>
            <a:custGeom>
              <a:avLst/>
              <a:gdLst/>
              <a:ahLst/>
              <a:cxnLst/>
              <a:rect l="l" t="t" r="r" b="b"/>
              <a:pathLst>
                <a:path w="9243" h="651" extrusionOk="0">
                  <a:moveTo>
                    <a:pt x="8" y="0"/>
                  </a:moveTo>
                  <a:cubicBezTo>
                    <a:pt x="8" y="27"/>
                    <a:pt x="4" y="50"/>
                    <a:pt x="1" y="77"/>
                  </a:cubicBezTo>
                  <a:cubicBezTo>
                    <a:pt x="81" y="99"/>
                    <a:pt x="1037" y="356"/>
                    <a:pt x="2589" y="520"/>
                  </a:cubicBezTo>
                  <a:cubicBezTo>
                    <a:pt x="3285" y="593"/>
                    <a:pt x="4168" y="650"/>
                    <a:pt x="5197" y="650"/>
                  </a:cubicBezTo>
                  <a:cubicBezTo>
                    <a:pt x="6375" y="650"/>
                    <a:pt x="7747" y="574"/>
                    <a:pt x="9243" y="344"/>
                  </a:cubicBezTo>
                  <a:cubicBezTo>
                    <a:pt x="9239" y="321"/>
                    <a:pt x="9235" y="294"/>
                    <a:pt x="9235" y="268"/>
                  </a:cubicBezTo>
                  <a:cubicBezTo>
                    <a:pt x="9235" y="272"/>
                    <a:pt x="9231" y="272"/>
                    <a:pt x="9231" y="272"/>
                  </a:cubicBezTo>
                  <a:cubicBezTo>
                    <a:pt x="7767" y="493"/>
                    <a:pt x="6413" y="574"/>
                    <a:pt x="5220" y="574"/>
                  </a:cubicBezTo>
                  <a:cubicBezTo>
                    <a:pt x="2069" y="574"/>
                    <a:pt x="43" y="8"/>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4;p45">
              <a:extLst>
                <a:ext uri="{FF2B5EF4-FFF2-40B4-BE49-F238E27FC236}">
                  <a16:creationId xmlns:a16="http://schemas.microsoft.com/office/drawing/2014/main" id="{47358096-9354-DB8B-C074-A86EC0136806}"/>
                </a:ext>
              </a:extLst>
            </p:cNvPr>
            <p:cNvSpPr/>
            <p:nvPr/>
          </p:nvSpPr>
          <p:spPr>
            <a:xfrm>
              <a:off x="2503775" y="2694875"/>
              <a:ext cx="122875" cy="103650"/>
            </a:xfrm>
            <a:custGeom>
              <a:avLst/>
              <a:gdLst/>
              <a:ahLst/>
              <a:cxnLst/>
              <a:rect l="l" t="t" r="r" b="b"/>
              <a:pathLst>
                <a:path w="4915" h="4146" extrusionOk="0">
                  <a:moveTo>
                    <a:pt x="4601" y="77"/>
                  </a:moveTo>
                  <a:cubicBezTo>
                    <a:pt x="4627" y="406"/>
                    <a:pt x="4815" y="2976"/>
                    <a:pt x="4516" y="3549"/>
                  </a:cubicBezTo>
                  <a:cubicBezTo>
                    <a:pt x="4341" y="3886"/>
                    <a:pt x="3362" y="4069"/>
                    <a:pt x="2406" y="4069"/>
                  </a:cubicBezTo>
                  <a:cubicBezTo>
                    <a:pt x="2207" y="4069"/>
                    <a:pt x="2016" y="4062"/>
                    <a:pt x="1828" y="4046"/>
                  </a:cubicBezTo>
                  <a:cubicBezTo>
                    <a:pt x="987" y="3977"/>
                    <a:pt x="433" y="3767"/>
                    <a:pt x="341" y="3488"/>
                  </a:cubicBezTo>
                  <a:cubicBezTo>
                    <a:pt x="92" y="2727"/>
                    <a:pt x="383" y="383"/>
                    <a:pt x="425" y="77"/>
                  </a:cubicBezTo>
                  <a:close/>
                  <a:moveTo>
                    <a:pt x="391" y="1"/>
                  </a:moveTo>
                  <a:cubicBezTo>
                    <a:pt x="372" y="1"/>
                    <a:pt x="356" y="16"/>
                    <a:pt x="352" y="35"/>
                  </a:cubicBezTo>
                  <a:cubicBezTo>
                    <a:pt x="337" y="142"/>
                    <a:pt x="1" y="2685"/>
                    <a:pt x="268" y="3511"/>
                  </a:cubicBezTo>
                  <a:cubicBezTo>
                    <a:pt x="414" y="3958"/>
                    <a:pt x="1404" y="4088"/>
                    <a:pt x="1821" y="4123"/>
                  </a:cubicBezTo>
                  <a:cubicBezTo>
                    <a:pt x="2012" y="4138"/>
                    <a:pt x="2211" y="4146"/>
                    <a:pt x="2410" y="4146"/>
                  </a:cubicBezTo>
                  <a:cubicBezTo>
                    <a:pt x="3400" y="4146"/>
                    <a:pt x="4394" y="3951"/>
                    <a:pt x="4585" y="3584"/>
                  </a:cubicBezTo>
                  <a:cubicBezTo>
                    <a:pt x="4914" y="2953"/>
                    <a:pt x="4685" y="154"/>
                    <a:pt x="4673" y="35"/>
                  </a:cubicBezTo>
                  <a:cubicBezTo>
                    <a:pt x="4673" y="16"/>
                    <a:pt x="4658" y="1"/>
                    <a:pt x="4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5;p45">
              <a:extLst>
                <a:ext uri="{FF2B5EF4-FFF2-40B4-BE49-F238E27FC236}">
                  <a16:creationId xmlns:a16="http://schemas.microsoft.com/office/drawing/2014/main" id="{0CA31C97-6D9F-F420-487B-32416E429119}"/>
                </a:ext>
              </a:extLst>
            </p:cNvPr>
            <p:cNvSpPr/>
            <p:nvPr/>
          </p:nvSpPr>
          <p:spPr>
            <a:xfrm>
              <a:off x="2373100" y="2664000"/>
              <a:ext cx="181950" cy="218650"/>
            </a:xfrm>
            <a:custGeom>
              <a:avLst/>
              <a:gdLst/>
              <a:ahLst/>
              <a:cxnLst/>
              <a:rect l="l" t="t" r="r" b="b"/>
              <a:pathLst>
                <a:path w="7278" h="8746" extrusionOk="0">
                  <a:moveTo>
                    <a:pt x="773" y="1"/>
                  </a:moveTo>
                  <a:cubicBezTo>
                    <a:pt x="306" y="1247"/>
                    <a:pt x="1" y="6941"/>
                    <a:pt x="429" y="7656"/>
                  </a:cubicBezTo>
                  <a:cubicBezTo>
                    <a:pt x="926" y="8474"/>
                    <a:pt x="6887" y="8746"/>
                    <a:pt x="6887" y="8746"/>
                  </a:cubicBezTo>
                  <a:lnTo>
                    <a:pt x="7277" y="7599"/>
                  </a:lnTo>
                  <a:lnTo>
                    <a:pt x="2681" y="6188"/>
                  </a:lnTo>
                  <a:lnTo>
                    <a:pt x="3255" y="1102"/>
                  </a:lnTo>
                  <a:cubicBezTo>
                    <a:pt x="2474" y="773"/>
                    <a:pt x="1465" y="498"/>
                    <a:pt x="773"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6;p45">
              <a:extLst>
                <a:ext uri="{FF2B5EF4-FFF2-40B4-BE49-F238E27FC236}">
                  <a16:creationId xmlns:a16="http://schemas.microsoft.com/office/drawing/2014/main" id="{8A4502EF-126C-B0BC-E9B2-EEADDCCACA79}"/>
                </a:ext>
              </a:extLst>
            </p:cNvPr>
            <p:cNvSpPr/>
            <p:nvPr/>
          </p:nvSpPr>
          <p:spPr>
            <a:xfrm>
              <a:off x="2475375" y="2551150"/>
              <a:ext cx="43000" cy="119025"/>
            </a:xfrm>
            <a:custGeom>
              <a:avLst/>
              <a:gdLst/>
              <a:ahLst/>
              <a:cxnLst/>
              <a:rect l="l" t="t" r="r" b="b"/>
              <a:pathLst>
                <a:path w="1720" h="4761" extrusionOk="0">
                  <a:moveTo>
                    <a:pt x="754" y="4756"/>
                  </a:moveTo>
                  <a:cubicBezTo>
                    <a:pt x="757" y="4757"/>
                    <a:pt x="760" y="4757"/>
                    <a:pt x="762" y="4757"/>
                  </a:cubicBezTo>
                  <a:cubicBezTo>
                    <a:pt x="765" y="4757"/>
                    <a:pt x="768" y="4757"/>
                    <a:pt x="770" y="4756"/>
                  </a:cubicBezTo>
                  <a:close/>
                  <a:moveTo>
                    <a:pt x="659" y="1"/>
                  </a:moveTo>
                  <a:cubicBezTo>
                    <a:pt x="428" y="1"/>
                    <a:pt x="0" y="116"/>
                    <a:pt x="74" y="175"/>
                  </a:cubicBezTo>
                  <a:cubicBezTo>
                    <a:pt x="332" y="377"/>
                    <a:pt x="1005" y="4667"/>
                    <a:pt x="770" y="4756"/>
                  </a:cubicBezTo>
                  <a:lnTo>
                    <a:pt x="1527" y="4756"/>
                  </a:lnTo>
                  <a:cubicBezTo>
                    <a:pt x="1531" y="4759"/>
                    <a:pt x="1535" y="4761"/>
                    <a:pt x="1539" y="4761"/>
                  </a:cubicBezTo>
                  <a:cubicBezTo>
                    <a:pt x="1720" y="4761"/>
                    <a:pt x="1302" y="880"/>
                    <a:pt x="796" y="37"/>
                  </a:cubicBezTo>
                  <a:cubicBezTo>
                    <a:pt x="781" y="11"/>
                    <a:pt x="729" y="1"/>
                    <a:pt x="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7;p45">
              <a:extLst>
                <a:ext uri="{FF2B5EF4-FFF2-40B4-BE49-F238E27FC236}">
                  <a16:creationId xmlns:a16="http://schemas.microsoft.com/office/drawing/2014/main" id="{F8872327-0C95-5CE5-5F0E-524EAD917BC2}"/>
                </a:ext>
              </a:extLst>
            </p:cNvPr>
            <p:cNvSpPr/>
            <p:nvPr/>
          </p:nvSpPr>
          <p:spPr>
            <a:xfrm>
              <a:off x="2372625" y="2559800"/>
              <a:ext cx="106800" cy="179225"/>
            </a:xfrm>
            <a:custGeom>
              <a:avLst/>
              <a:gdLst/>
              <a:ahLst/>
              <a:cxnLst/>
              <a:rect l="l" t="t" r="r" b="b"/>
              <a:pathLst>
                <a:path w="4272" h="7169" extrusionOk="0">
                  <a:moveTo>
                    <a:pt x="3480" y="1"/>
                  </a:moveTo>
                  <a:cubicBezTo>
                    <a:pt x="3480" y="1"/>
                    <a:pt x="2409" y="215"/>
                    <a:pt x="1847" y="811"/>
                  </a:cubicBezTo>
                  <a:cubicBezTo>
                    <a:pt x="1029" y="1672"/>
                    <a:pt x="371" y="4184"/>
                    <a:pt x="0" y="6337"/>
                  </a:cubicBezTo>
                  <a:cubicBezTo>
                    <a:pt x="416" y="6901"/>
                    <a:pt x="1664" y="7168"/>
                    <a:pt x="2704" y="7168"/>
                  </a:cubicBezTo>
                  <a:cubicBezTo>
                    <a:pt x="3023" y="7168"/>
                    <a:pt x="3322" y="7143"/>
                    <a:pt x="3572" y="7094"/>
                  </a:cubicBezTo>
                  <a:cubicBezTo>
                    <a:pt x="3897" y="5698"/>
                    <a:pt x="4272" y="3790"/>
                    <a:pt x="4046" y="2242"/>
                  </a:cubicBezTo>
                  <a:lnTo>
                    <a:pt x="3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8;p45">
              <a:extLst>
                <a:ext uri="{FF2B5EF4-FFF2-40B4-BE49-F238E27FC236}">
                  <a16:creationId xmlns:a16="http://schemas.microsoft.com/office/drawing/2014/main" id="{4A6AED89-516A-0CB9-E8F1-B0E5E428FF47}"/>
                </a:ext>
              </a:extLst>
            </p:cNvPr>
            <p:cNvSpPr/>
            <p:nvPr/>
          </p:nvSpPr>
          <p:spPr>
            <a:xfrm>
              <a:off x="2460950" y="2653000"/>
              <a:ext cx="15225" cy="85125"/>
            </a:xfrm>
            <a:custGeom>
              <a:avLst/>
              <a:gdLst/>
              <a:ahLst/>
              <a:cxnLst/>
              <a:rect l="l" t="t" r="r" b="b"/>
              <a:pathLst>
                <a:path w="609" h="3405" extrusionOk="0">
                  <a:moveTo>
                    <a:pt x="570" y="1"/>
                  </a:moveTo>
                  <a:cubicBezTo>
                    <a:pt x="517" y="1175"/>
                    <a:pt x="264" y="2395"/>
                    <a:pt x="39" y="3366"/>
                  </a:cubicBezTo>
                  <a:cubicBezTo>
                    <a:pt x="27" y="3370"/>
                    <a:pt x="12" y="3370"/>
                    <a:pt x="1" y="3374"/>
                  </a:cubicBezTo>
                  <a:cubicBezTo>
                    <a:pt x="4" y="3389"/>
                    <a:pt x="16" y="3400"/>
                    <a:pt x="27" y="3404"/>
                  </a:cubicBezTo>
                  <a:lnTo>
                    <a:pt x="39" y="3404"/>
                  </a:lnTo>
                  <a:cubicBezTo>
                    <a:pt x="54" y="3404"/>
                    <a:pt x="69" y="3393"/>
                    <a:pt x="73" y="3374"/>
                  </a:cubicBezTo>
                  <a:cubicBezTo>
                    <a:pt x="272" y="2528"/>
                    <a:pt x="544" y="1259"/>
                    <a:pt x="609" y="43"/>
                  </a:cubicBezTo>
                  <a:cubicBezTo>
                    <a:pt x="609" y="20"/>
                    <a:pt x="593" y="1"/>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9;p45">
              <a:extLst>
                <a:ext uri="{FF2B5EF4-FFF2-40B4-BE49-F238E27FC236}">
                  <a16:creationId xmlns:a16="http://schemas.microsoft.com/office/drawing/2014/main" id="{D7464198-393B-6F96-5DAE-81244680C46A}"/>
                </a:ext>
              </a:extLst>
            </p:cNvPr>
            <p:cNvSpPr/>
            <p:nvPr/>
          </p:nvSpPr>
          <p:spPr>
            <a:xfrm>
              <a:off x="2460950" y="2653000"/>
              <a:ext cx="14275" cy="84350"/>
            </a:xfrm>
            <a:custGeom>
              <a:avLst/>
              <a:gdLst/>
              <a:ahLst/>
              <a:cxnLst/>
              <a:rect l="l" t="t" r="r" b="b"/>
              <a:pathLst>
                <a:path w="571" h="3374" extrusionOk="0">
                  <a:moveTo>
                    <a:pt x="570" y="1"/>
                  </a:moveTo>
                  <a:cubicBezTo>
                    <a:pt x="551" y="1"/>
                    <a:pt x="532" y="16"/>
                    <a:pt x="532" y="39"/>
                  </a:cubicBezTo>
                  <a:cubicBezTo>
                    <a:pt x="471" y="1251"/>
                    <a:pt x="199" y="2513"/>
                    <a:pt x="1" y="3358"/>
                  </a:cubicBezTo>
                  <a:cubicBezTo>
                    <a:pt x="1" y="3362"/>
                    <a:pt x="1" y="3370"/>
                    <a:pt x="1" y="3374"/>
                  </a:cubicBezTo>
                  <a:cubicBezTo>
                    <a:pt x="12" y="3370"/>
                    <a:pt x="27" y="3370"/>
                    <a:pt x="39" y="3366"/>
                  </a:cubicBezTo>
                  <a:cubicBezTo>
                    <a:pt x="264" y="2395"/>
                    <a:pt x="517" y="1175"/>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0;p45">
              <a:extLst>
                <a:ext uri="{FF2B5EF4-FFF2-40B4-BE49-F238E27FC236}">
                  <a16:creationId xmlns:a16="http://schemas.microsoft.com/office/drawing/2014/main" id="{BED654EB-6F28-03DC-3A5E-524BBF81297F}"/>
                </a:ext>
              </a:extLst>
            </p:cNvPr>
            <p:cNvSpPr/>
            <p:nvPr/>
          </p:nvSpPr>
          <p:spPr>
            <a:xfrm>
              <a:off x="2581775" y="2554800"/>
              <a:ext cx="48300" cy="110475"/>
            </a:xfrm>
            <a:custGeom>
              <a:avLst/>
              <a:gdLst/>
              <a:ahLst/>
              <a:cxnLst/>
              <a:rect l="l" t="t" r="r" b="b"/>
              <a:pathLst>
                <a:path w="1932" h="4419" extrusionOk="0">
                  <a:moveTo>
                    <a:pt x="133" y="1"/>
                  </a:moveTo>
                  <a:cubicBezTo>
                    <a:pt x="53" y="1"/>
                    <a:pt x="1" y="15"/>
                    <a:pt x="20" y="48"/>
                  </a:cubicBezTo>
                  <a:cubicBezTo>
                    <a:pt x="1224" y="2166"/>
                    <a:pt x="1301" y="4403"/>
                    <a:pt x="1301" y="4403"/>
                  </a:cubicBezTo>
                  <a:lnTo>
                    <a:pt x="1932" y="4418"/>
                  </a:lnTo>
                  <a:cubicBezTo>
                    <a:pt x="1863" y="2717"/>
                    <a:pt x="1362" y="1233"/>
                    <a:pt x="620" y="132"/>
                  </a:cubicBezTo>
                  <a:cubicBezTo>
                    <a:pt x="572" y="58"/>
                    <a:pt x="294" y="1"/>
                    <a:pt x="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1;p45">
              <a:extLst>
                <a:ext uri="{FF2B5EF4-FFF2-40B4-BE49-F238E27FC236}">
                  <a16:creationId xmlns:a16="http://schemas.microsoft.com/office/drawing/2014/main" id="{41566562-EC26-87E4-1975-E037F80F1B4A}"/>
                </a:ext>
              </a:extLst>
            </p:cNvPr>
            <p:cNvSpPr/>
            <p:nvPr/>
          </p:nvSpPr>
          <p:spPr>
            <a:xfrm>
              <a:off x="2753575" y="3441275"/>
              <a:ext cx="183375" cy="188150"/>
            </a:xfrm>
            <a:custGeom>
              <a:avLst/>
              <a:gdLst/>
              <a:ahLst/>
              <a:cxnLst/>
              <a:rect l="l" t="t" r="r" b="b"/>
              <a:pathLst>
                <a:path w="7335" h="7526" extrusionOk="0">
                  <a:moveTo>
                    <a:pt x="4700" y="1"/>
                  </a:moveTo>
                  <a:lnTo>
                    <a:pt x="0" y="1894"/>
                  </a:lnTo>
                  <a:lnTo>
                    <a:pt x="1759" y="7526"/>
                  </a:lnTo>
                  <a:lnTo>
                    <a:pt x="7334" y="5285"/>
                  </a:lnTo>
                  <a:lnTo>
                    <a:pt x="47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2;p45">
              <a:extLst>
                <a:ext uri="{FF2B5EF4-FFF2-40B4-BE49-F238E27FC236}">
                  <a16:creationId xmlns:a16="http://schemas.microsoft.com/office/drawing/2014/main" id="{832B0ABA-EC94-6EAD-70CB-9D1AE40B3BAE}"/>
                </a:ext>
              </a:extLst>
            </p:cNvPr>
            <p:cNvSpPr/>
            <p:nvPr/>
          </p:nvSpPr>
          <p:spPr>
            <a:xfrm>
              <a:off x="2767800" y="3487350"/>
              <a:ext cx="44300" cy="137025"/>
            </a:xfrm>
            <a:custGeom>
              <a:avLst/>
              <a:gdLst/>
              <a:ahLst/>
              <a:cxnLst/>
              <a:rect l="l" t="t" r="r" b="b"/>
              <a:pathLst>
                <a:path w="1772" h="5481" extrusionOk="0">
                  <a:moveTo>
                    <a:pt x="31" y="1"/>
                  </a:moveTo>
                  <a:cubicBezTo>
                    <a:pt x="12" y="8"/>
                    <a:pt x="1" y="28"/>
                    <a:pt x="8" y="51"/>
                  </a:cubicBezTo>
                  <a:lnTo>
                    <a:pt x="1702" y="5476"/>
                  </a:lnTo>
                  <a:cubicBezTo>
                    <a:pt x="1702" y="5476"/>
                    <a:pt x="1702" y="5480"/>
                    <a:pt x="1702" y="5480"/>
                  </a:cubicBezTo>
                  <a:lnTo>
                    <a:pt x="1771" y="5450"/>
                  </a:lnTo>
                  <a:lnTo>
                    <a:pt x="81" y="28"/>
                  </a:lnTo>
                  <a:cubicBezTo>
                    <a:pt x="73" y="12"/>
                    <a:pt x="58" y="1"/>
                    <a:pt x="43"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3;p45">
              <a:extLst>
                <a:ext uri="{FF2B5EF4-FFF2-40B4-BE49-F238E27FC236}">
                  <a16:creationId xmlns:a16="http://schemas.microsoft.com/office/drawing/2014/main" id="{F793EC08-E3BB-E58B-F580-FF139FDCC0ED}"/>
                </a:ext>
              </a:extLst>
            </p:cNvPr>
            <p:cNvSpPr/>
            <p:nvPr/>
          </p:nvSpPr>
          <p:spPr>
            <a:xfrm>
              <a:off x="2789975" y="3473300"/>
              <a:ext cx="43425" cy="142475"/>
            </a:xfrm>
            <a:custGeom>
              <a:avLst/>
              <a:gdLst/>
              <a:ahLst/>
              <a:cxnLst/>
              <a:rect l="l" t="t" r="r" b="b"/>
              <a:pathLst>
                <a:path w="1737" h="5699" extrusionOk="0">
                  <a:moveTo>
                    <a:pt x="70" y="1"/>
                  </a:moveTo>
                  <a:lnTo>
                    <a:pt x="1" y="27"/>
                  </a:lnTo>
                  <a:lnTo>
                    <a:pt x="1664" y="5694"/>
                  </a:lnTo>
                  <a:cubicBezTo>
                    <a:pt x="1664" y="5698"/>
                    <a:pt x="1664" y="5698"/>
                    <a:pt x="1664" y="5698"/>
                  </a:cubicBezTo>
                  <a:lnTo>
                    <a:pt x="1737" y="5671"/>
                  </a:lnTo>
                  <a:lnTo>
                    <a:pt x="70"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4;p45">
              <a:extLst>
                <a:ext uri="{FF2B5EF4-FFF2-40B4-BE49-F238E27FC236}">
                  <a16:creationId xmlns:a16="http://schemas.microsoft.com/office/drawing/2014/main" id="{A213D7AC-F3E4-F93D-6E84-5279BD1D541B}"/>
                </a:ext>
              </a:extLst>
            </p:cNvPr>
            <p:cNvSpPr/>
            <p:nvPr/>
          </p:nvSpPr>
          <p:spPr>
            <a:xfrm>
              <a:off x="2810350" y="3465075"/>
              <a:ext cx="51650" cy="139225"/>
            </a:xfrm>
            <a:custGeom>
              <a:avLst/>
              <a:gdLst/>
              <a:ahLst/>
              <a:cxnLst/>
              <a:rect l="l" t="t" r="r" b="b"/>
              <a:pathLst>
                <a:path w="2066" h="5569" extrusionOk="0">
                  <a:moveTo>
                    <a:pt x="69" y="1"/>
                  </a:moveTo>
                  <a:lnTo>
                    <a:pt x="0" y="28"/>
                  </a:lnTo>
                  <a:lnTo>
                    <a:pt x="1993" y="5568"/>
                  </a:lnTo>
                  <a:lnTo>
                    <a:pt x="2065" y="5541"/>
                  </a:lnTo>
                  <a:lnTo>
                    <a:pt x="69"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5;p45">
              <a:extLst>
                <a:ext uri="{FF2B5EF4-FFF2-40B4-BE49-F238E27FC236}">
                  <a16:creationId xmlns:a16="http://schemas.microsoft.com/office/drawing/2014/main" id="{ED625EA1-5EFF-165E-3CC5-8533EC310E3D}"/>
                </a:ext>
              </a:extLst>
            </p:cNvPr>
            <p:cNvSpPr/>
            <p:nvPr/>
          </p:nvSpPr>
          <p:spPr>
            <a:xfrm>
              <a:off x="2831375" y="3460400"/>
              <a:ext cx="56900" cy="133375"/>
            </a:xfrm>
            <a:custGeom>
              <a:avLst/>
              <a:gdLst/>
              <a:ahLst/>
              <a:cxnLst/>
              <a:rect l="l" t="t" r="r" b="b"/>
              <a:pathLst>
                <a:path w="2276" h="5335" extrusionOk="0">
                  <a:moveTo>
                    <a:pt x="31" y="0"/>
                  </a:moveTo>
                  <a:cubicBezTo>
                    <a:pt x="12" y="12"/>
                    <a:pt x="1" y="31"/>
                    <a:pt x="8" y="50"/>
                  </a:cubicBezTo>
                  <a:lnTo>
                    <a:pt x="2203" y="5335"/>
                  </a:lnTo>
                  <a:lnTo>
                    <a:pt x="2276" y="5304"/>
                  </a:lnTo>
                  <a:lnTo>
                    <a:pt x="81" y="23"/>
                  </a:lnTo>
                  <a:cubicBezTo>
                    <a:pt x="73" y="8"/>
                    <a:pt x="58" y="0"/>
                    <a:pt x="43"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6;p45">
              <a:extLst>
                <a:ext uri="{FF2B5EF4-FFF2-40B4-BE49-F238E27FC236}">
                  <a16:creationId xmlns:a16="http://schemas.microsoft.com/office/drawing/2014/main" id="{A809D938-FB6B-1443-F563-4272865D7DAB}"/>
                </a:ext>
              </a:extLst>
            </p:cNvPr>
            <p:cNvSpPr/>
            <p:nvPr/>
          </p:nvSpPr>
          <p:spPr>
            <a:xfrm>
              <a:off x="2851550" y="3452375"/>
              <a:ext cx="65025" cy="129925"/>
            </a:xfrm>
            <a:custGeom>
              <a:avLst/>
              <a:gdLst/>
              <a:ahLst/>
              <a:cxnLst/>
              <a:rect l="l" t="t" r="r" b="b"/>
              <a:pathLst>
                <a:path w="2601" h="5197" extrusionOk="0">
                  <a:moveTo>
                    <a:pt x="46" y="0"/>
                  </a:moveTo>
                  <a:cubicBezTo>
                    <a:pt x="39" y="0"/>
                    <a:pt x="35" y="0"/>
                    <a:pt x="27" y="4"/>
                  </a:cubicBezTo>
                  <a:cubicBezTo>
                    <a:pt x="8" y="12"/>
                    <a:pt x="0" y="35"/>
                    <a:pt x="12" y="54"/>
                  </a:cubicBezTo>
                  <a:lnTo>
                    <a:pt x="2532" y="5197"/>
                  </a:lnTo>
                  <a:lnTo>
                    <a:pt x="2601" y="5170"/>
                  </a:lnTo>
                  <a:cubicBezTo>
                    <a:pt x="2601" y="5166"/>
                    <a:pt x="2601" y="5166"/>
                    <a:pt x="2601" y="5166"/>
                  </a:cubicBezTo>
                  <a:lnTo>
                    <a:pt x="81" y="19"/>
                  </a:lnTo>
                  <a:cubicBezTo>
                    <a:pt x="73" y="8"/>
                    <a:pt x="58" y="0"/>
                    <a:pt x="46"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7;p45">
              <a:extLst>
                <a:ext uri="{FF2B5EF4-FFF2-40B4-BE49-F238E27FC236}">
                  <a16:creationId xmlns:a16="http://schemas.microsoft.com/office/drawing/2014/main" id="{101CB543-7C05-103A-F608-665983CC5DCF}"/>
                </a:ext>
              </a:extLst>
            </p:cNvPr>
            <p:cNvSpPr/>
            <p:nvPr/>
          </p:nvSpPr>
          <p:spPr>
            <a:xfrm>
              <a:off x="2528250" y="2697850"/>
              <a:ext cx="39800" cy="14275"/>
            </a:xfrm>
            <a:custGeom>
              <a:avLst/>
              <a:gdLst/>
              <a:ahLst/>
              <a:cxnLst/>
              <a:rect l="l" t="t" r="r" b="b"/>
              <a:pathLst>
                <a:path w="1592" h="571" extrusionOk="0">
                  <a:moveTo>
                    <a:pt x="651" y="0"/>
                  </a:moveTo>
                  <a:cubicBezTo>
                    <a:pt x="590" y="0"/>
                    <a:pt x="521" y="23"/>
                    <a:pt x="429" y="126"/>
                  </a:cubicBezTo>
                  <a:cubicBezTo>
                    <a:pt x="261" y="314"/>
                    <a:pt x="142" y="214"/>
                    <a:pt x="69" y="322"/>
                  </a:cubicBezTo>
                  <a:cubicBezTo>
                    <a:pt x="0" y="429"/>
                    <a:pt x="192" y="532"/>
                    <a:pt x="192" y="532"/>
                  </a:cubicBezTo>
                  <a:cubicBezTo>
                    <a:pt x="184" y="543"/>
                    <a:pt x="176" y="559"/>
                    <a:pt x="173" y="570"/>
                  </a:cubicBezTo>
                  <a:cubicBezTo>
                    <a:pt x="353" y="406"/>
                    <a:pt x="579" y="376"/>
                    <a:pt x="814" y="376"/>
                  </a:cubicBezTo>
                  <a:cubicBezTo>
                    <a:pt x="947" y="376"/>
                    <a:pt x="1083" y="386"/>
                    <a:pt x="1216" y="386"/>
                  </a:cubicBezTo>
                  <a:cubicBezTo>
                    <a:pt x="1346" y="386"/>
                    <a:pt x="1473" y="377"/>
                    <a:pt x="1591" y="341"/>
                  </a:cubicBezTo>
                  <a:cubicBezTo>
                    <a:pt x="1496" y="234"/>
                    <a:pt x="1411" y="138"/>
                    <a:pt x="1366" y="111"/>
                  </a:cubicBezTo>
                  <a:cubicBezTo>
                    <a:pt x="1254" y="43"/>
                    <a:pt x="948" y="15"/>
                    <a:pt x="819" y="15"/>
                  </a:cubicBezTo>
                  <a:cubicBezTo>
                    <a:pt x="810" y="15"/>
                    <a:pt x="803" y="15"/>
                    <a:pt x="796" y="16"/>
                  </a:cubicBezTo>
                  <a:cubicBezTo>
                    <a:pt x="746" y="16"/>
                    <a:pt x="701" y="0"/>
                    <a:pt x="651"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8;p45">
              <a:extLst>
                <a:ext uri="{FF2B5EF4-FFF2-40B4-BE49-F238E27FC236}">
                  <a16:creationId xmlns:a16="http://schemas.microsoft.com/office/drawing/2014/main" id="{0C238D5E-59D4-AFB9-E8E1-D9297A9A7843}"/>
                </a:ext>
              </a:extLst>
            </p:cNvPr>
            <p:cNvSpPr/>
            <p:nvPr/>
          </p:nvSpPr>
          <p:spPr>
            <a:xfrm>
              <a:off x="2576525" y="2837475"/>
              <a:ext cx="35400" cy="11375"/>
            </a:xfrm>
            <a:custGeom>
              <a:avLst/>
              <a:gdLst/>
              <a:ahLst/>
              <a:cxnLst/>
              <a:rect l="l" t="t" r="r" b="b"/>
              <a:pathLst>
                <a:path w="1416" h="455" extrusionOk="0">
                  <a:moveTo>
                    <a:pt x="809" y="0"/>
                  </a:moveTo>
                  <a:cubicBezTo>
                    <a:pt x="750" y="0"/>
                    <a:pt x="706" y="29"/>
                    <a:pt x="651" y="40"/>
                  </a:cubicBezTo>
                  <a:cubicBezTo>
                    <a:pt x="551" y="55"/>
                    <a:pt x="257" y="128"/>
                    <a:pt x="165" y="212"/>
                  </a:cubicBezTo>
                  <a:cubicBezTo>
                    <a:pt x="130" y="243"/>
                    <a:pt x="65" y="338"/>
                    <a:pt x="0" y="449"/>
                  </a:cubicBezTo>
                  <a:cubicBezTo>
                    <a:pt x="32" y="453"/>
                    <a:pt x="64" y="455"/>
                    <a:pt x="96" y="455"/>
                  </a:cubicBezTo>
                  <a:cubicBezTo>
                    <a:pt x="369" y="455"/>
                    <a:pt x="661" y="334"/>
                    <a:pt x="934" y="334"/>
                  </a:cubicBezTo>
                  <a:cubicBezTo>
                    <a:pt x="1057" y="334"/>
                    <a:pt x="1177" y="359"/>
                    <a:pt x="1289" y="430"/>
                  </a:cubicBezTo>
                  <a:cubicBezTo>
                    <a:pt x="1281" y="422"/>
                    <a:pt x="1274" y="411"/>
                    <a:pt x="1262" y="403"/>
                  </a:cubicBezTo>
                  <a:cubicBezTo>
                    <a:pt x="1262" y="403"/>
                    <a:pt x="1415" y="281"/>
                    <a:pt x="1339" y="197"/>
                  </a:cubicBezTo>
                  <a:cubicBezTo>
                    <a:pt x="1259" y="113"/>
                    <a:pt x="1171" y="220"/>
                    <a:pt x="991" y="82"/>
                  </a:cubicBezTo>
                  <a:cubicBezTo>
                    <a:pt x="912" y="19"/>
                    <a:pt x="856" y="0"/>
                    <a:pt x="8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9;p45">
              <a:extLst>
                <a:ext uri="{FF2B5EF4-FFF2-40B4-BE49-F238E27FC236}">
                  <a16:creationId xmlns:a16="http://schemas.microsoft.com/office/drawing/2014/main" id="{A37D7D8F-7004-5099-711A-DB1A0E42A2CF}"/>
                </a:ext>
              </a:extLst>
            </p:cNvPr>
            <p:cNvSpPr/>
            <p:nvPr/>
          </p:nvSpPr>
          <p:spPr>
            <a:xfrm>
              <a:off x="2527000" y="2670475"/>
              <a:ext cx="284525" cy="781925"/>
            </a:xfrm>
            <a:custGeom>
              <a:avLst/>
              <a:gdLst/>
              <a:ahLst/>
              <a:cxnLst/>
              <a:rect l="l" t="t" r="r" b="b"/>
              <a:pathLst>
                <a:path w="11381" h="31277" extrusionOk="0">
                  <a:moveTo>
                    <a:pt x="389" y="1"/>
                  </a:moveTo>
                  <a:cubicBezTo>
                    <a:pt x="372" y="1"/>
                    <a:pt x="354" y="4"/>
                    <a:pt x="337" y="9"/>
                  </a:cubicBezTo>
                  <a:lnTo>
                    <a:pt x="123" y="86"/>
                  </a:lnTo>
                  <a:cubicBezTo>
                    <a:pt x="43" y="113"/>
                    <a:pt x="1" y="197"/>
                    <a:pt x="31" y="273"/>
                  </a:cubicBezTo>
                  <a:lnTo>
                    <a:pt x="10879" y="31276"/>
                  </a:lnTo>
                  <a:lnTo>
                    <a:pt x="11380" y="31100"/>
                  </a:lnTo>
                  <a:lnTo>
                    <a:pt x="528" y="101"/>
                  </a:lnTo>
                  <a:cubicBezTo>
                    <a:pt x="507" y="38"/>
                    <a:pt x="451"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0;p45">
              <a:extLst>
                <a:ext uri="{FF2B5EF4-FFF2-40B4-BE49-F238E27FC236}">
                  <a16:creationId xmlns:a16="http://schemas.microsoft.com/office/drawing/2014/main" id="{5F9741D2-236E-7721-796C-70E51E967ACC}"/>
                </a:ext>
              </a:extLst>
            </p:cNvPr>
            <p:cNvSpPr/>
            <p:nvPr/>
          </p:nvSpPr>
          <p:spPr>
            <a:xfrm>
              <a:off x="2750825" y="3441275"/>
              <a:ext cx="127325" cy="59275"/>
            </a:xfrm>
            <a:custGeom>
              <a:avLst/>
              <a:gdLst/>
              <a:ahLst/>
              <a:cxnLst/>
              <a:rect l="l" t="t" r="r" b="b"/>
              <a:pathLst>
                <a:path w="5093" h="2371" extrusionOk="0">
                  <a:moveTo>
                    <a:pt x="4810" y="1"/>
                  </a:moveTo>
                  <a:cubicBezTo>
                    <a:pt x="4810" y="1"/>
                    <a:pt x="2141" y="127"/>
                    <a:pt x="1995" y="192"/>
                  </a:cubicBezTo>
                  <a:cubicBezTo>
                    <a:pt x="1861" y="249"/>
                    <a:pt x="110" y="1894"/>
                    <a:pt x="110" y="1894"/>
                  </a:cubicBezTo>
                  <a:cubicBezTo>
                    <a:pt x="0" y="2126"/>
                    <a:pt x="180" y="2370"/>
                    <a:pt x="407" y="2370"/>
                  </a:cubicBezTo>
                  <a:cubicBezTo>
                    <a:pt x="449" y="2370"/>
                    <a:pt x="492" y="2362"/>
                    <a:pt x="535" y="2345"/>
                  </a:cubicBezTo>
                  <a:lnTo>
                    <a:pt x="4813" y="620"/>
                  </a:lnTo>
                  <a:cubicBezTo>
                    <a:pt x="5092" y="505"/>
                    <a:pt x="5089" y="112"/>
                    <a:pt x="4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1;p45">
              <a:extLst>
                <a:ext uri="{FF2B5EF4-FFF2-40B4-BE49-F238E27FC236}">
                  <a16:creationId xmlns:a16="http://schemas.microsoft.com/office/drawing/2014/main" id="{651879A5-3DE2-A4B7-18DD-7F298E503729}"/>
                </a:ext>
              </a:extLst>
            </p:cNvPr>
            <p:cNvSpPr/>
            <p:nvPr/>
          </p:nvSpPr>
          <p:spPr>
            <a:xfrm>
              <a:off x="2562275" y="2722500"/>
              <a:ext cx="131850" cy="148675"/>
            </a:xfrm>
            <a:custGeom>
              <a:avLst/>
              <a:gdLst/>
              <a:ahLst/>
              <a:cxnLst/>
              <a:rect l="l" t="t" r="r" b="b"/>
              <a:pathLst>
                <a:path w="5274" h="5947" extrusionOk="0">
                  <a:moveTo>
                    <a:pt x="1029" y="1"/>
                  </a:moveTo>
                  <a:lnTo>
                    <a:pt x="1" y="265"/>
                  </a:lnTo>
                  <a:cubicBezTo>
                    <a:pt x="1" y="265"/>
                    <a:pt x="2475" y="5691"/>
                    <a:pt x="4123" y="5947"/>
                  </a:cubicBezTo>
                  <a:cubicBezTo>
                    <a:pt x="4123" y="5947"/>
                    <a:pt x="4811" y="5935"/>
                    <a:pt x="5018" y="5029"/>
                  </a:cubicBezTo>
                  <a:cubicBezTo>
                    <a:pt x="5274" y="3893"/>
                    <a:pt x="2276" y="941"/>
                    <a:pt x="1029"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2;p45">
              <a:extLst>
                <a:ext uri="{FF2B5EF4-FFF2-40B4-BE49-F238E27FC236}">
                  <a16:creationId xmlns:a16="http://schemas.microsoft.com/office/drawing/2014/main" id="{D9D21538-C31A-87CA-71C9-05C4ACC4997A}"/>
                </a:ext>
              </a:extLst>
            </p:cNvPr>
            <p:cNvSpPr/>
            <p:nvPr/>
          </p:nvSpPr>
          <p:spPr>
            <a:xfrm>
              <a:off x="2633400" y="2762425"/>
              <a:ext cx="22675" cy="24250"/>
            </a:xfrm>
            <a:custGeom>
              <a:avLst/>
              <a:gdLst/>
              <a:ahLst/>
              <a:cxnLst/>
              <a:rect l="l" t="t" r="r" b="b"/>
              <a:pathLst>
                <a:path w="907" h="970" extrusionOk="0">
                  <a:moveTo>
                    <a:pt x="25" y="0"/>
                  </a:moveTo>
                  <a:cubicBezTo>
                    <a:pt x="20" y="0"/>
                    <a:pt x="14" y="2"/>
                    <a:pt x="8" y="6"/>
                  </a:cubicBezTo>
                  <a:cubicBezTo>
                    <a:pt x="1" y="14"/>
                    <a:pt x="1" y="29"/>
                    <a:pt x="8" y="37"/>
                  </a:cubicBezTo>
                  <a:cubicBezTo>
                    <a:pt x="307" y="339"/>
                    <a:pt x="612" y="668"/>
                    <a:pt x="865" y="962"/>
                  </a:cubicBezTo>
                  <a:cubicBezTo>
                    <a:pt x="872" y="970"/>
                    <a:pt x="876" y="970"/>
                    <a:pt x="884" y="970"/>
                  </a:cubicBezTo>
                  <a:lnTo>
                    <a:pt x="899" y="966"/>
                  </a:lnTo>
                  <a:cubicBezTo>
                    <a:pt x="907" y="958"/>
                    <a:pt x="907" y="943"/>
                    <a:pt x="899" y="935"/>
                  </a:cubicBezTo>
                  <a:cubicBezTo>
                    <a:pt x="643" y="637"/>
                    <a:pt x="337" y="308"/>
                    <a:pt x="43" y="6"/>
                  </a:cubicBezTo>
                  <a:cubicBezTo>
                    <a:pt x="37" y="2"/>
                    <a:pt x="31" y="0"/>
                    <a:pt x="25"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3;p45">
              <a:extLst>
                <a:ext uri="{FF2B5EF4-FFF2-40B4-BE49-F238E27FC236}">
                  <a16:creationId xmlns:a16="http://schemas.microsoft.com/office/drawing/2014/main" id="{46746801-4B89-84BB-B5DB-AD86CF196FEF}"/>
                </a:ext>
              </a:extLst>
            </p:cNvPr>
            <p:cNvSpPr/>
            <p:nvPr/>
          </p:nvSpPr>
          <p:spPr>
            <a:xfrm>
              <a:off x="2528350" y="2706350"/>
              <a:ext cx="59675" cy="46250"/>
            </a:xfrm>
            <a:custGeom>
              <a:avLst/>
              <a:gdLst/>
              <a:ahLst/>
              <a:cxnLst/>
              <a:rect l="l" t="t" r="r" b="b"/>
              <a:pathLst>
                <a:path w="2387" h="1850" extrusionOk="0">
                  <a:moveTo>
                    <a:pt x="1587" y="1"/>
                  </a:moveTo>
                  <a:cubicBezTo>
                    <a:pt x="1469" y="37"/>
                    <a:pt x="1342" y="46"/>
                    <a:pt x="1212" y="46"/>
                  </a:cubicBezTo>
                  <a:cubicBezTo>
                    <a:pt x="1079" y="46"/>
                    <a:pt x="943" y="36"/>
                    <a:pt x="810" y="36"/>
                  </a:cubicBezTo>
                  <a:cubicBezTo>
                    <a:pt x="575" y="36"/>
                    <a:pt x="349" y="66"/>
                    <a:pt x="169" y="230"/>
                  </a:cubicBezTo>
                  <a:cubicBezTo>
                    <a:pt x="123" y="333"/>
                    <a:pt x="230" y="448"/>
                    <a:pt x="230" y="448"/>
                  </a:cubicBezTo>
                  <a:cubicBezTo>
                    <a:pt x="0" y="666"/>
                    <a:pt x="211" y="823"/>
                    <a:pt x="211" y="823"/>
                  </a:cubicBezTo>
                  <a:cubicBezTo>
                    <a:pt x="4" y="1045"/>
                    <a:pt x="295" y="1243"/>
                    <a:pt x="295" y="1243"/>
                  </a:cubicBezTo>
                  <a:cubicBezTo>
                    <a:pt x="169" y="1366"/>
                    <a:pt x="184" y="1473"/>
                    <a:pt x="222" y="1591"/>
                  </a:cubicBezTo>
                  <a:cubicBezTo>
                    <a:pt x="260" y="1706"/>
                    <a:pt x="715" y="1821"/>
                    <a:pt x="941" y="1844"/>
                  </a:cubicBezTo>
                  <a:cubicBezTo>
                    <a:pt x="981" y="1848"/>
                    <a:pt x="1023" y="1850"/>
                    <a:pt x="1066" y="1850"/>
                  </a:cubicBezTo>
                  <a:cubicBezTo>
                    <a:pt x="1270" y="1850"/>
                    <a:pt x="1509" y="1806"/>
                    <a:pt x="1732" y="1718"/>
                  </a:cubicBezTo>
                  <a:cubicBezTo>
                    <a:pt x="2000" y="1607"/>
                    <a:pt x="2386" y="647"/>
                    <a:pt x="2386" y="647"/>
                  </a:cubicBezTo>
                  <a:cubicBezTo>
                    <a:pt x="2042" y="368"/>
                    <a:pt x="1752" y="188"/>
                    <a:pt x="1587"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4;p45">
              <a:extLst>
                <a:ext uri="{FF2B5EF4-FFF2-40B4-BE49-F238E27FC236}">
                  <a16:creationId xmlns:a16="http://schemas.microsoft.com/office/drawing/2014/main" id="{742533C9-25C1-EE8F-9277-98BA0654D1C1}"/>
                </a:ext>
              </a:extLst>
            </p:cNvPr>
            <p:cNvSpPr/>
            <p:nvPr/>
          </p:nvSpPr>
          <p:spPr>
            <a:xfrm>
              <a:off x="2532450" y="2706075"/>
              <a:ext cx="24225" cy="5650"/>
            </a:xfrm>
            <a:custGeom>
              <a:avLst/>
              <a:gdLst/>
              <a:ahLst/>
              <a:cxnLst/>
              <a:rect l="l" t="t" r="r" b="b"/>
              <a:pathLst>
                <a:path w="969" h="226" extrusionOk="0">
                  <a:moveTo>
                    <a:pt x="575" y="1"/>
                  </a:moveTo>
                  <a:cubicBezTo>
                    <a:pt x="181" y="1"/>
                    <a:pt x="17" y="178"/>
                    <a:pt x="8" y="188"/>
                  </a:cubicBezTo>
                  <a:cubicBezTo>
                    <a:pt x="1" y="199"/>
                    <a:pt x="1" y="214"/>
                    <a:pt x="8" y="222"/>
                  </a:cubicBezTo>
                  <a:lnTo>
                    <a:pt x="24" y="226"/>
                  </a:lnTo>
                  <a:cubicBezTo>
                    <a:pt x="31" y="226"/>
                    <a:pt x="35" y="226"/>
                    <a:pt x="43" y="218"/>
                  </a:cubicBezTo>
                  <a:cubicBezTo>
                    <a:pt x="43" y="218"/>
                    <a:pt x="203" y="46"/>
                    <a:pt x="586" y="46"/>
                  </a:cubicBezTo>
                  <a:cubicBezTo>
                    <a:pt x="688" y="46"/>
                    <a:pt x="804" y="58"/>
                    <a:pt x="938" y="88"/>
                  </a:cubicBezTo>
                  <a:cubicBezTo>
                    <a:pt x="940" y="89"/>
                    <a:pt x="942" y="89"/>
                    <a:pt x="944" y="89"/>
                  </a:cubicBezTo>
                  <a:cubicBezTo>
                    <a:pt x="953" y="89"/>
                    <a:pt x="961" y="82"/>
                    <a:pt x="964" y="73"/>
                  </a:cubicBezTo>
                  <a:cubicBezTo>
                    <a:pt x="968" y="61"/>
                    <a:pt x="960" y="50"/>
                    <a:pt x="945" y="46"/>
                  </a:cubicBezTo>
                  <a:cubicBezTo>
                    <a:pt x="804" y="14"/>
                    <a:pt x="681" y="1"/>
                    <a:pt x="575"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5;p45">
              <a:extLst>
                <a:ext uri="{FF2B5EF4-FFF2-40B4-BE49-F238E27FC236}">
                  <a16:creationId xmlns:a16="http://schemas.microsoft.com/office/drawing/2014/main" id="{EB8A9ACF-3472-BFD2-64D9-DB6A9F4F5BC1}"/>
                </a:ext>
              </a:extLst>
            </p:cNvPr>
            <p:cNvSpPr/>
            <p:nvPr/>
          </p:nvSpPr>
          <p:spPr>
            <a:xfrm>
              <a:off x="2533400" y="2716950"/>
              <a:ext cx="12550" cy="4425"/>
            </a:xfrm>
            <a:custGeom>
              <a:avLst/>
              <a:gdLst/>
              <a:ahLst/>
              <a:cxnLst/>
              <a:rect l="l" t="t" r="r" b="b"/>
              <a:pathLst>
                <a:path w="502" h="177" extrusionOk="0">
                  <a:moveTo>
                    <a:pt x="29" y="1"/>
                  </a:moveTo>
                  <a:cubicBezTo>
                    <a:pt x="22" y="1"/>
                    <a:pt x="14" y="5"/>
                    <a:pt x="9" y="13"/>
                  </a:cubicBezTo>
                  <a:cubicBezTo>
                    <a:pt x="1" y="20"/>
                    <a:pt x="5" y="35"/>
                    <a:pt x="12" y="43"/>
                  </a:cubicBezTo>
                  <a:cubicBezTo>
                    <a:pt x="20" y="47"/>
                    <a:pt x="185" y="169"/>
                    <a:pt x="479" y="177"/>
                  </a:cubicBezTo>
                  <a:cubicBezTo>
                    <a:pt x="490" y="177"/>
                    <a:pt x="502" y="169"/>
                    <a:pt x="502" y="158"/>
                  </a:cubicBezTo>
                  <a:cubicBezTo>
                    <a:pt x="502" y="143"/>
                    <a:pt x="494" y="135"/>
                    <a:pt x="479" y="135"/>
                  </a:cubicBezTo>
                  <a:cubicBezTo>
                    <a:pt x="200" y="123"/>
                    <a:pt x="43" y="9"/>
                    <a:pt x="39" y="5"/>
                  </a:cubicBezTo>
                  <a:cubicBezTo>
                    <a:pt x="36" y="2"/>
                    <a:pt x="33" y="1"/>
                    <a:pt x="29"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6;p45">
              <a:extLst>
                <a:ext uri="{FF2B5EF4-FFF2-40B4-BE49-F238E27FC236}">
                  <a16:creationId xmlns:a16="http://schemas.microsoft.com/office/drawing/2014/main" id="{40FE906B-D286-28D2-74BF-0103C38AA8B9}"/>
                </a:ext>
              </a:extLst>
            </p:cNvPr>
            <p:cNvSpPr/>
            <p:nvPr/>
          </p:nvSpPr>
          <p:spPr>
            <a:xfrm>
              <a:off x="2533025" y="2726350"/>
              <a:ext cx="10350" cy="5650"/>
            </a:xfrm>
            <a:custGeom>
              <a:avLst/>
              <a:gdLst/>
              <a:ahLst/>
              <a:cxnLst/>
              <a:rect l="l" t="t" r="r" b="b"/>
              <a:pathLst>
                <a:path w="414" h="226" extrusionOk="0">
                  <a:moveTo>
                    <a:pt x="25" y="0"/>
                  </a:moveTo>
                  <a:cubicBezTo>
                    <a:pt x="19" y="0"/>
                    <a:pt x="13" y="3"/>
                    <a:pt x="8" y="7"/>
                  </a:cubicBezTo>
                  <a:cubicBezTo>
                    <a:pt x="1" y="15"/>
                    <a:pt x="1" y="30"/>
                    <a:pt x="8" y="38"/>
                  </a:cubicBezTo>
                  <a:cubicBezTo>
                    <a:pt x="16" y="46"/>
                    <a:pt x="173" y="187"/>
                    <a:pt x="387" y="225"/>
                  </a:cubicBezTo>
                  <a:lnTo>
                    <a:pt x="391" y="225"/>
                  </a:lnTo>
                  <a:cubicBezTo>
                    <a:pt x="402" y="225"/>
                    <a:pt x="410" y="218"/>
                    <a:pt x="414" y="206"/>
                  </a:cubicBezTo>
                  <a:cubicBezTo>
                    <a:pt x="414" y="195"/>
                    <a:pt x="406" y="183"/>
                    <a:pt x="395" y="180"/>
                  </a:cubicBezTo>
                  <a:cubicBezTo>
                    <a:pt x="192" y="145"/>
                    <a:pt x="43" y="7"/>
                    <a:pt x="39" y="7"/>
                  </a:cubicBezTo>
                  <a:cubicBezTo>
                    <a:pt x="35" y="2"/>
                    <a:pt x="30" y="0"/>
                    <a:pt x="25"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7;p45">
              <a:extLst>
                <a:ext uri="{FF2B5EF4-FFF2-40B4-BE49-F238E27FC236}">
                  <a16:creationId xmlns:a16="http://schemas.microsoft.com/office/drawing/2014/main" id="{4C8E2489-C68A-A996-2AFA-F49ED1EF631A}"/>
                </a:ext>
              </a:extLst>
            </p:cNvPr>
            <p:cNvSpPr/>
            <p:nvPr/>
          </p:nvSpPr>
          <p:spPr>
            <a:xfrm>
              <a:off x="2534650" y="2737000"/>
              <a:ext cx="8625" cy="6075"/>
            </a:xfrm>
            <a:custGeom>
              <a:avLst/>
              <a:gdLst/>
              <a:ahLst/>
              <a:cxnLst/>
              <a:rect l="l" t="t" r="r" b="b"/>
              <a:pathLst>
                <a:path w="345" h="243" extrusionOk="0">
                  <a:moveTo>
                    <a:pt x="26" y="1"/>
                  </a:moveTo>
                  <a:cubicBezTo>
                    <a:pt x="21" y="1"/>
                    <a:pt x="16" y="2"/>
                    <a:pt x="12" y="6"/>
                  </a:cubicBezTo>
                  <a:cubicBezTo>
                    <a:pt x="5" y="14"/>
                    <a:pt x="1" y="29"/>
                    <a:pt x="8" y="36"/>
                  </a:cubicBezTo>
                  <a:cubicBezTo>
                    <a:pt x="16" y="44"/>
                    <a:pt x="135" y="174"/>
                    <a:pt x="310" y="243"/>
                  </a:cubicBezTo>
                  <a:lnTo>
                    <a:pt x="318" y="243"/>
                  </a:lnTo>
                  <a:cubicBezTo>
                    <a:pt x="330" y="243"/>
                    <a:pt x="337" y="239"/>
                    <a:pt x="341" y="228"/>
                  </a:cubicBezTo>
                  <a:cubicBezTo>
                    <a:pt x="345" y="216"/>
                    <a:pt x="337" y="205"/>
                    <a:pt x="326" y="201"/>
                  </a:cubicBezTo>
                  <a:cubicBezTo>
                    <a:pt x="161" y="136"/>
                    <a:pt x="43" y="10"/>
                    <a:pt x="43" y="10"/>
                  </a:cubicBezTo>
                  <a:cubicBezTo>
                    <a:pt x="39" y="3"/>
                    <a:pt x="32" y="1"/>
                    <a:pt x="26"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8;p45">
              <a:extLst>
                <a:ext uri="{FF2B5EF4-FFF2-40B4-BE49-F238E27FC236}">
                  <a16:creationId xmlns:a16="http://schemas.microsoft.com/office/drawing/2014/main" id="{0F3702C9-067F-386E-9A2B-612D37B4AF01}"/>
                </a:ext>
              </a:extLst>
            </p:cNvPr>
            <p:cNvSpPr/>
            <p:nvPr/>
          </p:nvSpPr>
          <p:spPr>
            <a:xfrm>
              <a:off x="2545275" y="2845800"/>
              <a:ext cx="70175" cy="42250"/>
            </a:xfrm>
            <a:custGeom>
              <a:avLst/>
              <a:gdLst/>
              <a:ahLst/>
              <a:cxnLst/>
              <a:rect l="l" t="t" r="r" b="b"/>
              <a:pathLst>
                <a:path w="2807" h="1690" extrusionOk="0">
                  <a:moveTo>
                    <a:pt x="2184" y="1"/>
                  </a:moveTo>
                  <a:cubicBezTo>
                    <a:pt x="1911" y="1"/>
                    <a:pt x="1619" y="122"/>
                    <a:pt x="1346" y="122"/>
                  </a:cubicBezTo>
                  <a:cubicBezTo>
                    <a:pt x="1314" y="122"/>
                    <a:pt x="1282" y="120"/>
                    <a:pt x="1250" y="116"/>
                  </a:cubicBezTo>
                  <a:cubicBezTo>
                    <a:pt x="1134" y="304"/>
                    <a:pt x="976" y="422"/>
                    <a:pt x="880" y="422"/>
                  </a:cubicBezTo>
                  <a:cubicBezTo>
                    <a:pt x="879" y="422"/>
                    <a:pt x="877" y="422"/>
                    <a:pt x="876" y="422"/>
                  </a:cubicBezTo>
                  <a:cubicBezTo>
                    <a:pt x="780" y="418"/>
                    <a:pt x="390" y="327"/>
                    <a:pt x="390" y="327"/>
                  </a:cubicBezTo>
                  <a:lnTo>
                    <a:pt x="0" y="1474"/>
                  </a:lnTo>
                  <a:cubicBezTo>
                    <a:pt x="329" y="1596"/>
                    <a:pt x="1136" y="1600"/>
                    <a:pt x="1388" y="1653"/>
                  </a:cubicBezTo>
                  <a:cubicBezTo>
                    <a:pt x="1505" y="1678"/>
                    <a:pt x="1625" y="1690"/>
                    <a:pt x="1739" y="1690"/>
                  </a:cubicBezTo>
                  <a:cubicBezTo>
                    <a:pt x="1874" y="1690"/>
                    <a:pt x="2001" y="1673"/>
                    <a:pt x="2107" y="1642"/>
                  </a:cubicBezTo>
                  <a:cubicBezTo>
                    <a:pt x="2302" y="1588"/>
                    <a:pt x="2688" y="1416"/>
                    <a:pt x="2704" y="1309"/>
                  </a:cubicBezTo>
                  <a:cubicBezTo>
                    <a:pt x="2719" y="1198"/>
                    <a:pt x="2715" y="1103"/>
                    <a:pt x="2585" y="1011"/>
                  </a:cubicBezTo>
                  <a:cubicBezTo>
                    <a:pt x="2585" y="1011"/>
                    <a:pt x="2807" y="793"/>
                    <a:pt x="2593" y="629"/>
                  </a:cubicBezTo>
                  <a:cubicBezTo>
                    <a:pt x="2593" y="629"/>
                    <a:pt x="2753" y="460"/>
                    <a:pt x="2516" y="300"/>
                  </a:cubicBezTo>
                  <a:cubicBezTo>
                    <a:pt x="2516" y="300"/>
                    <a:pt x="2596" y="185"/>
                    <a:pt x="2539" y="97"/>
                  </a:cubicBezTo>
                  <a:cubicBezTo>
                    <a:pt x="2427" y="26"/>
                    <a:pt x="2307" y="1"/>
                    <a:pt x="2184"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9;p45">
              <a:extLst>
                <a:ext uri="{FF2B5EF4-FFF2-40B4-BE49-F238E27FC236}">
                  <a16:creationId xmlns:a16="http://schemas.microsoft.com/office/drawing/2014/main" id="{CD4629B4-6E85-AB80-F1DD-49ECA4223AB5}"/>
                </a:ext>
              </a:extLst>
            </p:cNvPr>
            <p:cNvSpPr/>
            <p:nvPr/>
          </p:nvSpPr>
          <p:spPr>
            <a:xfrm>
              <a:off x="2586750" y="2844775"/>
              <a:ext cx="21925" cy="3850"/>
            </a:xfrm>
            <a:custGeom>
              <a:avLst/>
              <a:gdLst/>
              <a:ahLst/>
              <a:cxnLst/>
              <a:rect l="l" t="t" r="r" b="b"/>
              <a:pathLst>
                <a:path w="877" h="154" extrusionOk="0">
                  <a:moveTo>
                    <a:pt x="516" y="0"/>
                  </a:moveTo>
                  <a:cubicBezTo>
                    <a:pt x="386" y="0"/>
                    <a:pt x="220" y="28"/>
                    <a:pt x="16" y="115"/>
                  </a:cubicBezTo>
                  <a:cubicBezTo>
                    <a:pt x="4" y="119"/>
                    <a:pt x="1" y="130"/>
                    <a:pt x="4" y="142"/>
                  </a:cubicBezTo>
                  <a:cubicBezTo>
                    <a:pt x="8" y="150"/>
                    <a:pt x="16" y="153"/>
                    <a:pt x="24" y="153"/>
                  </a:cubicBezTo>
                  <a:lnTo>
                    <a:pt x="31" y="150"/>
                  </a:lnTo>
                  <a:cubicBezTo>
                    <a:pt x="227" y="68"/>
                    <a:pt x="387" y="42"/>
                    <a:pt x="512" y="42"/>
                  </a:cubicBezTo>
                  <a:cubicBezTo>
                    <a:pt x="732" y="42"/>
                    <a:pt x="842" y="124"/>
                    <a:pt x="842" y="127"/>
                  </a:cubicBezTo>
                  <a:cubicBezTo>
                    <a:pt x="845" y="130"/>
                    <a:pt x="849" y="131"/>
                    <a:pt x="853" y="131"/>
                  </a:cubicBezTo>
                  <a:cubicBezTo>
                    <a:pt x="860" y="131"/>
                    <a:pt x="868" y="128"/>
                    <a:pt x="872" y="123"/>
                  </a:cubicBezTo>
                  <a:cubicBezTo>
                    <a:pt x="876" y="115"/>
                    <a:pt x="876" y="104"/>
                    <a:pt x="869" y="96"/>
                  </a:cubicBezTo>
                  <a:cubicBezTo>
                    <a:pt x="861" y="89"/>
                    <a:pt x="746" y="0"/>
                    <a:pt x="516"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0;p45">
              <a:extLst>
                <a:ext uri="{FF2B5EF4-FFF2-40B4-BE49-F238E27FC236}">
                  <a16:creationId xmlns:a16="http://schemas.microsoft.com/office/drawing/2014/main" id="{4B4029D4-D659-FD17-157E-A4C10785A535}"/>
                </a:ext>
              </a:extLst>
            </p:cNvPr>
            <p:cNvSpPr/>
            <p:nvPr/>
          </p:nvSpPr>
          <p:spPr>
            <a:xfrm>
              <a:off x="2598225" y="2852850"/>
              <a:ext cx="10550" cy="5625"/>
            </a:xfrm>
            <a:custGeom>
              <a:avLst/>
              <a:gdLst/>
              <a:ahLst/>
              <a:cxnLst/>
              <a:rect l="l" t="t" r="r" b="b"/>
              <a:pathLst>
                <a:path w="422" h="225" extrusionOk="0">
                  <a:moveTo>
                    <a:pt x="400" y="1"/>
                  </a:moveTo>
                  <a:cubicBezTo>
                    <a:pt x="395" y="1"/>
                    <a:pt x="391" y="2"/>
                    <a:pt x="387" y="6"/>
                  </a:cubicBezTo>
                  <a:cubicBezTo>
                    <a:pt x="383" y="6"/>
                    <a:pt x="260" y="132"/>
                    <a:pt x="16" y="186"/>
                  </a:cubicBezTo>
                  <a:cubicBezTo>
                    <a:pt x="4" y="190"/>
                    <a:pt x="0" y="197"/>
                    <a:pt x="0" y="209"/>
                  </a:cubicBezTo>
                  <a:cubicBezTo>
                    <a:pt x="4" y="220"/>
                    <a:pt x="12" y="224"/>
                    <a:pt x="20" y="224"/>
                  </a:cubicBezTo>
                  <a:lnTo>
                    <a:pt x="23" y="224"/>
                  </a:lnTo>
                  <a:cubicBezTo>
                    <a:pt x="283" y="171"/>
                    <a:pt x="410" y="37"/>
                    <a:pt x="413" y="33"/>
                  </a:cubicBezTo>
                  <a:cubicBezTo>
                    <a:pt x="421" y="25"/>
                    <a:pt x="421" y="14"/>
                    <a:pt x="413" y="6"/>
                  </a:cubicBezTo>
                  <a:cubicBezTo>
                    <a:pt x="410" y="2"/>
                    <a:pt x="405" y="1"/>
                    <a:pt x="400"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1;p45">
              <a:extLst>
                <a:ext uri="{FF2B5EF4-FFF2-40B4-BE49-F238E27FC236}">
                  <a16:creationId xmlns:a16="http://schemas.microsoft.com/office/drawing/2014/main" id="{1FC7ABE9-7C93-CE37-19CD-9A4C851546E9}"/>
                </a:ext>
              </a:extLst>
            </p:cNvPr>
            <p:cNvSpPr/>
            <p:nvPr/>
          </p:nvSpPr>
          <p:spPr>
            <a:xfrm>
              <a:off x="2602150" y="2861025"/>
              <a:ext cx="8525" cy="6325"/>
            </a:xfrm>
            <a:custGeom>
              <a:avLst/>
              <a:gdLst/>
              <a:ahLst/>
              <a:cxnLst/>
              <a:rect l="l" t="t" r="r" b="b"/>
              <a:pathLst>
                <a:path w="341" h="253" extrusionOk="0">
                  <a:moveTo>
                    <a:pt x="318" y="0"/>
                  </a:moveTo>
                  <a:cubicBezTo>
                    <a:pt x="311" y="0"/>
                    <a:pt x="305" y="3"/>
                    <a:pt x="302" y="8"/>
                  </a:cubicBezTo>
                  <a:cubicBezTo>
                    <a:pt x="299" y="8"/>
                    <a:pt x="188" y="153"/>
                    <a:pt x="16" y="215"/>
                  </a:cubicBezTo>
                  <a:cubicBezTo>
                    <a:pt x="4" y="218"/>
                    <a:pt x="0" y="230"/>
                    <a:pt x="4" y="241"/>
                  </a:cubicBezTo>
                  <a:cubicBezTo>
                    <a:pt x="4" y="249"/>
                    <a:pt x="12" y="253"/>
                    <a:pt x="23" y="253"/>
                  </a:cubicBezTo>
                  <a:lnTo>
                    <a:pt x="27" y="253"/>
                  </a:lnTo>
                  <a:cubicBezTo>
                    <a:pt x="214" y="188"/>
                    <a:pt x="329" y="39"/>
                    <a:pt x="333" y="31"/>
                  </a:cubicBezTo>
                  <a:cubicBezTo>
                    <a:pt x="341" y="23"/>
                    <a:pt x="337" y="12"/>
                    <a:pt x="329" y="4"/>
                  </a:cubicBezTo>
                  <a:cubicBezTo>
                    <a:pt x="326" y="1"/>
                    <a:pt x="322" y="0"/>
                    <a:pt x="318"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2;p45">
              <a:extLst>
                <a:ext uri="{FF2B5EF4-FFF2-40B4-BE49-F238E27FC236}">
                  <a16:creationId xmlns:a16="http://schemas.microsoft.com/office/drawing/2014/main" id="{729767E7-3861-5B05-760B-DC39537210FA}"/>
                </a:ext>
              </a:extLst>
            </p:cNvPr>
            <p:cNvSpPr/>
            <p:nvPr/>
          </p:nvSpPr>
          <p:spPr>
            <a:xfrm>
              <a:off x="2603950" y="2870675"/>
              <a:ext cx="6825" cy="6525"/>
            </a:xfrm>
            <a:custGeom>
              <a:avLst/>
              <a:gdLst/>
              <a:ahLst/>
              <a:cxnLst/>
              <a:rect l="l" t="t" r="r" b="b"/>
              <a:pathLst>
                <a:path w="273" h="261" extrusionOk="0">
                  <a:moveTo>
                    <a:pt x="252" y="1"/>
                  </a:moveTo>
                  <a:cubicBezTo>
                    <a:pt x="246" y="1"/>
                    <a:pt x="239" y="5"/>
                    <a:pt x="234" y="12"/>
                  </a:cubicBezTo>
                  <a:cubicBezTo>
                    <a:pt x="234" y="12"/>
                    <a:pt x="154" y="142"/>
                    <a:pt x="12" y="222"/>
                  </a:cubicBezTo>
                  <a:cubicBezTo>
                    <a:pt x="5" y="230"/>
                    <a:pt x="1" y="242"/>
                    <a:pt x="5" y="249"/>
                  </a:cubicBezTo>
                  <a:cubicBezTo>
                    <a:pt x="9" y="257"/>
                    <a:pt x="16" y="261"/>
                    <a:pt x="24" y="261"/>
                  </a:cubicBezTo>
                  <a:lnTo>
                    <a:pt x="35" y="257"/>
                  </a:lnTo>
                  <a:cubicBezTo>
                    <a:pt x="181" y="173"/>
                    <a:pt x="265" y="39"/>
                    <a:pt x="269" y="31"/>
                  </a:cubicBezTo>
                  <a:cubicBezTo>
                    <a:pt x="272" y="24"/>
                    <a:pt x="272" y="8"/>
                    <a:pt x="261" y="5"/>
                  </a:cubicBezTo>
                  <a:cubicBezTo>
                    <a:pt x="258" y="2"/>
                    <a:pt x="255" y="1"/>
                    <a:pt x="252"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3;p45">
              <a:extLst>
                <a:ext uri="{FF2B5EF4-FFF2-40B4-BE49-F238E27FC236}">
                  <a16:creationId xmlns:a16="http://schemas.microsoft.com/office/drawing/2014/main" id="{E6220A3E-F521-B92F-561B-14D2D66C6CF6}"/>
                </a:ext>
              </a:extLst>
            </p:cNvPr>
            <p:cNvSpPr/>
            <p:nvPr/>
          </p:nvSpPr>
          <p:spPr>
            <a:xfrm>
              <a:off x="2533975" y="2939800"/>
              <a:ext cx="27950" cy="82050"/>
            </a:xfrm>
            <a:custGeom>
              <a:avLst/>
              <a:gdLst/>
              <a:ahLst/>
              <a:cxnLst/>
              <a:rect l="l" t="t" r="r" b="b"/>
              <a:pathLst>
                <a:path w="1118" h="3282" extrusionOk="0">
                  <a:moveTo>
                    <a:pt x="2" y="3229"/>
                  </a:moveTo>
                  <a:cubicBezTo>
                    <a:pt x="1" y="3231"/>
                    <a:pt x="1" y="3233"/>
                    <a:pt x="1" y="3235"/>
                  </a:cubicBezTo>
                  <a:cubicBezTo>
                    <a:pt x="1" y="3233"/>
                    <a:pt x="1" y="3231"/>
                    <a:pt x="2" y="3229"/>
                  </a:cubicBezTo>
                  <a:close/>
                  <a:moveTo>
                    <a:pt x="360" y="0"/>
                  </a:moveTo>
                  <a:cubicBezTo>
                    <a:pt x="337" y="0"/>
                    <a:pt x="322" y="19"/>
                    <a:pt x="322" y="39"/>
                  </a:cubicBezTo>
                  <a:cubicBezTo>
                    <a:pt x="318" y="811"/>
                    <a:pt x="215" y="1572"/>
                    <a:pt x="116" y="2310"/>
                  </a:cubicBezTo>
                  <a:cubicBezTo>
                    <a:pt x="78" y="2610"/>
                    <a:pt x="36" y="2918"/>
                    <a:pt x="2" y="3229"/>
                  </a:cubicBezTo>
                  <a:lnTo>
                    <a:pt x="2" y="3229"/>
                  </a:lnTo>
                  <a:cubicBezTo>
                    <a:pt x="5" y="3213"/>
                    <a:pt x="22" y="3201"/>
                    <a:pt x="39" y="3201"/>
                  </a:cubicBezTo>
                  <a:lnTo>
                    <a:pt x="43" y="3201"/>
                  </a:lnTo>
                  <a:cubicBezTo>
                    <a:pt x="62" y="3205"/>
                    <a:pt x="77" y="3224"/>
                    <a:pt x="74" y="3243"/>
                  </a:cubicBezTo>
                  <a:lnTo>
                    <a:pt x="70" y="3281"/>
                  </a:lnTo>
                  <a:lnTo>
                    <a:pt x="104" y="3281"/>
                  </a:lnTo>
                  <a:cubicBezTo>
                    <a:pt x="246" y="3281"/>
                    <a:pt x="555" y="3239"/>
                    <a:pt x="724" y="2914"/>
                  </a:cubicBezTo>
                  <a:cubicBezTo>
                    <a:pt x="942" y="2497"/>
                    <a:pt x="1083" y="826"/>
                    <a:pt x="1117" y="81"/>
                  </a:cubicBezTo>
                  <a:cubicBezTo>
                    <a:pt x="1117" y="61"/>
                    <a:pt x="1102" y="42"/>
                    <a:pt x="1079" y="42"/>
                  </a:cubicBezTo>
                  <a:cubicBezTo>
                    <a:pt x="1056" y="42"/>
                    <a:pt x="1041" y="58"/>
                    <a:pt x="1041" y="77"/>
                  </a:cubicBezTo>
                  <a:cubicBezTo>
                    <a:pt x="1010" y="788"/>
                    <a:pt x="865" y="2474"/>
                    <a:pt x="659" y="2876"/>
                  </a:cubicBezTo>
                  <a:cubicBezTo>
                    <a:pt x="506" y="3170"/>
                    <a:pt x="238" y="3205"/>
                    <a:pt x="112" y="3205"/>
                  </a:cubicBezTo>
                  <a:lnTo>
                    <a:pt x="81" y="3205"/>
                  </a:lnTo>
                  <a:cubicBezTo>
                    <a:pt x="112" y="2906"/>
                    <a:pt x="154" y="2608"/>
                    <a:pt x="192" y="2317"/>
                  </a:cubicBezTo>
                  <a:cubicBezTo>
                    <a:pt x="292" y="1579"/>
                    <a:pt x="395" y="819"/>
                    <a:pt x="399" y="39"/>
                  </a:cubicBezTo>
                  <a:cubicBezTo>
                    <a:pt x="399" y="19"/>
                    <a:pt x="379"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4;p45">
              <a:extLst>
                <a:ext uri="{FF2B5EF4-FFF2-40B4-BE49-F238E27FC236}">
                  <a16:creationId xmlns:a16="http://schemas.microsoft.com/office/drawing/2014/main" id="{308E6C3C-E885-96E4-D291-4469F30574A8}"/>
                </a:ext>
              </a:extLst>
            </p:cNvPr>
            <p:cNvSpPr/>
            <p:nvPr/>
          </p:nvSpPr>
          <p:spPr>
            <a:xfrm>
              <a:off x="2529975" y="3065975"/>
              <a:ext cx="300" cy="975"/>
            </a:xfrm>
            <a:custGeom>
              <a:avLst/>
              <a:gdLst/>
              <a:ahLst/>
              <a:cxnLst/>
              <a:rect l="l" t="t" r="r" b="b"/>
              <a:pathLst>
                <a:path w="12" h="39" extrusionOk="0">
                  <a:moveTo>
                    <a:pt x="8" y="1"/>
                  </a:moveTo>
                  <a:lnTo>
                    <a:pt x="0" y="35"/>
                  </a:lnTo>
                  <a:cubicBezTo>
                    <a:pt x="0" y="35"/>
                    <a:pt x="4" y="39"/>
                    <a:pt x="4" y="39"/>
                  </a:cubicBezTo>
                  <a:lnTo>
                    <a:pt x="12" y="39"/>
                  </a:lnTo>
                  <a:cubicBezTo>
                    <a:pt x="12" y="12"/>
                    <a:pt x="8" y="1"/>
                    <a:pt x="8"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5;p45">
              <a:extLst>
                <a:ext uri="{FF2B5EF4-FFF2-40B4-BE49-F238E27FC236}">
                  <a16:creationId xmlns:a16="http://schemas.microsoft.com/office/drawing/2014/main" id="{0B3D6B07-0AFD-B82F-DEBF-55A4E533258D}"/>
                </a:ext>
              </a:extLst>
            </p:cNvPr>
            <p:cNvSpPr/>
            <p:nvPr/>
          </p:nvSpPr>
          <p:spPr>
            <a:xfrm>
              <a:off x="2529200" y="3020675"/>
              <a:ext cx="6525" cy="46275"/>
            </a:xfrm>
            <a:custGeom>
              <a:avLst/>
              <a:gdLst/>
              <a:ahLst/>
              <a:cxnLst/>
              <a:rect l="l" t="t" r="r" b="b"/>
              <a:pathLst>
                <a:path w="261" h="1851" extrusionOk="0">
                  <a:moveTo>
                    <a:pt x="192" y="0"/>
                  </a:moveTo>
                  <a:cubicBezTo>
                    <a:pt x="192" y="2"/>
                    <a:pt x="191" y="4"/>
                    <a:pt x="191" y="6"/>
                  </a:cubicBezTo>
                  <a:lnTo>
                    <a:pt x="191" y="6"/>
                  </a:lnTo>
                  <a:lnTo>
                    <a:pt x="192" y="0"/>
                  </a:lnTo>
                  <a:close/>
                  <a:moveTo>
                    <a:pt x="191" y="6"/>
                  </a:moveTo>
                  <a:lnTo>
                    <a:pt x="1" y="1809"/>
                  </a:lnTo>
                  <a:cubicBezTo>
                    <a:pt x="1" y="1828"/>
                    <a:pt x="12" y="1843"/>
                    <a:pt x="31" y="1847"/>
                  </a:cubicBezTo>
                  <a:lnTo>
                    <a:pt x="39" y="1813"/>
                  </a:lnTo>
                  <a:cubicBezTo>
                    <a:pt x="39" y="1813"/>
                    <a:pt x="43" y="1824"/>
                    <a:pt x="43" y="1851"/>
                  </a:cubicBezTo>
                  <a:cubicBezTo>
                    <a:pt x="62" y="1847"/>
                    <a:pt x="73" y="1832"/>
                    <a:pt x="77" y="1816"/>
                  </a:cubicBezTo>
                  <a:lnTo>
                    <a:pt x="261" y="46"/>
                  </a:lnTo>
                  <a:cubicBezTo>
                    <a:pt x="238" y="42"/>
                    <a:pt x="223" y="42"/>
                    <a:pt x="223" y="42"/>
                  </a:cubicBezTo>
                  <a:cubicBezTo>
                    <a:pt x="205" y="39"/>
                    <a:pt x="191" y="23"/>
                    <a:pt x="191"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36;p45">
              <a:extLst>
                <a:ext uri="{FF2B5EF4-FFF2-40B4-BE49-F238E27FC236}">
                  <a16:creationId xmlns:a16="http://schemas.microsoft.com/office/drawing/2014/main" id="{F5F3A783-54FA-AD70-BAC5-DAFAA7FDEF21}"/>
                </a:ext>
              </a:extLst>
            </p:cNvPr>
            <p:cNvSpPr/>
            <p:nvPr/>
          </p:nvSpPr>
          <p:spPr>
            <a:xfrm>
              <a:off x="2533900" y="3019800"/>
              <a:ext cx="2025" cy="2050"/>
            </a:xfrm>
            <a:custGeom>
              <a:avLst/>
              <a:gdLst/>
              <a:ahLst/>
              <a:cxnLst/>
              <a:rect l="l" t="t" r="r" b="b"/>
              <a:pathLst>
                <a:path w="81" h="82" extrusionOk="0">
                  <a:moveTo>
                    <a:pt x="42" y="1"/>
                  </a:moveTo>
                  <a:cubicBezTo>
                    <a:pt x="23" y="1"/>
                    <a:pt x="4" y="16"/>
                    <a:pt x="4" y="35"/>
                  </a:cubicBezTo>
                  <a:cubicBezTo>
                    <a:pt x="0" y="54"/>
                    <a:pt x="15" y="73"/>
                    <a:pt x="35" y="77"/>
                  </a:cubicBezTo>
                  <a:cubicBezTo>
                    <a:pt x="35" y="77"/>
                    <a:pt x="50" y="77"/>
                    <a:pt x="73" y="81"/>
                  </a:cubicBezTo>
                  <a:lnTo>
                    <a:pt x="77" y="43"/>
                  </a:lnTo>
                  <a:cubicBezTo>
                    <a:pt x="80" y="24"/>
                    <a:pt x="65" y="5"/>
                    <a:pt x="46" y="1"/>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 name="Content Placeholder 3" descr="A diagram of a system&#10;&#10;Description automatically generated">
            <a:extLst>
              <a:ext uri="{FF2B5EF4-FFF2-40B4-BE49-F238E27FC236}">
                <a16:creationId xmlns:a16="http://schemas.microsoft.com/office/drawing/2014/main" id="{5880131A-1CA6-CFDF-CC10-889B0F8EC7B5}"/>
              </a:ext>
            </a:extLst>
          </p:cNvPr>
          <p:cNvPicPr>
            <a:picLocks noChangeAspect="1"/>
          </p:cNvPicPr>
          <p:nvPr/>
        </p:nvPicPr>
        <p:blipFill>
          <a:blip r:embed="rId3">
            <a:grayscl/>
            <a:extLst>
              <a:ext uri="{BEBA8EAE-BF5A-486C-A8C5-ECC9F3942E4B}">
                <a14:imgProps xmlns:a14="http://schemas.microsoft.com/office/drawing/2010/main">
                  <a14:imgLayer r:embed="rId4">
                    <a14:imgEffect>
                      <a14:saturation sat="400000"/>
                    </a14:imgEffect>
                    <a14:imgEffect>
                      <a14:sharpenSoften amount="50000"/>
                    </a14:imgEffect>
                  </a14:imgLayer>
                </a14:imgProps>
              </a:ext>
            </a:extLst>
          </a:blip>
          <a:stretch>
            <a:fillRect/>
          </a:stretch>
        </p:blipFill>
        <p:spPr>
          <a:xfrm>
            <a:off x="4606025" y="755915"/>
            <a:ext cx="4039164" cy="4143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8867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03</a:t>
            </a:r>
            <a:endParaRPr sz="2400" dirty="0"/>
          </a:p>
        </p:txBody>
      </p:sp>
      <p:sp>
        <p:nvSpPr>
          <p:cNvPr id="325" name="Google Shape;325;p30"/>
          <p:cNvSpPr txBox="1">
            <a:spLocks noGrp="1"/>
          </p:cNvSpPr>
          <p:nvPr>
            <p:ph type="title"/>
          </p:nvPr>
        </p:nvSpPr>
        <p:spPr>
          <a:xfrm>
            <a:off x="5210329" y="127629"/>
            <a:ext cx="2680122"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t>Sequence Diagram</a:t>
            </a:r>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sp>
        <p:nvSpPr>
          <p:cNvPr id="2" name="Content Placeholder 2">
            <a:extLst>
              <a:ext uri="{FF2B5EF4-FFF2-40B4-BE49-F238E27FC236}">
                <a16:creationId xmlns:a16="http://schemas.microsoft.com/office/drawing/2014/main" id="{B4E10593-520C-70F0-7E0A-9DFB6CDAFD1F}"/>
              </a:ext>
            </a:extLst>
          </p:cNvPr>
          <p:cNvSpPr txBox="1">
            <a:spLocks/>
          </p:cNvSpPr>
          <p:nvPr/>
        </p:nvSpPr>
        <p:spPr>
          <a:xfrm>
            <a:off x="4937626" y="1380904"/>
            <a:ext cx="4592116" cy="29920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Times New Roman" panose="02020603050405020304" pitchFamily="18" charset="0"/>
              <a:cs typeface="Times New Roman" panose="02020603050405020304" pitchFamily="18" charset="0"/>
            </a:endParaRPr>
          </a:p>
        </p:txBody>
      </p:sp>
      <p:grpSp>
        <p:nvGrpSpPr>
          <p:cNvPr id="3" name="Google Shape;779;p45">
            <a:extLst>
              <a:ext uri="{FF2B5EF4-FFF2-40B4-BE49-F238E27FC236}">
                <a16:creationId xmlns:a16="http://schemas.microsoft.com/office/drawing/2014/main" id="{F3B83FDE-FA5F-B0DD-2CAA-9861703072E3}"/>
              </a:ext>
            </a:extLst>
          </p:cNvPr>
          <p:cNvGrpSpPr/>
          <p:nvPr/>
        </p:nvGrpSpPr>
        <p:grpSpPr>
          <a:xfrm>
            <a:off x="1364371" y="1256490"/>
            <a:ext cx="1696356" cy="3384644"/>
            <a:chOff x="2306100" y="2379400"/>
            <a:chExt cx="630850" cy="1258700"/>
          </a:xfrm>
        </p:grpSpPr>
        <p:sp>
          <p:nvSpPr>
            <p:cNvPr id="5" name="Google Shape;780;p45">
              <a:extLst>
                <a:ext uri="{FF2B5EF4-FFF2-40B4-BE49-F238E27FC236}">
                  <a16:creationId xmlns:a16="http://schemas.microsoft.com/office/drawing/2014/main" id="{5DE628C3-1FDD-092F-FF57-52C5F9259CE4}"/>
                </a:ext>
              </a:extLst>
            </p:cNvPr>
            <p:cNvSpPr/>
            <p:nvPr/>
          </p:nvSpPr>
          <p:spPr>
            <a:xfrm>
              <a:off x="2512950" y="2379400"/>
              <a:ext cx="123350" cy="93250"/>
            </a:xfrm>
            <a:custGeom>
              <a:avLst/>
              <a:gdLst/>
              <a:ahLst/>
              <a:cxnLst/>
              <a:rect l="l" t="t" r="r" b="b"/>
              <a:pathLst>
                <a:path w="4934" h="3730" extrusionOk="0">
                  <a:moveTo>
                    <a:pt x="2846" y="1"/>
                  </a:moveTo>
                  <a:cubicBezTo>
                    <a:pt x="2756" y="1"/>
                    <a:pt x="2661" y="23"/>
                    <a:pt x="2559" y="66"/>
                  </a:cubicBezTo>
                  <a:cubicBezTo>
                    <a:pt x="2122" y="255"/>
                    <a:pt x="1839" y="440"/>
                    <a:pt x="1543" y="440"/>
                  </a:cubicBezTo>
                  <a:cubicBezTo>
                    <a:pt x="1450" y="440"/>
                    <a:pt x="1355" y="422"/>
                    <a:pt x="1255" y="380"/>
                  </a:cubicBezTo>
                  <a:cubicBezTo>
                    <a:pt x="1230" y="370"/>
                    <a:pt x="1205" y="365"/>
                    <a:pt x="1178" y="365"/>
                  </a:cubicBezTo>
                  <a:cubicBezTo>
                    <a:pt x="758" y="365"/>
                    <a:pt x="134" y="1621"/>
                    <a:pt x="123" y="2016"/>
                  </a:cubicBezTo>
                  <a:cubicBezTo>
                    <a:pt x="108" y="2437"/>
                    <a:pt x="1" y="3691"/>
                    <a:pt x="1" y="3691"/>
                  </a:cubicBezTo>
                  <a:lnTo>
                    <a:pt x="880" y="2674"/>
                  </a:lnTo>
                  <a:lnTo>
                    <a:pt x="1729" y="1363"/>
                  </a:lnTo>
                  <a:lnTo>
                    <a:pt x="4390" y="3729"/>
                  </a:lnTo>
                  <a:lnTo>
                    <a:pt x="4390" y="3729"/>
                  </a:lnTo>
                  <a:cubicBezTo>
                    <a:pt x="4354" y="3694"/>
                    <a:pt x="4631" y="2965"/>
                    <a:pt x="4650" y="2896"/>
                  </a:cubicBezTo>
                  <a:cubicBezTo>
                    <a:pt x="4769" y="2460"/>
                    <a:pt x="4933" y="1898"/>
                    <a:pt x="4895" y="1447"/>
                  </a:cubicBezTo>
                  <a:cubicBezTo>
                    <a:pt x="4884" y="1286"/>
                    <a:pt x="4815" y="1126"/>
                    <a:pt x="4692" y="1018"/>
                  </a:cubicBezTo>
                  <a:cubicBezTo>
                    <a:pt x="4539" y="888"/>
                    <a:pt x="4322" y="862"/>
                    <a:pt x="4127" y="801"/>
                  </a:cubicBezTo>
                  <a:cubicBezTo>
                    <a:pt x="3767" y="693"/>
                    <a:pt x="3530" y="475"/>
                    <a:pt x="3281" y="212"/>
                  </a:cubicBezTo>
                  <a:cubicBezTo>
                    <a:pt x="3149" y="72"/>
                    <a:pt x="3006" y="1"/>
                    <a:pt x="2846" y="1"/>
                  </a:cubicBezTo>
                  <a:close/>
                  <a:moveTo>
                    <a:pt x="4390" y="3729"/>
                  </a:moveTo>
                  <a:cubicBezTo>
                    <a:pt x="4390" y="3729"/>
                    <a:pt x="4390" y="3729"/>
                    <a:pt x="4390" y="3730"/>
                  </a:cubicBezTo>
                  <a:lnTo>
                    <a:pt x="4390" y="37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1;p45">
              <a:extLst>
                <a:ext uri="{FF2B5EF4-FFF2-40B4-BE49-F238E27FC236}">
                  <a16:creationId xmlns:a16="http://schemas.microsoft.com/office/drawing/2014/main" id="{40548E78-B43C-9199-26A5-5539B2159B59}"/>
                </a:ext>
              </a:extLst>
            </p:cNvPr>
            <p:cNvSpPr/>
            <p:nvPr/>
          </p:nvSpPr>
          <p:spPr>
            <a:xfrm>
              <a:off x="2503875" y="2490975"/>
              <a:ext cx="75150" cy="111675"/>
            </a:xfrm>
            <a:custGeom>
              <a:avLst/>
              <a:gdLst/>
              <a:ahLst/>
              <a:cxnLst/>
              <a:rect l="l" t="t" r="r" b="b"/>
              <a:pathLst>
                <a:path w="3006" h="4467" extrusionOk="0">
                  <a:moveTo>
                    <a:pt x="2991" y="1"/>
                  </a:moveTo>
                  <a:lnTo>
                    <a:pt x="865" y="222"/>
                  </a:lnTo>
                  <a:lnTo>
                    <a:pt x="0" y="3614"/>
                  </a:lnTo>
                  <a:lnTo>
                    <a:pt x="3006" y="4467"/>
                  </a:lnTo>
                  <a:lnTo>
                    <a:pt x="299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2;p45">
              <a:extLst>
                <a:ext uri="{FF2B5EF4-FFF2-40B4-BE49-F238E27FC236}">
                  <a16:creationId xmlns:a16="http://schemas.microsoft.com/office/drawing/2014/main" id="{EE3D16C2-753B-E92F-9DFD-F6590EA334E3}"/>
                </a:ext>
              </a:extLst>
            </p:cNvPr>
            <p:cNvSpPr/>
            <p:nvPr/>
          </p:nvSpPr>
          <p:spPr>
            <a:xfrm>
              <a:off x="2513825" y="2399400"/>
              <a:ext cx="125050" cy="153550"/>
            </a:xfrm>
            <a:custGeom>
              <a:avLst/>
              <a:gdLst/>
              <a:ahLst/>
              <a:cxnLst/>
              <a:rect l="l" t="t" r="r" b="b"/>
              <a:pathLst>
                <a:path w="5002" h="6142" extrusionOk="0">
                  <a:moveTo>
                    <a:pt x="2360" y="0"/>
                  </a:moveTo>
                  <a:cubicBezTo>
                    <a:pt x="952" y="0"/>
                    <a:pt x="421" y="1258"/>
                    <a:pt x="130" y="3503"/>
                  </a:cubicBezTo>
                  <a:cubicBezTo>
                    <a:pt x="0" y="4493"/>
                    <a:pt x="1824" y="6034"/>
                    <a:pt x="2604" y="6130"/>
                  </a:cubicBezTo>
                  <a:cubicBezTo>
                    <a:pt x="2668" y="6138"/>
                    <a:pt x="2731" y="6142"/>
                    <a:pt x="2791" y="6142"/>
                  </a:cubicBezTo>
                  <a:cubicBezTo>
                    <a:pt x="3469" y="6142"/>
                    <a:pt x="3939" y="5644"/>
                    <a:pt x="4367" y="4015"/>
                  </a:cubicBezTo>
                  <a:cubicBezTo>
                    <a:pt x="5002" y="1610"/>
                    <a:pt x="4382" y="241"/>
                    <a:pt x="2707" y="23"/>
                  </a:cubicBezTo>
                  <a:cubicBezTo>
                    <a:pt x="2586" y="8"/>
                    <a:pt x="2470" y="0"/>
                    <a:pt x="2360"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3;p45">
              <a:extLst>
                <a:ext uri="{FF2B5EF4-FFF2-40B4-BE49-F238E27FC236}">
                  <a16:creationId xmlns:a16="http://schemas.microsoft.com/office/drawing/2014/main" id="{659B4922-B051-0B20-940A-1A783D8206F8}"/>
                </a:ext>
              </a:extLst>
            </p:cNvPr>
            <p:cNvSpPr/>
            <p:nvPr/>
          </p:nvSpPr>
          <p:spPr>
            <a:xfrm>
              <a:off x="2593825" y="2474725"/>
              <a:ext cx="10250" cy="34050"/>
            </a:xfrm>
            <a:custGeom>
              <a:avLst/>
              <a:gdLst/>
              <a:ahLst/>
              <a:cxnLst/>
              <a:rect l="l" t="t" r="r" b="b"/>
              <a:pathLst>
                <a:path w="410" h="1362" extrusionOk="0">
                  <a:moveTo>
                    <a:pt x="276" y="1"/>
                  </a:moveTo>
                  <a:cubicBezTo>
                    <a:pt x="257" y="1"/>
                    <a:pt x="238" y="16"/>
                    <a:pt x="238" y="39"/>
                  </a:cubicBezTo>
                  <a:cubicBezTo>
                    <a:pt x="238" y="43"/>
                    <a:pt x="238" y="379"/>
                    <a:pt x="264" y="635"/>
                  </a:cubicBezTo>
                  <a:cubicBezTo>
                    <a:pt x="272" y="712"/>
                    <a:pt x="280" y="785"/>
                    <a:pt x="287" y="850"/>
                  </a:cubicBezTo>
                  <a:cubicBezTo>
                    <a:pt x="310" y="1010"/>
                    <a:pt x="326" y="1148"/>
                    <a:pt x="295" y="1197"/>
                  </a:cubicBezTo>
                  <a:cubicBezTo>
                    <a:pt x="253" y="1265"/>
                    <a:pt x="192" y="1282"/>
                    <a:pt x="143" y="1282"/>
                  </a:cubicBezTo>
                  <a:cubicBezTo>
                    <a:pt x="98" y="1282"/>
                    <a:pt x="62" y="1268"/>
                    <a:pt x="58" y="1266"/>
                  </a:cubicBezTo>
                  <a:cubicBezTo>
                    <a:pt x="54" y="1265"/>
                    <a:pt x="50" y="1264"/>
                    <a:pt x="45" y="1264"/>
                  </a:cubicBezTo>
                  <a:cubicBezTo>
                    <a:pt x="30" y="1264"/>
                    <a:pt x="14" y="1274"/>
                    <a:pt x="8" y="1289"/>
                  </a:cubicBezTo>
                  <a:cubicBezTo>
                    <a:pt x="1" y="1312"/>
                    <a:pt x="8" y="1335"/>
                    <a:pt x="31" y="1343"/>
                  </a:cubicBezTo>
                  <a:cubicBezTo>
                    <a:pt x="58" y="1354"/>
                    <a:pt x="96" y="1362"/>
                    <a:pt x="142" y="1362"/>
                  </a:cubicBezTo>
                  <a:cubicBezTo>
                    <a:pt x="215" y="1362"/>
                    <a:pt x="303" y="1335"/>
                    <a:pt x="364" y="1240"/>
                  </a:cubicBezTo>
                  <a:cubicBezTo>
                    <a:pt x="410" y="1163"/>
                    <a:pt x="391" y="1029"/>
                    <a:pt x="368" y="842"/>
                  </a:cubicBezTo>
                  <a:cubicBezTo>
                    <a:pt x="360" y="777"/>
                    <a:pt x="352" y="704"/>
                    <a:pt x="345" y="628"/>
                  </a:cubicBezTo>
                  <a:cubicBezTo>
                    <a:pt x="318" y="375"/>
                    <a:pt x="318" y="43"/>
                    <a:pt x="318" y="39"/>
                  </a:cubicBezTo>
                  <a:cubicBezTo>
                    <a:pt x="318" y="16"/>
                    <a:pt x="299" y="1"/>
                    <a:pt x="276"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4;p45">
              <a:extLst>
                <a:ext uri="{FF2B5EF4-FFF2-40B4-BE49-F238E27FC236}">
                  <a16:creationId xmlns:a16="http://schemas.microsoft.com/office/drawing/2014/main" id="{5DCF2637-7885-9006-1ED7-60F5DC18D8BD}"/>
                </a:ext>
              </a:extLst>
            </p:cNvPr>
            <p:cNvSpPr/>
            <p:nvPr/>
          </p:nvSpPr>
          <p:spPr>
            <a:xfrm>
              <a:off x="2542025" y="2530575"/>
              <a:ext cx="46000" cy="23325"/>
            </a:xfrm>
            <a:custGeom>
              <a:avLst/>
              <a:gdLst/>
              <a:ahLst/>
              <a:cxnLst/>
              <a:rect l="l" t="t" r="r" b="b"/>
              <a:pathLst>
                <a:path w="1840" h="933" extrusionOk="0">
                  <a:moveTo>
                    <a:pt x="44" y="0"/>
                  </a:moveTo>
                  <a:cubicBezTo>
                    <a:pt x="34" y="0"/>
                    <a:pt x="23" y="5"/>
                    <a:pt x="15" y="15"/>
                  </a:cubicBezTo>
                  <a:cubicBezTo>
                    <a:pt x="0" y="30"/>
                    <a:pt x="0" y="57"/>
                    <a:pt x="19" y="69"/>
                  </a:cubicBezTo>
                  <a:cubicBezTo>
                    <a:pt x="543" y="543"/>
                    <a:pt x="1117" y="879"/>
                    <a:pt x="1472" y="921"/>
                  </a:cubicBezTo>
                  <a:cubicBezTo>
                    <a:pt x="1541" y="929"/>
                    <a:pt x="1606" y="933"/>
                    <a:pt x="1667" y="933"/>
                  </a:cubicBezTo>
                  <a:cubicBezTo>
                    <a:pt x="1713" y="933"/>
                    <a:pt x="1755" y="933"/>
                    <a:pt x="1801" y="929"/>
                  </a:cubicBezTo>
                  <a:cubicBezTo>
                    <a:pt x="1820" y="925"/>
                    <a:pt x="1839" y="906"/>
                    <a:pt x="1836" y="883"/>
                  </a:cubicBezTo>
                  <a:cubicBezTo>
                    <a:pt x="1832" y="862"/>
                    <a:pt x="1816" y="848"/>
                    <a:pt x="1797" y="848"/>
                  </a:cubicBezTo>
                  <a:cubicBezTo>
                    <a:pt x="1794" y="848"/>
                    <a:pt x="1792" y="848"/>
                    <a:pt x="1790" y="849"/>
                  </a:cubicBezTo>
                  <a:cubicBezTo>
                    <a:pt x="1750" y="852"/>
                    <a:pt x="1710" y="854"/>
                    <a:pt x="1668" y="854"/>
                  </a:cubicBezTo>
                  <a:cubicBezTo>
                    <a:pt x="1609" y="854"/>
                    <a:pt x="1547" y="850"/>
                    <a:pt x="1480" y="841"/>
                  </a:cubicBezTo>
                  <a:cubicBezTo>
                    <a:pt x="1143" y="803"/>
                    <a:pt x="577" y="466"/>
                    <a:pt x="73" y="11"/>
                  </a:cubicBezTo>
                  <a:cubicBezTo>
                    <a:pt x="64" y="4"/>
                    <a:pt x="54" y="0"/>
                    <a:pt x="44"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5;p45">
              <a:extLst>
                <a:ext uri="{FF2B5EF4-FFF2-40B4-BE49-F238E27FC236}">
                  <a16:creationId xmlns:a16="http://schemas.microsoft.com/office/drawing/2014/main" id="{3802503F-E588-4790-3ABB-98662183A66C}"/>
                </a:ext>
              </a:extLst>
            </p:cNvPr>
            <p:cNvSpPr/>
            <p:nvPr/>
          </p:nvSpPr>
          <p:spPr>
            <a:xfrm>
              <a:off x="2518700" y="2399050"/>
              <a:ext cx="119325" cy="85275"/>
            </a:xfrm>
            <a:custGeom>
              <a:avLst/>
              <a:gdLst/>
              <a:ahLst/>
              <a:cxnLst/>
              <a:rect l="l" t="t" r="r" b="b"/>
              <a:pathLst>
                <a:path w="4773" h="3411" extrusionOk="0">
                  <a:moveTo>
                    <a:pt x="2093" y="1"/>
                  </a:moveTo>
                  <a:cubicBezTo>
                    <a:pt x="823" y="1"/>
                    <a:pt x="211" y="880"/>
                    <a:pt x="0" y="2779"/>
                  </a:cubicBezTo>
                  <a:lnTo>
                    <a:pt x="432" y="3410"/>
                  </a:lnTo>
                  <a:cubicBezTo>
                    <a:pt x="470" y="3108"/>
                    <a:pt x="895" y="2718"/>
                    <a:pt x="1052" y="2313"/>
                  </a:cubicBezTo>
                  <a:cubicBezTo>
                    <a:pt x="1208" y="1907"/>
                    <a:pt x="1476" y="1200"/>
                    <a:pt x="1862" y="1116"/>
                  </a:cubicBezTo>
                  <a:cubicBezTo>
                    <a:pt x="1916" y="1104"/>
                    <a:pt x="1970" y="1098"/>
                    <a:pt x="2026" y="1098"/>
                  </a:cubicBezTo>
                  <a:cubicBezTo>
                    <a:pt x="2338" y="1098"/>
                    <a:pt x="2673" y="1265"/>
                    <a:pt x="2975" y="1311"/>
                  </a:cubicBezTo>
                  <a:cubicBezTo>
                    <a:pt x="3044" y="1321"/>
                    <a:pt x="3104" y="1324"/>
                    <a:pt x="3161" y="1324"/>
                  </a:cubicBezTo>
                  <a:cubicBezTo>
                    <a:pt x="3274" y="1324"/>
                    <a:pt x="3370" y="1311"/>
                    <a:pt x="3481" y="1311"/>
                  </a:cubicBezTo>
                  <a:cubicBezTo>
                    <a:pt x="3606" y="1311"/>
                    <a:pt x="3749" y="1328"/>
                    <a:pt x="3954" y="1403"/>
                  </a:cubicBezTo>
                  <a:cubicBezTo>
                    <a:pt x="4520" y="1601"/>
                    <a:pt x="4413" y="2710"/>
                    <a:pt x="4413" y="2710"/>
                  </a:cubicBezTo>
                  <a:cubicBezTo>
                    <a:pt x="4772" y="577"/>
                    <a:pt x="4084" y="232"/>
                    <a:pt x="2516" y="30"/>
                  </a:cubicBezTo>
                  <a:cubicBezTo>
                    <a:pt x="2368" y="11"/>
                    <a:pt x="2227" y="1"/>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6;p45">
              <a:extLst>
                <a:ext uri="{FF2B5EF4-FFF2-40B4-BE49-F238E27FC236}">
                  <a16:creationId xmlns:a16="http://schemas.microsoft.com/office/drawing/2014/main" id="{0F1D8D84-4E5F-E7D3-DD84-3E7AD10271F7}"/>
                </a:ext>
              </a:extLst>
            </p:cNvPr>
            <p:cNvSpPr/>
            <p:nvPr/>
          </p:nvSpPr>
          <p:spPr>
            <a:xfrm>
              <a:off x="2507800" y="2462475"/>
              <a:ext cx="25725" cy="37350"/>
            </a:xfrm>
            <a:custGeom>
              <a:avLst/>
              <a:gdLst/>
              <a:ahLst/>
              <a:cxnLst/>
              <a:rect l="l" t="t" r="r" b="b"/>
              <a:pathLst>
                <a:path w="1029" h="1494" extrusionOk="0">
                  <a:moveTo>
                    <a:pt x="544" y="0"/>
                  </a:moveTo>
                  <a:cubicBezTo>
                    <a:pt x="529" y="0"/>
                    <a:pt x="513" y="2"/>
                    <a:pt x="497" y="5"/>
                  </a:cubicBezTo>
                  <a:cubicBezTo>
                    <a:pt x="256" y="51"/>
                    <a:pt x="0" y="429"/>
                    <a:pt x="80" y="835"/>
                  </a:cubicBezTo>
                  <a:cubicBezTo>
                    <a:pt x="152" y="1212"/>
                    <a:pt x="379" y="1493"/>
                    <a:pt x="607" y="1493"/>
                  </a:cubicBezTo>
                  <a:cubicBezTo>
                    <a:pt x="624" y="1493"/>
                    <a:pt x="641" y="1492"/>
                    <a:pt x="658" y="1489"/>
                  </a:cubicBezTo>
                  <a:cubicBezTo>
                    <a:pt x="899" y="1443"/>
                    <a:pt x="1029" y="1076"/>
                    <a:pt x="952" y="670"/>
                  </a:cubicBezTo>
                  <a:cubicBezTo>
                    <a:pt x="881" y="292"/>
                    <a:pt x="756" y="0"/>
                    <a:pt x="544"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7;p45">
              <a:extLst>
                <a:ext uri="{FF2B5EF4-FFF2-40B4-BE49-F238E27FC236}">
                  <a16:creationId xmlns:a16="http://schemas.microsoft.com/office/drawing/2014/main" id="{5BC56213-4720-7323-0CFD-8E5C9C43E97E}"/>
                </a:ext>
              </a:extLst>
            </p:cNvPr>
            <p:cNvSpPr/>
            <p:nvPr/>
          </p:nvSpPr>
          <p:spPr>
            <a:xfrm>
              <a:off x="2576325" y="2476050"/>
              <a:ext cx="8625" cy="12575"/>
            </a:xfrm>
            <a:custGeom>
              <a:avLst/>
              <a:gdLst/>
              <a:ahLst/>
              <a:cxnLst/>
              <a:rect l="l" t="t" r="r" b="b"/>
              <a:pathLst>
                <a:path w="345" h="503" extrusionOk="0">
                  <a:moveTo>
                    <a:pt x="195" y="1"/>
                  </a:moveTo>
                  <a:cubicBezTo>
                    <a:pt x="114" y="1"/>
                    <a:pt x="35" y="102"/>
                    <a:pt x="20" y="234"/>
                  </a:cubicBezTo>
                  <a:cubicBezTo>
                    <a:pt x="1" y="372"/>
                    <a:pt x="58" y="494"/>
                    <a:pt x="142" y="502"/>
                  </a:cubicBezTo>
                  <a:cubicBezTo>
                    <a:pt x="147" y="503"/>
                    <a:pt x="151" y="503"/>
                    <a:pt x="156" y="503"/>
                  </a:cubicBezTo>
                  <a:cubicBezTo>
                    <a:pt x="239" y="503"/>
                    <a:pt x="315" y="403"/>
                    <a:pt x="330" y="273"/>
                  </a:cubicBezTo>
                  <a:cubicBezTo>
                    <a:pt x="345" y="135"/>
                    <a:pt x="291" y="13"/>
                    <a:pt x="203" y="1"/>
                  </a:cubicBezTo>
                  <a:cubicBezTo>
                    <a:pt x="201" y="1"/>
                    <a:pt x="198"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8;p45">
              <a:extLst>
                <a:ext uri="{FF2B5EF4-FFF2-40B4-BE49-F238E27FC236}">
                  <a16:creationId xmlns:a16="http://schemas.microsoft.com/office/drawing/2014/main" id="{3FC30D87-8868-C163-0B71-7F58A58CF126}"/>
                </a:ext>
              </a:extLst>
            </p:cNvPr>
            <p:cNvSpPr/>
            <p:nvPr/>
          </p:nvSpPr>
          <p:spPr>
            <a:xfrm>
              <a:off x="2615825" y="2481200"/>
              <a:ext cx="8625" cy="12575"/>
            </a:xfrm>
            <a:custGeom>
              <a:avLst/>
              <a:gdLst/>
              <a:ahLst/>
              <a:cxnLst/>
              <a:rect l="l" t="t" r="r" b="b"/>
              <a:pathLst>
                <a:path w="345" h="503" extrusionOk="0">
                  <a:moveTo>
                    <a:pt x="189" y="1"/>
                  </a:moveTo>
                  <a:cubicBezTo>
                    <a:pt x="107" y="1"/>
                    <a:pt x="33" y="100"/>
                    <a:pt x="15" y="231"/>
                  </a:cubicBezTo>
                  <a:cubicBezTo>
                    <a:pt x="0" y="373"/>
                    <a:pt x="54" y="491"/>
                    <a:pt x="142" y="503"/>
                  </a:cubicBezTo>
                  <a:cubicBezTo>
                    <a:pt x="144" y="503"/>
                    <a:pt x="147" y="503"/>
                    <a:pt x="150" y="503"/>
                  </a:cubicBezTo>
                  <a:cubicBezTo>
                    <a:pt x="231" y="503"/>
                    <a:pt x="310" y="402"/>
                    <a:pt x="325" y="269"/>
                  </a:cubicBezTo>
                  <a:cubicBezTo>
                    <a:pt x="344" y="132"/>
                    <a:pt x="287" y="13"/>
                    <a:pt x="203" y="2"/>
                  </a:cubicBezTo>
                  <a:cubicBezTo>
                    <a:pt x="198" y="1"/>
                    <a:pt x="194"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9;p45">
              <a:extLst>
                <a:ext uri="{FF2B5EF4-FFF2-40B4-BE49-F238E27FC236}">
                  <a16:creationId xmlns:a16="http://schemas.microsoft.com/office/drawing/2014/main" id="{38CEA7F2-5B4B-4A40-5302-7D3A6EEDDE39}"/>
                </a:ext>
              </a:extLst>
            </p:cNvPr>
            <p:cNvSpPr/>
            <p:nvPr/>
          </p:nvSpPr>
          <p:spPr>
            <a:xfrm>
              <a:off x="2584650" y="2518175"/>
              <a:ext cx="17425" cy="5425"/>
            </a:xfrm>
            <a:custGeom>
              <a:avLst/>
              <a:gdLst/>
              <a:ahLst/>
              <a:cxnLst/>
              <a:rect l="l" t="t" r="r" b="b"/>
              <a:pathLst>
                <a:path w="697" h="217" extrusionOk="0">
                  <a:moveTo>
                    <a:pt x="48" y="1"/>
                  </a:moveTo>
                  <a:cubicBezTo>
                    <a:pt x="36" y="1"/>
                    <a:pt x="25" y="7"/>
                    <a:pt x="16" y="18"/>
                  </a:cubicBezTo>
                  <a:cubicBezTo>
                    <a:pt x="1" y="33"/>
                    <a:pt x="4" y="60"/>
                    <a:pt x="23" y="75"/>
                  </a:cubicBezTo>
                  <a:cubicBezTo>
                    <a:pt x="142" y="167"/>
                    <a:pt x="283" y="217"/>
                    <a:pt x="421" y="217"/>
                  </a:cubicBezTo>
                  <a:cubicBezTo>
                    <a:pt x="509" y="217"/>
                    <a:pt x="593" y="197"/>
                    <a:pt x="670" y="155"/>
                  </a:cubicBezTo>
                  <a:cubicBezTo>
                    <a:pt x="689" y="144"/>
                    <a:pt x="696" y="121"/>
                    <a:pt x="689" y="102"/>
                  </a:cubicBezTo>
                  <a:cubicBezTo>
                    <a:pt x="680" y="88"/>
                    <a:pt x="665" y="80"/>
                    <a:pt x="651" y="80"/>
                  </a:cubicBezTo>
                  <a:cubicBezTo>
                    <a:pt x="645" y="80"/>
                    <a:pt x="640" y="81"/>
                    <a:pt x="635" y="83"/>
                  </a:cubicBezTo>
                  <a:cubicBezTo>
                    <a:pt x="569" y="118"/>
                    <a:pt x="495" y="135"/>
                    <a:pt x="419" y="135"/>
                  </a:cubicBezTo>
                  <a:cubicBezTo>
                    <a:pt x="300" y="135"/>
                    <a:pt x="176" y="92"/>
                    <a:pt x="73" y="10"/>
                  </a:cubicBezTo>
                  <a:cubicBezTo>
                    <a:pt x="65" y="4"/>
                    <a:pt x="57" y="1"/>
                    <a:pt x="48"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0;p45">
              <a:extLst>
                <a:ext uri="{FF2B5EF4-FFF2-40B4-BE49-F238E27FC236}">
                  <a16:creationId xmlns:a16="http://schemas.microsoft.com/office/drawing/2014/main" id="{19499B43-7139-5623-1D0D-ED7B9F405BEE}"/>
                </a:ext>
              </a:extLst>
            </p:cNvPr>
            <p:cNvSpPr/>
            <p:nvPr/>
          </p:nvSpPr>
          <p:spPr>
            <a:xfrm>
              <a:off x="2565825" y="2459125"/>
              <a:ext cx="23725" cy="7700"/>
            </a:xfrm>
            <a:custGeom>
              <a:avLst/>
              <a:gdLst/>
              <a:ahLst/>
              <a:cxnLst/>
              <a:rect l="l" t="t" r="r" b="b"/>
              <a:pathLst>
                <a:path w="949" h="308" extrusionOk="0">
                  <a:moveTo>
                    <a:pt x="441" y="0"/>
                  </a:moveTo>
                  <a:cubicBezTo>
                    <a:pt x="381" y="0"/>
                    <a:pt x="321" y="8"/>
                    <a:pt x="264" y="20"/>
                  </a:cubicBezTo>
                  <a:cubicBezTo>
                    <a:pt x="226" y="28"/>
                    <a:pt x="191" y="40"/>
                    <a:pt x="157" y="51"/>
                  </a:cubicBezTo>
                  <a:cubicBezTo>
                    <a:pt x="142" y="59"/>
                    <a:pt x="123" y="63"/>
                    <a:pt x="107" y="70"/>
                  </a:cubicBezTo>
                  <a:cubicBezTo>
                    <a:pt x="92" y="78"/>
                    <a:pt x="77" y="85"/>
                    <a:pt x="61" y="97"/>
                  </a:cubicBezTo>
                  <a:cubicBezTo>
                    <a:pt x="19" y="120"/>
                    <a:pt x="0" y="170"/>
                    <a:pt x="16" y="212"/>
                  </a:cubicBezTo>
                  <a:cubicBezTo>
                    <a:pt x="31" y="242"/>
                    <a:pt x="58" y="261"/>
                    <a:pt x="88" y="265"/>
                  </a:cubicBezTo>
                  <a:lnTo>
                    <a:pt x="119" y="269"/>
                  </a:lnTo>
                  <a:cubicBezTo>
                    <a:pt x="123" y="270"/>
                    <a:pt x="127" y="271"/>
                    <a:pt x="131" y="271"/>
                  </a:cubicBezTo>
                  <a:cubicBezTo>
                    <a:pt x="140" y="271"/>
                    <a:pt x="151" y="269"/>
                    <a:pt x="161" y="269"/>
                  </a:cubicBezTo>
                  <a:lnTo>
                    <a:pt x="291" y="269"/>
                  </a:lnTo>
                  <a:cubicBezTo>
                    <a:pt x="352" y="269"/>
                    <a:pt x="409" y="269"/>
                    <a:pt x="467" y="273"/>
                  </a:cubicBezTo>
                  <a:cubicBezTo>
                    <a:pt x="524" y="277"/>
                    <a:pt x="585" y="281"/>
                    <a:pt x="643" y="288"/>
                  </a:cubicBezTo>
                  <a:cubicBezTo>
                    <a:pt x="700" y="296"/>
                    <a:pt x="761" y="303"/>
                    <a:pt x="822" y="307"/>
                  </a:cubicBezTo>
                  <a:cubicBezTo>
                    <a:pt x="825" y="307"/>
                    <a:pt x="828" y="308"/>
                    <a:pt x="830" y="308"/>
                  </a:cubicBezTo>
                  <a:cubicBezTo>
                    <a:pt x="881" y="308"/>
                    <a:pt x="930" y="274"/>
                    <a:pt x="941" y="223"/>
                  </a:cubicBezTo>
                  <a:cubicBezTo>
                    <a:pt x="949" y="177"/>
                    <a:pt x="926" y="131"/>
                    <a:pt x="887" y="112"/>
                  </a:cubicBezTo>
                  <a:cubicBezTo>
                    <a:pt x="826" y="74"/>
                    <a:pt x="761" y="47"/>
                    <a:pt x="692" y="32"/>
                  </a:cubicBezTo>
                  <a:cubicBezTo>
                    <a:pt x="623" y="13"/>
                    <a:pt x="551" y="5"/>
                    <a:pt x="478" y="1"/>
                  </a:cubicBezTo>
                  <a:cubicBezTo>
                    <a:pt x="466" y="1"/>
                    <a:pt x="453"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1;p45">
              <a:extLst>
                <a:ext uri="{FF2B5EF4-FFF2-40B4-BE49-F238E27FC236}">
                  <a16:creationId xmlns:a16="http://schemas.microsoft.com/office/drawing/2014/main" id="{8C66AE6D-5177-6CC2-1534-9D085E5A638D}"/>
                </a:ext>
              </a:extLst>
            </p:cNvPr>
            <p:cNvSpPr/>
            <p:nvPr/>
          </p:nvSpPr>
          <p:spPr>
            <a:xfrm>
              <a:off x="2611025" y="2465150"/>
              <a:ext cx="17625" cy="8550"/>
            </a:xfrm>
            <a:custGeom>
              <a:avLst/>
              <a:gdLst/>
              <a:ahLst/>
              <a:cxnLst/>
              <a:rect l="l" t="t" r="r" b="b"/>
              <a:pathLst>
                <a:path w="705" h="342" extrusionOk="0">
                  <a:moveTo>
                    <a:pt x="261" y="0"/>
                  </a:moveTo>
                  <a:cubicBezTo>
                    <a:pt x="202" y="0"/>
                    <a:pt x="142" y="8"/>
                    <a:pt x="85" y="24"/>
                  </a:cubicBezTo>
                  <a:cubicBezTo>
                    <a:pt x="43" y="36"/>
                    <a:pt x="9" y="74"/>
                    <a:pt x="9" y="120"/>
                  </a:cubicBezTo>
                  <a:cubicBezTo>
                    <a:pt x="1" y="173"/>
                    <a:pt x="43" y="219"/>
                    <a:pt x="96" y="231"/>
                  </a:cubicBezTo>
                  <a:cubicBezTo>
                    <a:pt x="158" y="246"/>
                    <a:pt x="219" y="250"/>
                    <a:pt x="276" y="261"/>
                  </a:cubicBezTo>
                  <a:cubicBezTo>
                    <a:pt x="334" y="269"/>
                    <a:pt x="391" y="280"/>
                    <a:pt x="448" y="292"/>
                  </a:cubicBezTo>
                  <a:cubicBezTo>
                    <a:pt x="502" y="303"/>
                    <a:pt x="632" y="326"/>
                    <a:pt x="685" y="342"/>
                  </a:cubicBezTo>
                  <a:cubicBezTo>
                    <a:pt x="693" y="250"/>
                    <a:pt x="701" y="162"/>
                    <a:pt x="704" y="74"/>
                  </a:cubicBezTo>
                  <a:cubicBezTo>
                    <a:pt x="666" y="59"/>
                    <a:pt x="551" y="36"/>
                    <a:pt x="509" y="28"/>
                  </a:cubicBezTo>
                  <a:cubicBezTo>
                    <a:pt x="449" y="11"/>
                    <a:pt x="387" y="1"/>
                    <a:pt x="323" y="1"/>
                  </a:cubicBezTo>
                  <a:cubicBezTo>
                    <a:pt x="314" y="1"/>
                    <a:pt x="305" y="1"/>
                    <a:pt x="295" y="1"/>
                  </a:cubicBezTo>
                  <a:cubicBezTo>
                    <a:pt x="284" y="1"/>
                    <a:pt x="272" y="0"/>
                    <a:pt x="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2;p45">
              <a:extLst>
                <a:ext uri="{FF2B5EF4-FFF2-40B4-BE49-F238E27FC236}">
                  <a16:creationId xmlns:a16="http://schemas.microsoft.com/office/drawing/2014/main" id="{084FDCAD-0C88-AED7-C033-B21D7E86E52F}"/>
                </a:ext>
              </a:extLst>
            </p:cNvPr>
            <p:cNvSpPr/>
            <p:nvPr/>
          </p:nvSpPr>
          <p:spPr>
            <a:xfrm>
              <a:off x="2343275" y="3536025"/>
              <a:ext cx="51450" cy="66175"/>
            </a:xfrm>
            <a:custGeom>
              <a:avLst/>
              <a:gdLst/>
              <a:ahLst/>
              <a:cxnLst/>
              <a:rect l="l" t="t" r="r" b="b"/>
              <a:pathLst>
                <a:path w="2058" h="2647" extrusionOk="0">
                  <a:moveTo>
                    <a:pt x="2058" y="0"/>
                  </a:moveTo>
                  <a:lnTo>
                    <a:pt x="406" y="172"/>
                  </a:lnTo>
                  <a:lnTo>
                    <a:pt x="1" y="2061"/>
                  </a:lnTo>
                  <a:lnTo>
                    <a:pt x="364" y="2455"/>
                  </a:lnTo>
                  <a:lnTo>
                    <a:pt x="1071" y="2646"/>
                  </a:lnTo>
                  <a:lnTo>
                    <a:pt x="1614" y="2031"/>
                  </a:lnTo>
                  <a:lnTo>
                    <a:pt x="2058"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3;p45">
              <a:extLst>
                <a:ext uri="{FF2B5EF4-FFF2-40B4-BE49-F238E27FC236}">
                  <a16:creationId xmlns:a16="http://schemas.microsoft.com/office/drawing/2014/main" id="{B1DAFE2E-AE55-3080-A730-2E4A04852B4F}"/>
                </a:ext>
              </a:extLst>
            </p:cNvPr>
            <p:cNvSpPr/>
            <p:nvPr/>
          </p:nvSpPr>
          <p:spPr>
            <a:xfrm>
              <a:off x="2306100" y="3582675"/>
              <a:ext cx="88725" cy="54850"/>
            </a:xfrm>
            <a:custGeom>
              <a:avLst/>
              <a:gdLst/>
              <a:ahLst/>
              <a:cxnLst/>
              <a:rect l="l" t="t" r="r" b="b"/>
              <a:pathLst>
                <a:path w="3549" h="2194" extrusionOk="0">
                  <a:moveTo>
                    <a:pt x="2283" y="0"/>
                  </a:moveTo>
                  <a:cubicBezTo>
                    <a:pt x="1767" y="0"/>
                    <a:pt x="1595" y="15"/>
                    <a:pt x="1476" y="130"/>
                  </a:cubicBezTo>
                  <a:cubicBezTo>
                    <a:pt x="1281" y="321"/>
                    <a:pt x="1151" y="627"/>
                    <a:pt x="1010" y="792"/>
                  </a:cubicBezTo>
                  <a:cubicBezTo>
                    <a:pt x="868" y="952"/>
                    <a:pt x="543" y="1216"/>
                    <a:pt x="390" y="1281"/>
                  </a:cubicBezTo>
                  <a:cubicBezTo>
                    <a:pt x="0" y="1442"/>
                    <a:pt x="8" y="2096"/>
                    <a:pt x="92" y="2138"/>
                  </a:cubicBezTo>
                  <a:cubicBezTo>
                    <a:pt x="140" y="2161"/>
                    <a:pt x="1233" y="2193"/>
                    <a:pt x="2142" y="2193"/>
                  </a:cubicBezTo>
                  <a:cubicBezTo>
                    <a:pt x="2746" y="2193"/>
                    <a:pt x="3269" y="2179"/>
                    <a:pt x="3350" y="2138"/>
                  </a:cubicBezTo>
                  <a:cubicBezTo>
                    <a:pt x="3549" y="2031"/>
                    <a:pt x="3189" y="111"/>
                    <a:pt x="3090" y="111"/>
                  </a:cubicBezTo>
                  <a:cubicBezTo>
                    <a:pt x="3028" y="111"/>
                    <a:pt x="2811"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4;p45">
              <a:extLst>
                <a:ext uri="{FF2B5EF4-FFF2-40B4-BE49-F238E27FC236}">
                  <a16:creationId xmlns:a16="http://schemas.microsoft.com/office/drawing/2014/main" id="{B38BA65D-79D3-5439-709A-2BDFBB5A23DD}"/>
                </a:ext>
              </a:extLst>
            </p:cNvPr>
            <p:cNvSpPr/>
            <p:nvPr/>
          </p:nvSpPr>
          <p:spPr>
            <a:xfrm>
              <a:off x="2633400" y="3544325"/>
              <a:ext cx="50025" cy="50500"/>
            </a:xfrm>
            <a:custGeom>
              <a:avLst/>
              <a:gdLst/>
              <a:ahLst/>
              <a:cxnLst/>
              <a:rect l="l" t="t" r="r" b="b"/>
              <a:pathLst>
                <a:path w="2001" h="2020" extrusionOk="0">
                  <a:moveTo>
                    <a:pt x="1" y="1"/>
                  </a:moveTo>
                  <a:lnTo>
                    <a:pt x="287" y="2020"/>
                  </a:lnTo>
                  <a:lnTo>
                    <a:pt x="2000" y="1886"/>
                  </a:lnTo>
                  <a:lnTo>
                    <a:pt x="1622" y="39"/>
                  </a:lnTo>
                  <a:lnTo>
                    <a:pt x="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5;p45">
              <a:extLst>
                <a:ext uri="{FF2B5EF4-FFF2-40B4-BE49-F238E27FC236}">
                  <a16:creationId xmlns:a16="http://schemas.microsoft.com/office/drawing/2014/main" id="{1448413C-2506-4D35-C0FF-139BEEC1B7EE}"/>
                </a:ext>
              </a:extLst>
            </p:cNvPr>
            <p:cNvSpPr/>
            <p:nvPr/>
          </p:nvSpPr>
          <p:spPr>
            <a:xfrm>
              <a:off x="2634450" y="3586400"/>
              <a:ext cx="133575" cy="51700"/>
            </a:xfrm>
            <a:custGeom>
              <a:avLst/>
              <a:gdLst/>
              <a:ahLst/>
              <a:cxnLst/>
              <a:rect l="l" t="t" r="r" b="b"/>
              <a:pathLst>
                <a:path w="5343" h="2068" extrusionOk="0">
                  <a:moveTo>
                    <a:pt x="1962" y="0"/>
                  </a:moveTo>
                  <a:cubicBezTo>
                    <a:pt x="1961" y="0"/>
                    <a:pt x="1960" y="0"/>
                    <a:pt x="1958" y="0"/>
                  </a:cubicBezTo>
                  <a:cubicBezTo>
                    <a:pt x="1794" y="0"/>
                    <a:pt x="1549" y="123"/>
                    <a:pt x="1041" y="123"/>
                  </a:cubicBezTo>
                  <a:cubicBezTo>
                    <a:pt x="521" y="123"/>
                    <a:pt x="307" y="16"/>
                    <a:pt x="245" y="16"/>
                  </a:cubicBezTo>
                  <a:cubicBezTo>
                    <a:pt x="150" y="16"/>
                    <a:pt x="1" y="1908"/>
                    <a:pt x="196" y="2012"/>
                  </a:cubicBezTo>
                  <a:cubicBezTo>
                    <a:pt x="275" y="2053"/>
                    <a:pt x="1085" y="2067"/>
                    <a:pt x="2036" y="2067"/>
                  </a:cubicBezTo>
                  <a:cubicBezTo>
                    <a:pt x="3466" y="2067"/>
                    <a:pt x="5214" y="2034"/>
                    <a:pt x="5262" y="2012"/>
                  </a:cubicBezTo>
                  <a:cubicBezTo>
                    <a:pt x="5342" y="1969"/>
                    <a:pt x="5075" y="1503"/>
                    <a:pt x="4712" y="1308"/>
                  </a:cubicBezTo>
                  <a:cubicBezTo>
                    <a:pt x="4264" y="1067"/>
                    <a:pt x="3373" y="906"/>
                    <a:pt x="2991" y="780"/>
                  </a:cubicBezTo>
                  <a:cubicBezTo>
                    <a:pt x="2613" y="654"/>
                    <a:pt x="2384" y="0"/>
                    <a:pt x="19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6;p45">
              <a:extLst>
                <a:ext uri="{FF2B5EF4-FFF2-40B4-BE49-F238E27FC236}">
                  <a16:creationId xmlns:a16="http://schemas.microsoft.com/office/drawing/2014/main" id="{49BD8CF8-42C7-2CB3-FC2F-494708F7CAD5}"/>
                </a:ext>
              </a:extLst>
            </p:cNvPr>
            <p:cNvSpPr/>
            <p:nvPr/>
          </p:nvSpPr>
          <p:spPr>
            <a:xfrm>
              <a:off x="2615325" y="2678625"/>
              <a:ext cx="79750" cy="174625"/>
            </a:xfrm>
            <a:custGeom>
              <a:avLst/>
              <a:gdLst/>
              <a:ahLst/>
              <a:cxnLst/>
              <a:rect l="l" t="t" r="r" b="b"/>
              <a:pathLst>
                <a:path w="3190" h="6985" extrusionOk="0">
                  <a:moveTo>
                    <a:pt x="2517" y="1"/>
                  </a:moveTo>
                  <a:cubicBezTo>
                    <a:pt x="1660" y="77"/>
                    <a:pt x="869" y="1156"/>
                    <a:pt x="1" y="1213"/>
                  </a:cubicBezTo>
                  <a:cubicBezTo>
                    <a:pt x="1" y="1213"/>
                    <a:pt x="112" y="4421"/>
                    <a:pt x="383" y="5232"/>
                  </a:cubicBezTo>
                  <a:cubicBezTo>
                    <a:pt x="590" y="5856"/>
                    <a:pt x="1725" y="6984"/>
                    <a:pt x="2489" y="6984"/>
                  </a:cubicBezTo>
                  <a:cubicBezTo>
                    <a:pt x="2613" y="6984"/>
                    <a:pt x="2728" y="6954"/>
                    <a:pt x="2827" y="6887"/>
                  </a:cubicBezTo>
                  <a:cubicBezTo>
                    <a:pt x="3190" y="6639"/>
                    <a:pt x="2632" y="2035"/>
                    <a:pt x="2517"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7;p45">
              <a:extLst>
                <a:ext uri="{FF2B5EF4-FFF2-40B4-BE49-F238E27FC236}">
                  <a16:creationId xmlns:a16="http://schemas.microsoft.com/office/drawing/2014/main" id="{4A27F27E-5A72-CE70-89BB-F1F12734FE8E}"/>
                </a:ext>
              </a:extLst>
            </p:cNvPr>
            <p:cNvSpPr/>
            <p:nvPr/>
          </p:nvSpPr>
          <p:spPr>
            <a:xfrm>
              <a:off x="2579200" y="2555800"/>
              <a:ext cx="107675" cy="162125"/>
            </a:xfrm>
            <a:custGeom>
              <a:avLst/>
              <a:gdLst/>
              <a:ahLst/>
              <a:cxnLst/>
              <a:rect l="l" t="t" r="r" b="b"/>
              <a:pathLst>
                <a:path w="4307" h="6485" extrusionOk="0">
                  <a:moveTo>
                    <a:pt x="1" y="0"/>
                  </a:moveTo>
                  <a:lnTo>
                    <a:pt x="1446" y="6126"/>
                  </a:lnTo>
                  <a:cubicBezTo>
                    <a:pt x="1816" y="6350"/>
                    <a:pt x="2277" y="6485"/>
                    <a:pt x="2770" y="6485"/>
                  </a:cubicBezTo>
                  <a:cubicBezTo>
                    <a:pt x="3271" y="6485"/>
                    <a:pt x="3805" y="6345"/>
                    <a:pt x="4306" y="6015"/>
                  </a:cubicBezTo>
                  <a:cubicBezTo>
                    <a:pt x="4180" y="3786"/>
                    <a:pt x="3266" y="1216"/>
                    <a:pt x="2562" y="711"/>
                  </a:cubicBezTo>
                  <a:cubicBezTo>
                    <a:pt x="1855" y="207"/>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8;p45">
              <a:extLst>
                <a:ext uri="{FF2B5EF4-FFF2-40B4-BE49-F238E27FC236}">
                  <a16:creationId xmlns:a16="http://schemas.microsoft.com/office/drawing/2014/main" id="{6C78C4E9-4187-F8CA-7020-E258AD8614A2}"/>
                </a:ext>
              </a:extLst>
            </p:cNvPr>
            <p:cNvSpPr/>
            <p:nvPr/>
          </p:nvSpPr>
          <p:spPr>
            <a:xfrm>
              <a:off x="2432475" y="2549000"/>
              <a:ext cx="190250" cy="275525"/>
            </a:xfrm>
            <a:custGeom>
              <a:avLst/>
              <a:gdLst/>
              <a:ahLst/>
              <a:cxnLst/>
              <a:rect l="l" t="t" r="r" b="b"/>
              <a:pathLst>
                <a:path w="7610" h="11021" extrusionOk="0">
                  <a:moveTo>
                    <a:pt x="3170" y="1"/>
                  </a:moveTo>
                  <a:cubicBezTo>
                    <a:pt x="2692" y="92"/>
                    <a:pt x="1086" y="433"/>
                    <a:pt x="1086" y="433"/>
                  </a:cubicBezTo>
                  <a:lnTo>
                    <a:pt x="0" y="11021"/>
                  </a:lnTo>
                  <a:lnTo>
                    <a:pt x="4072" y="6126"/>
                  </a:lnTo>
                  <a:lnTo>
                    <a:pt x="7609" y="5958"/>
                  </a:lnTo>
                  <a:lnTo>
                    <a:pt x="6875" y="3289"/>
                  </a:lnTo>
                  <a:cubicBezTo>
                    <a:pt x="6875" y="3289"/>
                    <a:pt x="6179" y="1113"/>
                    <a:pt x="5870" y="272"/>
                  </a:cubicBezTo>
                  <a:cubicBezTo>
                    <a:pt x="5628" y="858"/>
                    <a:pt x="5143" y="1164"/>
                    <a:pt x="4636" y="1164"/>
                  </a:cubicBezTo>
                  <a:cubicBezTo>
                    <a:pt x="4075" y="1164"/>
                    <a:pt x="3485" y="789"/>
                    <a:pt x="3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9;p45">
              <a:extLst>
                <a:ext uri="{FF2B5EF4-FFF2-40B4-BE49-F238E27FC236}">
                  <a16:creationId xmlns:a16="http://schemas.microsoft.com/office/drawing/2014/main" id="{0CCF8A0D-C9C8-B7DC-CFAD-EF566FA7CDF3}"/>
                </a:ext>
              </a:extLst>
            </p:cNvPr>
            <p:cNvSpPr/>
            <p:nvPr/>
          </p:nvSpPr>
          <p:spPr>
            <a:xfrm>
              <a:off x="2321850" y="2663475"/>
              <a:ext cx="374475" cy="903500"/>
            </a:xfrm>
            <a:custGeom>
              <a:avLst/>
              <a:gdLst/>
              <a:ahLst/>
              <a:cxnLst/>
              <a:rect l="l" t="t" r="r" b="b"/>
              <a:pathLst>
                <a:path w="14979" h="36140" extrusionOk="0">
                  <a:moveTo>
                    <a:pt x="9980" y="0"/>
                  </a:moveTo>
                  <a:cubicBezTo>
                    <a:pt x="9719" y="0"/>
                    <a:pt x="9449" y="3"/>
                    <a:pt x="9178" y="10"/>
                  </a:cubicBezTo>
                  <a:cubicBezTo>
                    <a:pt x="8891" y="18"/>
                    <a:pt x="8459" y="18"/>
                    <a:pt x="8019" y="18"/>
                  </a:cubicBezTo>
                  <a:cubicBezTo>
                    <a:pt x="7832" y="16"/>
                    <a:pt x="7643" y="15"/>
                    <a:pt x="7463" y="15"/>
                  </a:cubicBezTo>
                  <a:cubicBezTo>
                    <a:pt x="7283" y="15"/>
                    <a:pt x="7113" y="16"/>
                    <a:pt x="6964" y="18"/>
                  </a:cubicBezTo>
                  <a:cubicBezTo>
                    <a:pt x="5978" y="2557"/>
                    <a:pt x="5316" y="4813"/>
                    <a:pt x="4089" y="5929"/>
                  </a:cubicBezTo>
                  <a:cubicBezTo>
                    <a:pt x="3997" y="6373"/>
                    <a:pt x="3767" y="7539"/>
                    <a:pt x="3534" y="9558"/>
                  </a:cubicBezTo>
                  <a:cubicBezTo>
                    <a:pt x="3331" y="11344"/>
                    <a:pt x="2892" y="13936"/>
                    <a:pt x="2754" y="15252"/>
                  </a:cubicBezTo>
                  <a:cubicBezTo>
                    <a:pt x="2410" y="18613"/>
                    <a:pt x="1" y="35862"/>
                    <a:pt x="1" y="35862"/>
                  </a:cubicBezTo>
                  <a:cubicBezTo>
                    <a:pt x="22" y="36025"/>
                    <a:pt x="787" y="36140"/>
                    <a:pt x="1692" y="36140"/>
                  </a:cubicBezTo>
                  <a:cubicBezTo>
                    <a:pt x="2446" y="36140"/>
                    <a:pt x="3296" y="36060"/>
                    <a:pt x="3894" y="35862"/>
                  </a:cubicBezTo>
                  <a:lnTo>
                    <a:pt x="8333" y="16101"/>
                  </a:lnTo>
                  <a:cubicBezTo>
                    <a:pt x="8333" y="16101"/>
                    <a:pt x="10849" y="34493"/>
                    <a:pt x="11052" y="35793"/>
                  </a:cubicBezTo>
                  <a:cubicBezTo>
                    <a:pt x="11795" y="36023"/>
                    <a:pt x="12502" y="36137"/>
                    <a:pt x="13171" y="36137"/>
                  </a:cubicBezTo>
                  <a:cubicBezTo>
                    <a:pt x="13807" y="36137"/>
                    <a:pt x="14409" y="36034"/>
                    <a:pt x="14979" y="35827"/>
                  </a:cubicBezTo>
                  <a:cubicBezTo>
                    <a:pt x="14979" y="35827"/>
                    <a:pt x="12654" y="9589"/>
                    <a:pt x="12466" y="8663"/>
                  </a:cubicBezTo>
                  <a:cubicBezTo>
                    <a:pt x="12336" y="8040"/>
                    <a:pt x="12264" y="6744"/>
                    <a:pt x="12394" y="6117"/>
                  </a:cubicBezTo>
                  <a:cubicBezTo>
                    <a:pt x="12493" y="5646"/>
                    <a:pt x="12329" y="71"/>
                    <a:pt x="12329" y="71"/>
                  </a:cubicBezTo>
                  <a:cubicBezTo>
                    <a:pt x="12329" y="71"/>
                    <a:pt x="11260" y="0"/>
                    <a:pt x="9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0;p45">
              <a:extLst>
                <a:ext uri="{FF2B5EF4-FFF2-40B4-BE49-F238E27FC236}">
                  <a16:creationId xmlns:a16="http://schemas.microsoft.com/office/drawing/2014/main" id="{11E2C4E9-8FD2-03D6-7FDE-68DCC4BDCDA4}"/>
                </a:ext>
              </a:extLst>
            </p:cNvPr>
            <p:cNvSpPr/>
            <p:nvPr/>
          </p:nvSpPr>
          <p:spPr>
            <a:xfrm>
              <a:off x="2409225" y="2901450"/>
              <a:ext cx="228600" cy="8150"/>
            </a:xfrm>
            <a:custGeom>
              <a:avLst/>
              <a:gdLst/>
              <a:ahLst/>
              <a:cxnLst/>
              <a:rect l="l" t="t" r="r" b="b"/>
              <a:pathLst>
                <a:path w="9144" h="326" extrusionOk="0">
                  <a:moveTo>
                    <a:pt x="43" y="1"/>
                  </a:moveTo>
                  <a:cubicBezTo>
                    <a:pt x="24" y="1"/>
                    <a:pt x="9" y="12"/>
                    <a:pt x="5" y="32"/>
                  </a:cubicBezTo>
                  <a:cubicBezTo>
                    <a:pt x="1" y="54"/>
                    <a:pt x="12" y="74"/>
                    <a:pt x="35" y="77"/>
                  </a:cubicBezTo>
                  <a:cubicBezTo>
                    <a:pt x="39" y="66"/>
                    <a:pt x="39" y="51"/>
                    <a:pt x="39" y="39"/>
                  </a:cubicBezTo>
                  <a:cubicBezTo>
                    <a:pt x="43" y="28"/>
                    <a:pt x="43" y="12"/>
                    <a:pt x="47" y="1"/>
                  </a:cubicBezTo>
                  <a:close/>
                  <a:moveTo>
                    <a:pt x="9098" y="249"/>
                  </a:moveTo>
                  <a:cubicBezTo>
                    <a:pt x="9101" y="276"/>
                    <a:pt x="9105" y="299"/>
                    <a:pt x="9105" y="326"/>
                  </a:cubicBezTo>
                  <a:cubicBezTo>
                    <a:pt x="9128" y="322"/>
                    <a:pt x="9144" y="303"/>
                    <a:pt x="9140" y="284"/>
                  </a:cubicBezTo>
                  <a:cubicBezTo>
                    <a:pt x="9140" y="265"/>
                    <a:pt x="9121" y="249"/>
                    <a:pt x="9101" y="249"/>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1;p45">
              <a:extLst>
                <a:ext uri="{FF2B5EF4-FFF2-40B4-BE49-F238E27FC236}">
                  <a16:creationId xmlns:a16="http://schemas.microsoft.com/office/drawing/2014/main" id="{92811F09-C4B9-846A-0A27-B4899C9A2104}"/>
                </a:ext>
              </a:extLst>
            </p:cNvPr>
            <p:cNvSpPr/>
            <p:nvPr/>
          </p:nvSpPr>
          <p:spPr>
            <a:xfrm>
              <a:off x="2410100" y="2901450"/>
              <a:ext cx="226775" cy="12650"/>
            </a:xfrm>
            <a:custGeom>
              <a:avLst/>
              <a:gdLst/>
              <a:ahLst/>
              <a:cxnLst/>
              <a:rect l="l" t="t" r="r" b="b"/>
              <a:pathLst>
                <a:path w="9071" h="506" extrusionOk="0">
                  <a:moveTo>
                    <a:pt x="12" y="1"/>
                  </a:moveTo>
                  <a:cubicBezTo>
                    <a:pt x="8" y="12"/>
                    <a:pt x="8" y="28"/>
                    <a:pt x="4" y="39"/>
                  </a:cubicBezTo>
                  <a:cubicBezTo>
                    <a:pt x="4" y="51"/>
                    <a:pt x="4" y="66"/>
                    <a:pt x="0" y="77"/>
                  </a:cubicBezTo>
                  <a:cubicBezTo>
                    <a:pt x="96" y="93"/>
                    <a:pt x="2448" y="506"/>
                    <a:pt x="5594" y="506"/>
                  </a:cubicBezTo>
                  <a:cubicBezTo>
                    <a:pt x="6677" y="506"/>
                    <a:pt x="7858" y="456"/>
                    <a:pt x="9070" y="326"/>
                  </a:cubicBezTo>
                  <a:cubicBezTo>
                    <a:pt x="9070" y="299"/>
                    <a:pt x="9066" y="276"/>
                    <a:pt x="9063" y="249"/>
                  </a:cubicBezTo>
                  <a:cubicBezTo>
                    <a:pt x="7850" y="379"/>
                    <a:pt x="6677" y="429"/>
                    <a:pt x="5591" y="429"/>
                  </a:cubicBezTo>
                  <a:cubicBezTo>
                    <a:pt x="2413" y="429"/>
                    <a:pt x="46" y="9"/>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2;p45">
              <a:extLst>
                <a:ext uri="{FF2B5EF4-FFF2-40B4-BE49-F238E27FC236}">
                  <a16:creationId xmlns:a16="http://schemas.microsoft.com/office/drawing/2014/main" id="{0AEA12BD-84AA-B553-8B0A-E3CF849D88F7}"/>
                </a:ext>
              </a:extLst>
            </p:cNvPr>
            <p:cNvSpPr/>
            <p:nvPr/>
          </p:nvSpPr>
          <p:spPr>
            <a:xfrm>
              <a:off x="2406850" y="2920400"/>
              <a:ext cx="232875" cy="8625"/>
            </a:xfrm>
            <a:custGeom>
              <a:avLst/>
              <a:gdLst/>
              <a:ahLst/>
              <a:cxnLst/>
              <a:rect l="l" t="t" r="r" b="b"/>
              <a:pathLst>
                <a:path w="9315" h="345" extrusionOk="0">
                  <a:moveTo>
                    <a:pt x="42" y="0"/>
                  </a:moveTo>
                  <a:cubicBezTo>
                    <a:pt x="27" y="0"/>
                    <a:pt x="12" y="12"/>
                    <a:pt x="4" y="27"/>
                  </a:cubicBezTo>
                  <a:cubicBezTo>
                    <a:pt x="0" y="50"/>
                    <a:pt x="12" y="69"/>
                    <a:pt x="31" y="77"/>
                  </a:cubicBezTo>
                  <a:lnTo>
                    <a:pt x="39" y="77"/>
                  </a:lnTo>
                  <a:cubicBezTo>
                    <a:pt x="42" y="50"/>
                    <a:pt x="46" y="27"/>
                    <a:pt x="46" y="0"/>
                  </a:cubicBezTo>
                  <a:close/>
                  <a:moveTo>
                    <a:pt x="9273" y="268"/>
                  </a:moveTo>
                  <a:cubicBezTo>
                    <a:pt x="9273" y="294"/>
                    <a:pt x="9277" y="321"/>
                    <a:pt x="9281" y="344"/>
                  </a:cubicBezTo>
                  <a:cubicBezTo>
                    <a:pt x="9304" y="340"/>
                    <a:pt x="9315" y="321"/>
                    <a:pt x="9315" y="302"/>
                  </a:cubicBezTo>
                  <a:cubicBezTo>
                    <a:pt x="9311" y="283"/>
                    <a:pt x="9292" y="268"/>
                    <a:pt x="9277" y="268"/>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3;p45">
              <a:extLst>
                <a:ext uri="{FF2B5EF4-FFF2-40B4-BE49-F238E27FC236}">
                  <a16:creationId xmlns:a16="http://schemas.microsoft.com/office/drawing/2014/main" id="{86C773E5-F728-A033-85FA-888FAC5E297B}"/>
                </a:ext>
              </a:extLst>
            </p:cNvPr>
            <p:cNvSpPr/>
            <p:nvPr/>
          </p:nvSpPr>
          <p:spPr>
            <a:xfrm>
              <a:off x="2407800" y="2920400"/>
              <a:ext cx="231075" cy="16275"/>
            </a:xfrm>
            <a:custGeom>
              <a:avLst/>
              <a:gdLst/>
              <a:ahLst/>
              <a:cxnLst/>
              <a:rect l="l" t="t" r="r" b="b"/>
              <a:pathLst>
                <a:path w="9243" h="651" extrusionOk="0">
                  <a:moveTo>
                    <a:pt x="8" y="0"/>
                  </a:moveTo>
                  <a:cubicBezTo>
                    <a:pt x="8" y="27"/>
                    <a:pt x="4" y="50"/>
                    <a:pt x="1" y="77"/>
                  </a:cubicBezTo>
                  <a:cubicBezTo>
                    <a:pt x="81" y="99"/>
                    <a:pt x="1037" y="356"/>
                    <a:pt x="2589" y="520"/>
                  </a:cubicBezTo>
                  <a:cubicBezTo>
                    <a:pt x="3285" y="593"/>
                    <a:pt x="4168" y="650"/>
                    <a:pt x="5197" y="650"/>
                  </a:cubicBezTo>
                  <a:cubicBezTo>
                    <a:pt x="6375" y="650"/>
                    <a:pt x="7747" y="574"/>
                    <a:pt x="9243" y="344"/>
                  </a:cubicBezTo>
                  <a:cubicBezTo>
                    <a:pt x="9239" y="321"/>
                    <a:pt x="9235" y="294"/>
                    <a:pt x="9235" y="268"/>
                  </a:cubicBezTo>
                  <a:cubicBezTo>
                    <a:pt x="9235" y="272"/>
                    <a:pt x="9231" y="272"/>
                    <a:pt x="9231" y="272"/>
                  </a:cubicBezTo>
                  <a:cubicBezTo>
                    <a:pt x="7767" y="493"/>
                    <a:pt x="6413" y="574"/>
                    <a:pt x="5220" y="574"/>
                  </a:cubicBezTo>
                  <a:cubicBezTo>
                    <a:pt x="2069" y="574"/>
                    <a:pt x="43" y="8"/>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4;p45">
              <a:extLst>
                <a:ext uri="{FF2B5EF4-FFF2-40B4-BE49-F238E27FC236}">
                  <a16:creationId xmlns:a16="http://schemas.microsoft.com/office/drawing/2014/main" id="{47358096-9354-DB8B-C074-A86EC0136806}"/>
                </a:ext>
              </a:extLst>
            </p:cNvPr>
            <p:cNvSpPr/>
            <p:nvPr/>
          </p:nvSpPr>
          <p:spPr>
            <a:xfrm>
              <a:off x="2503775" y="2694875"/>
              <a:ext cx="122875" cy="103650"/>
            </a:xfrm>
            <a:custGeom>
              <a:avLst/>
              <a:gdLst/>
              <a:ahLst/>
              <a:cxnLst/>
              <a:rect l="l" t="t" r="r" b="b"/>
              <a:pathLst>
                <a:path w="4915" h="4146" extrusionOk="0">
                  <a:moveTo>
                    <a:pt x="4601" y="77"/>
                  </a:moveTo>
                  <a:cubicBezTo>
                    <a:pt x="4627" y="406"/>
                    <a:pt x="4815" y="2976"/>
                    <a:pt x="4516" y="3549"/>
                  </a:cubicBezTo>
                  <a:cubicBezTo>
                    <a:pt x="4341" y="3886"/>
                    <a:pt x="3362" y="4069"/>
                    <a:pt x="2406" y="4069"/>
                  </a:cubicBezTo>
                  <a:cubicBezTo>
                    <a:pt x="2207" y="4069"/>
                    <a:pt x="2016" y="4062"/>
                    <a:pt x="1828" y="4046"/>
                  </a:cubicBezTo>
                  <a:cubicBezTo>
                    <a:pt x="987" y="3977"/>
                    <a:pt x="433" y="3767"/>
                    <a:pt x="341" y="3488"/>
                  </a:cubicBezTo>
                  <a:cubicBezTo>
                    <a:pt x="92" y="2727"/>
                    <a:pt x="383" y="383"/>
                    <a:pt x="425" y="77"/>
                  </a:cubicBezTo>
                  <a:close/>
                  <a:moveTo>
                    <a:pt x="391" y="1"/>
                  </a:moveTo>
                  <a:cubicBezTo>
                    <a:pt x="372" y="1"/>
                    <a:pt x="356" y="16"/>
                    <a:pt x="352" y="35"/>
                  </a:cubicBezTo>
                  <a:cubicBezTo>
                    <a:pt x="337" y="142"/>
                    <a:pt x="1" y="2685"/>
                    <a:pt x="268" y="3511"/>
                  </a:cubicBezTo>
                  <a:cubicBezTo>
                    <a:pt x="414" y="3958"/>
                    <a:pt x="1404" y="4088"/>
                    <a:pt x="1821" y="4123"/>
                  </a:cubicBezTo>
                  <a:cubicBezTo>
                    <a:pt x="2012" y="4138"/>
                    <a:pt x="2211" y="4146"/>
                    <a:pt x="2410" y="4146"/>
                  </a:cubicBezTo>
                  <a:cubicBezTo>
                    <a:pt x="3400" y="4146"/>
                    <a:pt x="4394" y="3951"/>
                    <a:pt x="4585" y="3584"/>
                  </a:cubicBezTo>
                  <a:cubicBezTo>
                    <a:pt x="4914" y="2953"/>
                    <a:pt x="4685" y="154"/>
                    <a:pt x="4673" y="35"/>
                  </a:cubicBezTo>
                  <a:cubicBezTo>
                    <a:pt x="4673" y="16"/>
                    <a:pt x="4658" y="1"/>
                    <a:pt x="4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5;p45">
              <a:extLst>
                <a:ext uri="{FF2B5EF4-FFF2-40B4-BE49-F238E27FC236}">
                  <a16:creationId xmlns:a16="http://schemas.microsoft.com/office/drawing/2014/main" id="{0CA31C97-6D9F-F420-487B-32416E429119}"/>
                </a:ext>
              </a:extLst>
            </p:cNvPr>
            <p:cNvSpPr/>
            <p:nvPr/>
          </p:nvSpPr>
          <p:spPr>
            <a:xfrm>
              <a:off x="2373100" y="2664000"/>
              <a:ext cx="181950" cy="218650"/>
            </a:xfrm>
            <a:custGeom>
              <a:avLst/>
              <a:gdLst/>
              <a:ahLst/>
              <a:cxnLst/>
              <a:rect l="l" t="t" r="r" b="b"/>
              <a:pathLst>
                <a:path w="7278" h="8746" extrusionOk="0">
                  <a:moveTo>
                    <a:pt x="773" y="1"/>
                  </a:moveTo>
                  <a:cubicBezTo>
                    <a:pt x="306" y="1247"/>
                    <a:pt x="1" y="6941"/>
                    <a:pt x="429" y="7656"/>
                  </a:cubicBezTo>
                  <a:cubicBezTo>
                    <a:pt x="926" y="8474"/>
                    <a:pt x="6887" y="8746"/>
                    <a:pt x="6887" y="8746"/>
                  </a:cubicBezTo>
                  <a:lnTo>
                    <a:pt x="7277" y="7599"/>
                  </a:lnTo>
                  <a:lnTo>
                    <a:pt x="2681" y="6188"/>
                  </a:lnTo>
                  <a:lnTo>
                    <a:pt x="3255" y="1102"/>
                  </a:lnTo>
                  <a:cubicBezTo>
                    <a:pt x="2474" y="773"/>
                    <a:pt x="1465" y="498"/>
                    <a:pt x="773"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6;p45">
              <a:extLst>
                <a:ext uri="{FF2B5EF4-FFF2-40B4-BE49-F238E27FC236}">
                  <a16:creationId xmlns:a16="http://schemas.microsoft.com/office/drawing/2014/main" id="{8A4502EF-126C-B0BC-E9B2-EEADDCCACA79}"/>
                </a:ext>
              </a:extLst>
            </p:cNvPr>
            <p:cNvSpPr/>
            <p:nvPr/>
          </p:nvSpPr>
          <p:spPr>
            <a:xfrm>
              <a:off x="2475375" y="2551150"/>
              <a:ext cx="43000" cy="119025"/>
            </a:xfrm>
            <a:custGeom>
              <a:avLst/>
              <a:gdLst/>
              <a:ahLst/>
              <a:cxnLst/>
              <a:rect l="l" t="t" r="r" b="b"/>
              <a:pathLst>
                <a:path w="1720" h="4761" extrusionOk="0">
                  <a:moveTo>
                    <a:pt x="754" y="4756"/>
                  </a:moveTo>
                  <a:cubicBezTo>
                    <a:pt x="757" y="4757"/>
                    <a:pt x="760" y="4757"/>
                    <a:pt x="762" y="4757"/>
                  </a:cubicBezTo>
                  <a:cubicBezTo>
                    <a:pt x="765" y="4757"/>
                    <a:pt x="768" y="4757"/>
                    <a:pt x="770" y="4756"/>
                  </a:cubicBezTo>
                  <a:close/>
                  <a:moveTo>
                    <a:pt x="659" y="1"/>
                  </a:moveTo>
                  <a:cubicBezTo>
                    <a:pt x="428" y="1"/>
                    <a:pt x="0" y="116"/>
                    <a:pt x="74" y="175"/>
                  </a:cubicBezTo>
                  <a:cubicBezTo>
                    <a:pt x="332" y="377"/>
                    <a:pt x="1005" y="4667"/>
                    <a:pt x="770" y="4756"/>
                  </a:cubicBezTo>
                  <a:lnTo>
                    <a:pt x="1527" y="4756"/>
                  </a:lnTo>
                  <a:cubicBezTo>
                    <a:pt x="1531" y="4759"/>
                    <a:pt x="1535" y="4761"/>
                    <a:pt x="1539" y="4761"/>
                  </a:cubicBezTo>
                  <a:cubicBezTo>
                    <a:pt x="1720" y="4761"/>
                    <a:pt x="1302" y="880"/>
                    <a:pt x="796" y="37"/>
                  </a:cubicBezTo>
                  <a:cubicBezTo>
                    <a:pt x="781" y="11"/>
                    <a:pt x="729" y="1"/>
                    <a:pt x="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7;p45">
              <a:extLst>
                <a:ext uri="{FF2B5EF4-FFF2-40B4-BE49-F238E27FC236}">
                  <a16:creationId xmlns:a16="http://schemas.microsoft.com/office/drawing/2014/main" id="{F8872327-0C95-5CE5-5F0E-524EAD917BC2}"/>
                </a:ext>
              </a:extLst>
            </p:cNvPr>
            <p:cNvSpPr/>
            <p:nvPr/>
          </p:nvSpPr>
          <p:spPr>
            <a:xfrm>
              <a:off x="2372625" y="2559800"/>
              <a:ext cx="106800" cy="179225"/>
            </a:xfrm>
            <a:custGeom>
              <a:avLst/>
              <a:gdLst/>
              <a:ahLst/>
              <a:cxnLst/>
              <a:rect l="l" t="t" r="r" b="b"/>
              <a:pathLst>
                <a:path w="4272" h="7169" extrusionOk="0">
                  <a:moveTo>
                    <a:pt x="3480" y="1"/>
                  </a:moveTo>
                  <a:cubicBezTo>
                    <a:pt x="3480" y="1"/>
                    <a:pt x="2409" y="215"/>
                    <a:pt x="1847" y="811"/>
                  </a:cubicBezTo>
                  <a:cubicBezTo>
                    <a:pt x="1029" y="1672"/>
                    <a:pt x="371" y="4184"/>
                    <a:pt x="0" y="6337"/>
                  </a:cubicBezTo>
                  <a:cubicBezTo>
                    <a:pt x="416" y="6901"/>
                    <a:pt x="1664" y="7168"/>
                    <a:pt x="2704" y="7168"/>
                  </a:cubicBezTo>
                  <a:cubicBezTo>
                    <a:pt x="3023" y="7168"/>
                    <a:pt x="3322" y="7143"/>
                    <a:pt x="3572" y="7094"/>
                  </a:cubicBezTo>
                  <a:cubicBezTo>
                    <a:pt x="3897" y="5698"/>
                    <a:pt x="4272" y="3790"/>
                    <a:pt x="4046" y="2242"/>
                  </a:cubicBezTo>
                  <a:lnTo>
                    <a:pt x="3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8;p45">
              <a:extLst>
                <a:ext uri="{FF2B5EF4-FFF2-40B4-BE49-F238E27FC236}">
                  <a16:creationId xmlns:a16="http://schemas.microsoft.com/office/drawing/2014/main" id="{4A6AED89-516A-0CB9-E8F1-B0E5E428FF47}"/>
                </a:ext>
              </a:extLst>
            </p:cNvPr>
            <p:cNvSpPr/>
            <p:nvPr/>
          </p:nvSpPr>
          <p:spPr>
            <a:xfrm>
              <a:off x="2460950" y="2653000"/>
              <a:ext cx="15225" cy="85125"/>
            </a:xfrm>
            <a:custGeom>
              <a:avLst/>
              <a:gdLst/>
              <a:ahLst/>
              <a:cxnLst/>
              <a:rect l="l" t="t" r="r" b="b"/>
              <a:pathLst>
                <a:path w="609" h="3405" extrusionOk="0">
                  <a:moveTo>
                    <a:pt x="570" y="1"/>
                  </a:moveTo>
                  <a:cubicBezTo>
                    <a:pt x="517" y="1175"/>
                    <a:pt x="264" y="2395"/>
                    <a:pt x="39" y="3366"/>
                  </a:cubicBezTo>
                  <a:cubicBezTo>
                    <a:pt x="27" y="3370"/>
                    <a:pt x="12" y="3370"/>
                    <a:pt x="1" y="3374"/>
                  </a:cubicBezTo>
                  <a:cubicBezTo>
                    <a:pt x="4" y="3389"/>
                    <a:pt x="16" y="3400"/>
                    <a:pt x="27" y="3404"/>
                  </a:cubicBezTo>
                  <a:lnTo>
                    <a:pt x="39" y="3404"/>
                  </a:lnTo>
                  <a:cubicBezTo>
                    <a:pt x="54" y="3404"/>
                    <a:pt x="69" y="3393"/>
                    <a:pt x="73" y="3374"/>
                  </a:cubicBezTo>
                  <a:cubicBezTo>
                    <a:pt x="272" y="2528"/>
                    <a:pt x="544" y="1259"/>
                    <a:pt x="609" y="43"/>
                  </a:cubicBezTo>
                  <a:cubicBezTo>
                    <a:pt x="609" y="20"/>
                    <a:pt x="593" y="1"/>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9;p45">
              <a:extLst>
                <a:ext uri="{FF2B5EF4-FFF2-40B4-BE49-F238E27FC236}">
                  <a16:creationId xmlns:a16="http://schemas.microsoft.com/office/drawing/2014/main" id="{D7464198-393B-6F96-5DAE-81244680C46A}"/>
                </a:ext>
              </a:extLst>
            </p:cNvPr>
            <p:cNvSpPr/>
            <p:nvPr/>
          </p:nvSpPr>
          <p:spPr>
            <a:xfrm>
              <a:off x="2460950" y="2653000"/>
              <a:ext cx="14275" cy="84350"/>
            </a:xfrm>
            <a:custGeom>
              <a:avLst/>
              <a:gdLst/>
              <a:ahLst/>
              <a:cxnLst/>
              <a:rect l="l" t="t" r="r" b="b"/>
              <a:pathLst>
                <a:path w="571" h="3374" extrusionOk="0">
                  <a:moveTo>
                    <a:pt x="570" y="1"/>
                  </a:moveTo>
                  <a:cubicBezTo>
                    <a:pt x="551" y="1"/>
                    <a:pt x="532" y="16"/>
                    <a:pt x="532" y="39"/>
                  </a:cubicBezTo>
                  <a:cubicBezTo>
                    <a:pt x="471" y="1251"/>
                    <a:pt x="199" y="2513"/>
                    <a:pt x="1" y="3358"/>
                  </a:cubicBezTo>
                  <a:cubicBezTo>
                    <a:pt x="1" y="3362"/>
                    <a:pt x="1" y="3370"/>
                    <a:pt x="1" y="3374"/>
                  </a:cubicBezTo>
                  <a:cubicBezTo>
                    <a:pt x="12" y="3370"/>
                    <a:pt x="27" y="3370"/>
                    <a:pt x="39" y="3366"/>
                  </a:cubicBezTo>
                  <a:cubicBezTo>
                    <a:pt x="264" y="2395"/>
                    <a:pt x="517" y="1175"/>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0;p45">
              <a:extLst>
                <a:ext uri="{FF2B5EF4-FFF2-40B4-BE49-F238E27FC236}">
                  <a16:creationId xmlns:a16="http://schemas.microsoft.com/office/drawing/2014/main" id="{BED654EB-6F28-03DC-3A5E-524BBF81297F}"/>
                </a:ext>
              </a:extLst>
            </p:cNvPr>
            <p:cNvSpPr/>
            <p:nvPr/>
          </p:nvSpPr>
          <p:spPr>
            <a:xfrm>
              <a:off x="2581775" y="2554800"/>
              <a:ext cx="48300" cy="110475"/>
            </a:xfrm>
            <a:custGeom>
              <a:avLst/>
              <a:gdLst/>
              <a:ahLst/>
              <a:cxnLst/>
              <a:rect l="l" t="t" r="r" b="b"/>
              <a:pathLst>
                <a:path w="1932" h="4419" extrusionOk="0">
                  <a:moveTo>
                    <a:pt x="133" y="1"/>
                  </a:moveTo>
                  <a:cubicBezTo>
                    <a:pt x="53" y="1"/>
                    <a:pt x="1" y="15"/>
                    <a:pt x="20" y="48"/>
                  </a:cubicBezTo>
                  <a:cubicBezTo>
                    <a:pt x="1224" y="2166"/>
                    <a:pt x="1301" y="4403"/>
                    <a:pt x="1301" y="4403"/>
                  </a:cubicBezTo>
                  <a:lnTo>
                    <a:pt x="1932" y="4418"/>
                  </a:lnTo>
                  <a:cubicBezTo>
                    <a:pt x="1863" y="2717"/>
                    <a:pt x="1362" y="1233"/>
                    <a:pt x="620" y="132"/>
                  </a:cubicBezTo>
                  <a:cubicBezTo>
                    <a:pt x="572" y="58"/>
                    <a:pt x="294" y="1"/>
                    <a:pt x="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1;p45">
              <a:extLst>
                <a:ext uri="{FF2B5EF4-FFF2-40B4-BE49-F238E27FC236}">
                  <a16:creationId xmlns:a16="http://schemas.microsoft.com/office/drawing/2014/main" id="{41566562-EC26-87E4-1975-E037F80F1B4A}"/>
                </a:ext>
              </a:extLst>
            </p:cNvPr>
            <p:cNvSpPr/>
            <p:nvPr/>
          </p:nvSpPr>
          <p:spPr>
            <a:xfrm>
              <a:off x="2753575" y="3441275"/>
              <a:ext cx="183375" cy="188150"/>
            </a:xfrm>
            <a:custGeom>
              <a:avLst/>
              <a:gdLst/>
              <a:ahLst/>
              <a:cxnLst/>
              <a:rect l="l" t="t" r="r" b="b"/>
              <a:pathLst>
                <a:path w="7335" h="7526" extrusionOk="0">
                  <a:moveTo>
                    <a:pt x="4700" y="1"/>
                  </a:moveTo>
                  <a:lnTo>
                    <a:pt x="0" y="1894"/>
                  </a:lnTo>
                  <a:lnTo>
                    <a:pt x="1759" y="7526"/>
                  </a:lnTo>
                  <a:lnTo>
                    <a:pt x="7334" y="5285"/>
                  </a:lnTo>
                  <a:lnTo>
                    <a:pt x="47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2;p45">
              <a:extLst>
                <a:ext uri="{FF2B5EF4-FFF2-40B4-BE49-F238E27FC236}">
                  <a16:creationId xmlns:a16="http://schemas.microsoft.com/office/drawing/2014/main" id="{832B0ABA-EC94-6EAD-70CB-9D1AE40B3BAE}"/>
                </a:ext>
              </a:extLst>
            </p:cNvPr>
            <p:cNvSpPr/>
            <p:nvPr/>
          </p:nvSpPr>
          <p:spPr>
            <a:xfrm>
              <a:off x="2767800" y="3487350"/>
              <a:ext cx="44300" cy="137025"/>
            </a:xfrm>
            <a:custGeom>
              <a:avLst/>
              <a:gdLst/>
              <a:ahLst/>
              <a:cxnLst/>
              <a:rect l="l" t="t" r="r" b="b"/>
              <a:pathLst>
                <a:path w="1772" h="5481" extrusionOk="0">
                  <a:moveTo>
                    <a:pt x="31" y="1"/>
                  </a:moveTo>
                  <a:cubicBezTo>
                    <a:pt x="12" y="8"/>
                    <a:pt x="1" y="28"/>
                    <a:pt x="8" y="51"/>
                  </a:cubicBezTo>
                  <a:lnTo>
                    <a:pt x="1702" y="5476"/>
                  </a:lnTo>
                  <a:cubicBezTo>
                    <a:pt x="1702" y="5476"/>
                    <a:pt x="1702" y="5480"/>
                    <a:pt x="1702" y="5480"/>
                  </a:cubicBezTo>
                  <a:lnTo>
                    <a:pt x="1771" y="5450"/>
                  </a:lnTo>
                  <a:lnTo>
                    <a:pt x="81" y="28"/>
                  </a:lnTo>
                  <a:cubicBezTo>
                    <a:pt x="73" y="12"/>
                    <a:pt x="58" y="1"/>
                    <a:pt x="43"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3;p45">
              <a:extLst>
                <a:ext uri="{FF2B5EF4-FFF2-40B4-BE49-F238E27FC236}">
                  <a16:creationId xmlns:a16="http://schemas.microsoft.com/office/drawing/2014/main" id="{F793EC08-E3BB-E58B-F580-FF139FDCC0ED}"/>
                </a:ext>
              </a:extLst>
            </p:cNvPr>
            <p:cNvSpPr/>
            <p:nvPr/>
          </p:nvSpPr>
          <p:spPr>
            <a:xfrm>
              <a:off x="2789975" y="3473300"/>
              <a:ext cx="43425" cy="142475"/>
            </a:xfrm>
            <a:custGeom>
              <a:avLst/>
              <a:gdLst/>
              <a:ahLst/>
              <a:cxnLst/>
              <a:rect l="l" t="t" r="r" b="b"/>
              <a:pathLst>
                <a:path w="1737" h="5699" extrusionOk="0">
                  <a:moveTo>
                    <a:pt x="70" y="1"/>
                  </a:moveTo>
                  <a:lnTo>
                    <a:pt x="1" y="27"/>
                  </a:lnTo>
                  <a:lnTo>
                    <a:pt x="1664" y="5694"/>
                  </a:lnTo>
                  <a:cubicBezTo>
                    <a:pt x="1664" y="5698"/>
                    <a:pt x="1664" y="5698"/>
                    <a:pt x="1664" y="5698"/>
                  </a:cubicBezTo>
                  <a:lnTo>
                    <a:pt x="1737" y="5671"/>
                  </a:lnTo>
                  <a:lnTo>
                    <a:pt x="70"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4;p45">
              <a:extLst>
                <a:ext uri="{FF2B5EF4-FFF2-40B4-BE49-F238E27FC236}">
                  <a16:creationId xmlns:a16="http://schemas.microsoft.com/office/drawing/2014/main" id="{A213D7AC-F3E4-F93D-6E84-5279BD1D541B}"/>
                </a:ext>
              </a:extLst>
            </p:cNvPr>
            <p:cNvSpPr/>
            <p:nvPr/>
          </p:nvSpPr>
          <p:spPr>
            <a:xfrm>
              <a:off x="2810350" y="3465075"/>
              <a:ext cx="51650" cy="139225"/>
            </a:xfrm>
            <a:custGeom>
              <a:avLst/>
              <a:gdLst/>
              <a:ahLst/>
              <a:cxnLst/>
              <a:rect l="l" t="t" r="r" b="b"/>
              <a:pathLst>
                <a:path w="2066" h="5569" extrusionOk="0">
                  <a:moveTo>
                    <a:pt x="69" y="1"/>
                  </a:moveTo>
                  <a:lnTo>
                    <a:pt x="0" y="28"/>
                  </a:lnTo>
                  <a:lnTo>
                    <a:pt x="1993" y="5568"/>
                  </a:lnTo>
                  <a:lnTo>
                    <a:pt x="2065" y="5541"/>
                  </a:lnTo>
                  <a:lnTo>
                    <a:pt x="69"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5;p45">
              <a:extLst>
                <a:ext uri="{FF2B5EF4-FFF2-40B4-BE49-F238E27FC236}">
                  <a16:creationId xmlns:a16="http://schemas.microsoft.com/office/drawing/2014/main" id="{ED625EA1-5EFF-165E-3CC5-8533EC310E3D}"/>
                </a:ext>
              </a:extLst>
            </p:cNvPr>
            <p:cNvSpPr/>
            <p:nvPr/>
          </p:nvSpPr>
          <p:spPr>
            <a:xfrm>
              <a:off x="2831375" y="3460400"/>
              <a:ext cx="56900" cy="133375"/>
            </a:xfrm>
            <a:custGeom>
              <a:avLst/>
              <a:gdLst/>
              <a:ahLst/>
              <a:cxnLst/>
              <a:rect l="l" t="t" r="r" b="b"/>
              <a:pathLst>
                <a:path w="2276" h="5335" extrusionOk="0">
                  <a:moveTo>
                    <a:pt x="31" y="0"/>
                  </a:moveTo>
                  <a:cubicBezTo>
                    <a:pt x="12" y="12"/>
                    <a:pt x="1" y="31"/>
                    <a:pt x="8" y="50"/>
                  </a:cubicBezTo>
                  <a:lnTo>
                    <a:pt x="2203" y="5335"/>
                  </a:lnTo>
                  <a:lnTo>
                    <a:pt x="2276" y="5304"/>
                  </a:lnTo>
                  <a:lnTo>
                    <a:pt x="81" y="23"/>
                  </a:lnTo>
                  <a:cubicBezTo>
                    <a:pt x="73" y="8"/>
                    <a:pt x="58" y="0"/>
                    <a:pt x="43"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6;p45">
              <a:extLst>
                <a:ext uri="{FF2B5EF4-FFF2-40B4-BE49-F238E27FC236}">
                  <a16:creationId xmlns:a16="http://schemas.microsoft.com/office/drawing/2014/main" id="{A809D938-FB6B-1443-F563-4272865D7DAB}"/>
                </a:ext>
              </a:extLst>
            </p:cNvPr>
            <p:cNvSpPr/>
            <p:nvPr/>
          </p:nvSpPr>
          <p:spPr>
            <a:xfrm>
              <a:off x="2851550" y="3452375"/>
              <a:ext cx="65025" cy="129925"/>
            </a:xfrm>
            <a:custGeom>
              <a:avLst/>
              <a:gdLst/>
              <a:ahLst/>
              <a:cxnLst/>
              <a:rect l="l" t="t" r="r" b="b"/>
              <a:pathLst>
                <a:path w="2601" h="5197" extrusionOk="0">
                  <a:moveTo>
                    <a:pt x="46" y="0"/>
                  </a:moveTo>
                  <a:cubicBezTo>
                    <a:pt x="39" y="0"/>
                    <a:pt x="35" y="0"/>
                    <a:pt x="27" y="4"/>
                  </a:cubicBezTo>
                  <a:cubicBezTo>
                    <a:pt x="8" y="12"/>
                    <a:pt x="0" y="35"/>
                    <a:pt x="12" y="54"/>
                  </a:cubicBezTo>
                  <a:lnTo>
                    <a:pt x="2532" y="5197"/>
                  </a:lnTo>
                  <a:lnTo>
                    <a:pt x="2601" y="5170"/>
                  </a:lnTo>
                  <a:cubicBezTo>
                    <a:pt x="2601" y="5166"/>
                    <a:pt x="2601" y="5166"/>
                    <a:pt x="2601" y="5166"/>
                  </a:cubicBezTo>
                  <a:lnTo>
                    <a:pt x="81" y="19"/>
                  </a:lnTo>
                  <a:cubicBezTo>
                    <a:pt x="73" y="8"/>
                    <a:pt x="58" y="0"/>
                    <a:pt x="46"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7;p45">
              <a:extLst>
                <a:ext uri="{FF2B5EF4-FFF2-40B4-BE49-F238E27FC236}">
                  <a16:creationId xmlns:a16="http://schemas.microsoft.com/office/drawing/2014/main" id="{101CB543-7C05-103A-F608-665983CC5DCF}"/>
                </a:ext>
              </a:extLst>
            </p:cNvPr>
            <p:cNvSpPr/>
            <p:nvPr/>
          </p:nvSpPr>
          <p:spPr>
            <a:xfrm>
              <a:off x="2528250" y="2697850"/>
              <a:ext cx="39800" cy="14275"/>
            </a:xfrm>
            <a:custGeom>
              <a:avLst/>
              <a:gdLst/>
              <a:ahLst/>
              <a:cxnLst/>
              <a:rect l="l" t="t" r="r" b="b"/>
              <a:pathLst>
                <a:path w="1592" h="571" extrusionOk="0">
                  <a:moveTo>
                    <a:pt x="651" y="0"/>
                  </a:moveTo>
                  <a:cubicBezTo>
                    <a:pt x="590" y="0"/>
                    <a:pt x="521" y="23"/>
                    <a:pt x="429" y="126"/>
                  </a:cubicBezTo>
                  <a:cubicBezTo>
                    <a:pt x="261" y="314"/>
                    <a:pt x="142" y="214"/>
                    <a:pt x="69" y="322"/>
                  </a:cubicBezTo>
                  <a:cubicBezTo>
                    <a:pt x="0" y="429"/>
                    <a:pt x="192" y="532"/>
                    <a:pt x="192" y="532"/>
                  </a:cubicBezTo>
                  <a:cubicBezTo>
                    <a:pt x="184" y="543"/>
                    <a:pt x="176" y="559"/>
                    <a:pt x="173" y="570"/>
                  </a:cubicBezTo>
                  <a:cubicBezTo>
                    <a:pt x="353" y="406"/>
                    <a:pt x="579" y="376"/>
                    <a:pt x="814" y="376"/>
                  </a:cubicBezTo>
                  <a:cubicBezTo>
                    <a:pt x="947" y="376"/>
                    <a:pt x="1083" y="386"/>
                    <a:pt x="1216" y="386"/>
                  </a:cubicBezTo>
                  <a:cubicBezTo>
                    <a:pt x="1346" y="386"/>
                    <a:pt x="1473" y="377"/>
                    <a:pt x="1591" y="341"/>
                  </a:cubicBezTo>
                  <a:cubicBezTo>
                    <a:pt x="1496" y="234"/>
                    <a:pt x="1411" y="138"/>
                    <a:pt x="1366" y="111"/>
                  </a:cubicBezTo>
                  <a:cubicBezTo>
                    <a:pt x="1254" y="43"/>
                    <a:pt x="948" y="15"/>
                    <a:pt x="819" y="15"/>
                  </a:cubicBezTo>
                  <a:cubicBezTo>
                    <a:pt x="810" y="15"/>
                    <a:pt x="803" y="15"/>
                    <a:pt x="796" y="16"/>
                  </a:cubicBezTo>
                  <a:cubicBezTo>
                    <a:pt x="746" y="16"/>
                    <a:pt x="701" y="0"/>
                    <a:pt x="651"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8;p45">
              <a:extLst>
                <a:ext uri="{FF2B5EF4-FFF2-40B4-BE49-F238E27FC236}">
                  <a16:creationId xmlns:a16="http://schemas.microsoft.com/office/drawing/2014/main" id="{0C238D5E-59D4-AFB9-E8E1-D9297A9A7843}"/>
                </a:ext>
              </a:extLst>
            </p:cNvPr>
            <p:cNvSpPr/>
            <p:nvPr/>
          </p:nvSpPr>
          <p:spPr>
            <a:xfrm>
              <a:off x="2576525" y="2837475"/>
              <a:ext cx="35400" cy="11375"/>
            </a:xfrm>
            <a:custGeom>
              <a:avLst/>
              <a:gdLst/>
              <a:ahLst/>
              <a:cxnLst/>
              <a:rect l="l" t="t" r="r" b="b"/>
              <a:pathLst>
                <a:path w="1416" h="455" extrusionOk="0">
                  <a:moveTo>
                    <a:pt x="809" y="0"/>
                  </a:moveTo>
                  <a:cubicBezTo>
                    <a:pt x="750" y="0"/>
                    <a:pt x="706" y="29"/>
                    <a:pt x="651" y="40"/>
                  </a:cubicBezTo>
                  <a:cubicBezTo>
                    <a:pt x="551" y="55"/>
                    <a:pt x="257" y="128"/>
                    <a:pt x="165" y="212"/>
                  </a:cubicBezTo>
                  <a:cubicBezTo>
                    <a:pt x="130" y="243"/>
                    <a:pt x="65" y="338"/>
                    <a:pt x="0" y="449"/>
                  </a:cubicBezTo>
                  <a:cubicBezTo>
                    <a:pt x="32" y="453"/>
                    <a:pt x="64" y="455"/>
                    <a:pt x="96" y="455"/>
                  </a:cubicBezTo>
                  <a:cubicBezTo>
                    <a:pt x="369" y="455"/>
                    <a:pt x="661" y="334"/>
                    <a:pt x="934" y="334"/>
                  </a:cubicBezTo>
                  <a:cubicBezTo>
                    <a:pt x="1057" y="334"/>
                    <a:pt x="1177" y="359"/>
                    <a:pt x="1289" y="430"/>
                  </a:cubicBezTo>
                  <a:cubicBezTo>
                    <a:pt x="1281" y="422"/>
                    <a:pt x="1274" y="411"/>
                    <a:pt x="1262" y="403"/>
                  </a:cubicBezTo>
                  <a:cubicBezTo>
                    <a:pt x="1262" y="403"/>
                    <a:pt x="1415" y="281"/>
                    <a:pt x="1339" y="197"/>
                  </a:cubicBezTo>
                  <a:cubicBezTo>
                    <a:pt x="1259" y="113"/>
                    <a:pt x="1171" y="220"/>
                    <a:pt x="991" y="82"/>
                  </a:cubicBezTo>
                  <a:cubicBezTo>
                    <a:pt x="912" y="19"/>
                    <a:pt x="856" y="0"/>
                    <a:pt x="8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9;p45">
              <a:extLst>
                <a:ext uri="{FF2B5EF4-FFF2-40B4-BE49-F238E27FC236}">
                  <a16:creationId xmlns:a16="http://schemas.microsoft.com/office/drawing/2014/main" id="{A37D7D8F-7004-5099-711A-DB1A0E42A2CF}"/>
                </a:ext>
              </a:extLst>
            </p:cNvPr>
            <p:cNvSpPr/>
            <p:nvPr/>
          </p:nvSpPr>
          <p:spPr>
            <a:xfrm>
              <a:off x="2527000" y="2670475"/>
              <a:ext cx="284525" cy="781925"/>
            </a:xfrm>
            <a:custGeom>
              <a:avLst/>
              <a:gdLst/>
              <a:ahLst/>
              <a:cxnLst/>
              <a:rect l="l" t="t" r="r" b="b"/>
              <a:pathLst>
                <a:path w="11381" h="31277" extrusionOk="0">
                  <a:moveTo>
                    <a:pt x="389" y="1"/>
                  </a:moveTo>
                  <a:cubicBezTo>
                    <a:pt x="372" y="1"/>
                    <a:pt x="354" y="4"/>
                    <a:pt x="337" y="9"/>
                  </a:cubicBezTo>
                  <a:lnTo>
                    <a:pt x="123" y="86"/>
                  </a:lnTo>
                  <a:cubicBezTo>
                    <a:pt x="43" y="113"/>
                    <a:pt x="1" y="197"/>
                    <a:pt x="31" y="273"/>
                  </a:cubicBezTo>
                  <a:lnTo>
                    <a:pt x="10879" y="31276"/>
                  </a:lnTo>
                  <a:lnTo>
                    <a:pt x="11380" y="31100"/>
                  </a:lnTo>
                  <a:lnTo>
                    <a:pt x="528" y="101"/>
                  </a:lnTo>
                  <a:cubicBezTo>
                    <a:pt x="507" y="38"/>
                    <a:pt x="451"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0;p45">
              <a:extLst>
                <a:ext uri="{FF2B5EF4-FFF2-40B4-BE49-F238E27FC236}">
                  <a16:creationId xmlns:a16="http://schemas.microsoft.com/office/drawing/2014/main" id="{5F9741D2-236E-7721-796C-70E51E967ACC}"/>
                </a:ext>
              </a:extLst>
            </p:cNvPr>
            <p:cNvSpPr/>
            <p:nvPr/>
          </p:nvSpPr>
          <p:spPr>
            <a:xfrm>
              <a:off x="2750825" y="3441275"/>
              <a:ext cx="127325" cy="59275"/>
            </a:xfrm>
            <a:custGeom>
              <a:avLst/>
              <a:gdLst/>
              <a:ahLst/>
              <a:cxnLst/>
              <a:rect l="l" t="t" r="r" b="b"/>
              <a:pathLst>
                <a:path w="5093" h="2371" extrusionOk="0">
                  <a:moveTo>
                    <a:pt x="4810" y="1"/>
                  </a:moveTo>
                  <a:cubicBezTo>
                    <a:pt x="4810" y="1"/>
                    <a:pt x="2141" y="127"/>
                    <a:pt x="1995" y="192"/>
                  </a:cubicBezTo>
                  <a:cubicBezTo>
                    <a:pt x="1861" y="249"/>
                    <a:pt x="110" y="1894"/>
                    <a:pt x="110" y="1894"/>
                  </a:cubicBezTo>
                  <a:cubicBezTo>
                    <a:pt x="0" y="2126"/>
                    <a:pt x="180" y="2370"/>
                    <a:pt x="407" y="2370"/>
                  </a:cubicBezTo>
                  <a:cubicBezTo>
                    <a:pt x="449" y="2370"/>
                    <a:pt x="492" y="2362"/>
                    <a:pt x="535" y="2345"/>
                  </a:cubicBezTo>
                  <a:lnTo>
                    <a:pt x="4813" y="620"/>
                  </a:lnTo>
                  <a:cubicBezTo>
                    <a:pt x="5092" y="505"/>
                    <a:pt x="5089" y="112"/>
                    <a:pt x="4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1;p45">
              <a:extLst>
                <a:ext uri="{FF2B5EF4-FFF2-40B4-BE49-F238E27FC236}">
                  <a16:creationId xmlns:a16="http://schemas.microsoft.com/office/drawing/2014/main" id="{651879A5-3DE2-A4B7-18DD-7F298E503729}"/>
                </a:ext>
              </a:extLst>
            </p:cNvPr>
            <p:cNvSpPr/>
            <p:nvPr/>
          </p:nvSpPr>
          <p:spPr>
            <a:xfrm>
              <a:off x="2562275" y="2722500"/>
              <a:ext cx="131850" cy="148675"/>
            </a:xfrm>
            <a:custGeom>
              <a:avLst/>
              <a:gdLst/>
              <a:ahLst/>
              <a:cxnLst/>
              <a:rect l="l" t="t" r="r" b="b"/>
              <a:pathLst>
                <a:path w="5274" h="5947" extrusionOk="0">
                  <a:moveTo>
                    <a:pt x="1029" y="1"/>
                  </a:moveTo>
                  <a:lnTo>
                    <a:pt x="1" y="265"/>
                  </a:lnTo>
                  <a:cubicBezTo>
                    <a:pt x="1" y="265"/>
                    <a:pt x="2475" y="5691"/>
                    <a:pt x="4123" y="5947"/>
                  </a:cubicBezTo>
                  <a:cubicBezTo>
                    <a:pt x="4123" y="5947"/>
                    <a:pt x="4811" y="5935"/>
                    <a:pt x="5018" y="5029"/>
                  </a:cubicBezTo>
                  <a:cubicBezTo>
                    <a:pt x="5274" y="3893"/>
                    <a:pt x="2276" y="941"/>
                    <a:pt x="1029"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2;p45">
              <a:extLst>
                <a:ext uri="{FF2B5EF4-FFF2-40B4-BE49-F238E27FC236}">
                  <a16:creationId xmlns:a16="http://schemas.microsoft.com/office/drawing/2014/main" id="{D9D21538-C31A-87CA-71C9-05C4ACC4997A}"/>
                </a:ext>
              </a:extLst>
            </p:cNvPr>
            <p:cNvSpPr/>
            <p:nvPr/>
          </p:nvSpPr>
          <p:spPr>
            <a:xfrm>
              <a:off x="2633400" y="2762425"/>
              <a:ext cx="22675" cy="24250"/>
            </a:xfrm>
            <a:custGeom>
              <a:avLst/>
              <a:gdLst/>
              <a:ahLst/>
              <a:cxnLst/>
              <a:rect l="l" t="t" r="r" b="b"/>
              <a:pathLst>
                <a:path w="907" h="970" extrusionOk="0">
                  <a:moveTo>
                    <a:pt x="25" y="0"/>
                  </a:moveTo>
                  <a:cubicBezTo>
                    <a:pt x="20" y="0"/>
                    <a:pt x="14" y="2"/>
                    <a:pt x="8" y="6"/>
                  </a:cubicBezTo>
                  <a:cubicBezTo>
                    <a:pt x="1" y="14"/>
                    <a:pt x="1" y="29"/>
                    <a:pt x="8" y="37"/>
                  </a:cubicBezTo>
                  <a:cubicBezTo>
                    <a:pt x="307" y="339"/>
                    <a:pt x="612" y="668"/>
                    <a:pt x="865" y="962"/>
                  </a:cubicBezTo>
                  <a:cubicBezTo>
                    <a:pt x="872" y="970"/>
                    <a:pt x="876" y="970"/>
                    <a:pt x="884" y="970"/>
                  </a:cubicBezTo>
                  <a:lnTo>
                    <a:pt x="899" y="966"/>
                  </a:lnTo>
                  <a:cubicBezTo>
                    <a:pt x="907" y="958"/>
                    <a:pt x="907" y="943"/>
                    <a:pt x="899" y="935"/>
                  </a:cubicBezTo>
                  <a:cubicBezTo>
                    <a:pt x="643" y="637"/>
                    <a:pt x="337" y="308"/>
                    <a:pt x="43" y="6"/>
                  </a:cubicBezTo>
                  <a:cubicBezTo>
                    <a:pt x="37" y="2"/>
                    <a:pt x="31" y="0"/>
                    <a:pt x="25"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3;p45">
              <a:extLst>
                <a:ext uri="{FF2B5EF4-FFF2-40B4-BE49-F238E27FC236}">
                  <a16:creationId xmlns:a16="http://schemas.microsoft.com/office/drawing/2014/main" id="{46746801-4B89-84BB-B5DB-AD86CF196FEF}"/>
                </a:ext>
              </a:extLst>
            </p:cNvPr>
            <p:cNvSpPr/>
            <p:nvPr/>
          </p:nvSpPr>
          <p:spPr>
            <a:xfrm>
              <a:off x="2528350" y="2706350"/>
              <a:ext cx="59675" cy="46250"/>
            </a:xfrm>
            <a:custGeom>
              <a:avLst/>
              <a:gdLst/>
              <a:ahLst/>
              <a:cxnLst/>
              <a:rect l="l" t="t" r="r" b="b"/>
              <a:pathLst>
                <a:path w="2387" h="1850" extrusionOk="0">
                  <a:moveTo>
                    <a:pt x="1587" y="1"/>
                  </a:moveTo>
                  <a:cubicBezTo>
                    <a:pt x="1469" y="37"/>
                    <a:pt x="1342" y="46"/>
                    <a:pt x="1212" y="46"/>
                  </a:cubicBezTo>
                  <a:cubicBezTo>
                    <a:pt x="1079" y="46"/>
                    <a:pt x="943" y="36"/>
                    <a:pt x="810" y="36"/>
                  </a:cubicBezTo>
                  <a:cubicBezTo>
                    <a:pt x="575" y="36"/>
                    <a:pt x="349" y="66"/>
                    <a:pt x="169" y="230"/>
                  </a:cubicBezTo>
                  <a:cubicBezTo>
                    <a:pt x="123" y="333"/>
                    <a:pt x="230" y="448"/>
                    <a:pt x="230" y="448"/>
                  </a:cubicBezTo>
                  <a:cubicBezTo>
                    <a:pt x="0" y="666"/>
                    <a:pt x="211" y="823"/>
                    <a:pt x="211" y="823"/>
                  </a:cubicBezTo>
                  <a:cubicBezTo>
                    <a:pt x="4" y="1045"/>
                    <a:pt x="295" y="1243"/>
                    <a:pt x="295" y="1243"/>
                  </a:cubicBezTo>
                  <a:cubicBezTo>
                    <a:pt x="169" y="1366"/>
                    <a:pt x="184" y="1473"/>
                    <a:pt x="222" y="1591"/>
                  </a:cubicBezTo>
                  <a:cubicBezTo>
                    <a:pt x="260" y="1706"/>
                    <a:pt x="715" y="1821"/>
                    <a:pt x="941" y="1844"/>
                  </a:cubicBezTo>
                  <a:cubicBezTo>
                    <a:pt x="981" y="1848"/>
                    <a:pt x="1023" y="1850"/>
                    <a:pt x="1066" y="1850"/>
                  </a:cubicBezTo>
                  <a:cubicBezTo>
                    <a:pt x="1270" y="1850"/>
                    <a:pt x="1509" y="1806"/>
                    <a:pt x="1732" y="1718"/>
                  </a:cubicBezTo>
                  <a:cubicBezTo>
                    <a:pt x="2000" y="1607"/>
                    <a:pt x="2386" y="647"/>
                    <a:pt x="2386" y="647"/>
                  </a:cubicBezTo>
                  <a:cubicBezTo>
                    <a:pt x="2042" y="368"/>
                    <a:pt x="1752" y="188"/>
                    <a:pt x="1587"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4;p45">
              <a:extLst>
                <a:ext uri="{FF2B5EF4-FFF2-40B4-BE49-F238E27FC236}">
                  <a16:creationId xmlns:a16="http://schemas.microsoft.com/office/drawing/2014/main" id="{742533C9-25C1-EE8F-9277-98BA0654D1C1}"/>
                </a:ext>
              </a:extLst>
            </p:cNvPr>
            <p:cNvSpPr/>
            <p:nvPr/>
          </p:nvSpPr>
          <p:spPr>
            <a:xfrm>
              <a:off x="2532450" y="2706075"/>
              <a:ext cx="24225" cy="5650"/>
            </a:xfrm>
            <a:custGeom>
              <a:avLst/>
              <a:gdLst/>
              <a:ahLst/>
              <a:cxnLst/>
              <a:rect l="l" t="t" r="r" b="b"/>
              <a:pathLst>
                <a:path w="969" h="226" extrusionOk="0">
                  <a:moveTo>
                    <a:pt x="575" y="1"/>
                  </a:moveTo>
                  <a:cubicBezTo>
                    <a:pt x="181" y="1"/>
                    <a:pt x="17" y="178"/>
                    <a:pt x="8" y="188"/>
                  </a:cubicBezTo>
                  <a:cubicBezTo>
                    <a:pt x="1" y="199"/>
                    <a:pt x="1" y="214"/>
                    <a:pt x="8" y="222"/>
                  </a:cubicBezTo>
                  <a:lnTo>
                    <a:pt x="24" y="226"/>
                  </a:lnTo>
                  <a:cubicBezTo>
                    <a:pt x="31" y="226"/>
                    <a:pt x="35" y="226"/>
                    <a:pt x="43" y="218"/>
                  </a:cubicBezTo>
                  <a:cubicBezTo>
                    <a:pt x="43" y="218"/>
                    <a:pt x="203" y="46"/>
                    <a:pt x="586" y="46"/>
                  </a:cubicBezTo>
                  <a:cubicBezTo>
                    <a:pt x="688" y="46"/>
                    <a:pt x="804" y="58"/>
                    <a:pt x="938" y="88"/>
                  </a:cubicBezTo>
                  <a:cubicBezTo>
                    <a:pt x="940" y="89"/>
                    <a:pt x="942" y="89"/>
                    <a:pt x="944" y="89"/>
                  </a:cubicBezTo>
                  <a:cubicBezTo>
                    <a:pt x="953" y="89"/>
                    <a:pt x="961" y="82"/>
                    <a:pt x="964" y="73"/>
                  </a:cubicBezTo>
                  <a:cubicBezTo>
                    <a:pt x="968" y="61"/>
                    <a:pt x="960" y="50"/>
                    <a:pt x="945" y="46"/>
                  </a:cubicBezTo>
                  <a:cubicBezTo>
                    <a:pt x="804" y="14"/>
                    <a:pt x="681" y="1"/>
                    <a:pt x="575"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5;p45">
              <a:extLst>
                <a:ext uri="{FF2B5EF4-FFF2-40B4-BE49-F238E27FC236}">
                  <a16:creationId xmlns:a16="http://schemas.microsoft.com/office/drawing/2014/main" id="{EB8A9ACF-3472-BFD2-64D9-DB6A9F4F5BC1}"/>
                </a:ext>
              </a:extLst>
            </p:cNvPr>
            <p:cNvSpPr/>
            <p:nvPr/>
          </p:nvSpPr>
          <p:spPr>
            <a:xfrm>
              <a:off x="2533400" y="2716950"/>
              <a:ext cx="12550" cy="4425"/>
            </a:xfrm>
            <a:custGeom>
              <a:avLst/>
              <a:gdLst/>
              <a:ahLst/>
              <a:cxnLst/>
              <a:rect l="l" t="t" r="r" b="b"/>
              <a:pathLst>
                <a:path w="502" h="177" extrusionOk="0">
                  <a:moveTo>
                    <a:pt x="29" y="1"/>
                  </a:moveTo>
                  <a:cubicBezTo>
                    <a:pt x="22" y="1"/>
                    <a:pt x="14" y="5"/>
                    <a:pt x="9" y="13"/>
                  </a:cubicBezTo>
                  <a:cubicBezTo>
                    <a:pt x="1" y="20"/>
                    <a:pt x="5" y="35"/>
                    <a:pt x="12" y="43"/>
                  </a:cubicBezTo>
                  <a:cubicBezTo>
                    <a:pt x="20" y="47"/>
                    <a:pt x="185" y="169"/>
                    <a:pt x="479" y="177"/>
                  </a:cubicBezTo>
                  <a:cubicBezTo>
                    <a:pt x="490" y="177"/>
                    <a:pt x="502" y="169"/>
                    <a:pt x="502" y="158"/>
                  </a:cubicBezTo>
                  <a:cubicBezTo>
                    <a:pt x="502" y="143"/>
                    <a:pt x="494" y="135"/>
                    <a:pt x="479" y="135"/>
                  </a:cubicBezTo>
                  <a:cubicBezTo>
                    <a:pt x="200" y="123"/>
                    <a:pt x="43" y="9"/>
                    <a:pt x="39" y="5"/>
                  </a:cubicBezTo>
                  <a:cubicBezTo>
                    <a:pt x="36" y="2"/>
                    <a:pt x="33" y="1"/>
                    <a:pt x="29"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6;p45">
              <a:extLst>
                <a:ext uri="{FF2B5EF4-FFF2-40B4-BE49-F238E27FC236}">
                  <a16:creationId xmlns:a16="http://schemas.microsoft.com/office/drawing/2014/main" id="{40FE906B-D286-28D2-74BF-0103C38AA8B9}"/>
                </a:ext>
              </a:extLst>
            </p:cNvPr>
            <p:cNvSpPr/>
            <p:nvPr/>
          </p:nvSpPr>
          <p:spPr>
            <a:xfrm>
              <a:off x="2533025" y="2726350"/>
              <a:ext cx="10350" cy="5650"/>
            </a:xfrm>
            <a:custGeom>
              <a:avLst/>
              <a:gdLst/>
              <a:ahLst/>
              <a:cxnLst/>
              <a:rect l="l" t="t" r="r" b="b"/>
              <a:pathLst>
                <a:path w="414" h="226" extrusionOk="0">
                  <a:moveTo>
                    <a:pt x="25" y="0"/>
                  </a:moveTo>
                  <a:cubicBezTo>
                    <a:pt x="19" y="0"/>
                    <a:pt x="13" y="3"/>
                    <a:pt x="8" y="7"/>
                  </a:cubicBezTo>
                  <a:cubicBezTo>
                    <a:pt x="1" y="15"/>
                    <a:pt x="1" y="30"/>
                    <a:pt x="8" y="38"/>
                  </a:cubicBezTo>
                  <a:cubicBezTo>
                    <a:pt x="16" y="46"/>
                    <a:pt x="173" y="187"/>
                    <a:pt x="387" y="225"/>
                  </a:cubicBezTo>
                  <a:lnTo>
                    <a:pt x="391" y="225"/>
                  </a:lnTo>
                  <a:cubicBezTo>
                    <a:pt x="402" y="225"/>
                    <a:pt x="410" y="218"/>
                    <a:pt x="414" y="206"/>
                  </a:cubicBezTo>
                  <a:cubicBezTo>
                    <a:pt x="414" y="195"/>
                    <a:pt x="406" y="183"/>
                    <a:pt x="395" y="180"/>
                  </a:cubicBezTo>
                  <a:cubicBezTo>
                    <a:pt x="192" y="145"/>
                    <a:pt x="43" y="7"/>
                    <a:pt x="39" y="7"/>
                  </a:cubicBezTo>
                  <a:cubicBezTo>
                    <a:pt x="35" y="2"/>
                    <a:pt x="30" y="0"/>
                    <a:pt x="25"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7;p45">
              <a:extLst>
                <a:ext uri="{FF2B5EF4-FFF2-40B4-BE49-F238E27FC236}">
                  <a16:creationId xmlns:a16="http://schemas.microsoft.com/office/drawing/2014/main" id="{4C8E2489-C68A-A996-2AFA-F49ED1EF631A}"/>
                </a:ext>
              </a:extLst>
            </p:cNvPr>
            <p:cNvSpPr/>
            <p:nvPr/>
          </p:nvSpPr>
          <p:spPr>
            <a:xfrm>
              <a:off x="2534650" y="2737000"/>
              <a:ext cx="8625" cy="6075"/>
            </a:xfrm>
            <a:custGeom>
              <a:avLst/>
              <a:gdLst/>
              <a:ahLst/>
              <a:cxnLst/>
              <a:rect l="l" t="t" r="r" b="b"/>
              <a:pathLst>
                <a:path w="345" h="243" extrusionOk="0">
                  <a:moveTo>
                    <a:pt x="26" y="1"/>
                  </a:moveTo>
                  <a:cubicBezTo>
                    <a:pt x="21" y="1"/>
                    <a:pt x="16" y="2"/>
                    <a:pt x="12" y="6"/>
                  </a:cubicBezTo>
                  <a:cubicBezTo>
                    <a:pt x="5" y="14"/>
                    <a:pt x="1" y="29"/>
                    <a:pt x="8" y="36"/>
                  </a:cubicBezTo>
                  <a:cubicBezTo>
                    <a:pt x="16" y="44"/>
                    <a:pt x="135" y="174"/>
                    <a:pt x="310" y="243"/>
                  </a:cubicBezTo>
                  <a:lnTo>
                    <a:pt x="318" y="243"/>
                  </a:lnTo>
                  <a:cubicBezTo>
                    <a:pt x="330" y="243"/>
                    <a:pt x="337" y="239"/>
                    <a:pt x="341" y="228"/>
                  </a:cubicBezTo>
                  <a:cubicBezTo>
                    <a:pt x="345" y="216"/>
                    <a:pt x="337" y="205"/>
                    <a:pt x="326" y="201"/>
                  </a:cubicBezTo>
                  <a:cubicBezTo>
                    <a:pt x="161" y="136"/>
                    <a:pt x="43" y="10"/>
                    <a:pt x="43" y="10"/>
                  </a:cubicBezTo>
                  <a:cubicBezTo>
                    <a:pt x="39" y="3"/>
                    <a:pt x="32" y="1"/>
                    <a:pt x="26"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8;p45">
              <a:extLst>
                <a:ext uri="{FF2B5EF4-FFF2-40B4-BE49-F238E27FC236}">
                  <a16:creationId xmlns:a16="http://schemas.microsoft.com/office/drawing/2014/main" id="{0F3702C9-067F-386E-9A2B-612D37B4AF01}"/>
                </a:ext>
              </a:extLst>
            </p:cNvPr>
            <p:cNvSpPr/>
            <p:nvPr/>
          </p:nvSpPr>
          <p:spPr>
            <a:xfrm>
              <a:off x="2545275" y="2845800"/>
              <a:ext cx="70175" cy="42250"/>
            </a:xfrm>
            <a:custGeom>
              <a:avLst/>
              <a:gdLst/>
              <a:ahLst/>
              <a:cxnLst/>
              <a:rect l="l" t="t" r="r" b="b"/>
              <a:pathLst>
                <a:path w="2807" h="1690" extrusionOk="0">
                  <a:moveTo>
                    <a:pt x="2184" y="1"/>
                  </a:moveTo>
                  <a:cubicBezTo>
                    <a:pt x="1911" y="1"/>
                    <a:pt x="1619" y="122"/>
                    <a:pt x="1346" y="122"/>
                  </a:cubicBezTo>
                  <a:cubicBezTo>
                    <a:pt x="1314" y="122"/>
                    <a:pt x="1282" y="120"/>
                    <a:pt x="1250" y="116"/>
                  </a:cubicBezTo>
                  <a:cubicBezTo>
                    <a:pt x="1134" y="304"/>
                    <a:pt x="976" y="422"/>
                    <a:pt x="880" y="422"/>
                  </a:cubicBezTo>
                  <a:cubicBezTo>
                    <a:pt x="879" y="422"/>
                    <a:pt x="877" y="422"/>
                    <a:pt x="876" y="422"/>
                  </a:cubicBezTo>
                  <a:cubicBezTo>
                    <a:pt x="780" y="418"/>
                    <a:pt x="390" y="327"/>
                    <a:pt x="390" y="327"/>
                  </a:cubicBezTo>
                  <a:lnTo>
                    <a:pt x="0" y="1474"/>
                  </a:lnTo>
                  <a:cubicBezTo>
                    <a:pt x="329" y="1596"/>
                    <a:pt x="1136" y="1600"/>
                    <a:pt x="1388" y="1653"/>
                  </a:cubicBezTo>
                  <a:cubicBezTo>
                    <a:pt x="1505" y="1678"/>
                    <a:pt x="1625" y="1690"/>
                    <a:pt x="1739" y="1690"/>
                  </a:cubicBezTo>
                  <a:cubicBezTo>
                    <a:pt x="1874" y="1690"/>
                    <a:pt x="2001" y="1673"/>
                    <a:pt x="2107" y="1642"/>
                  </a:cubicBezTo>
                  <a:cubicBezTo>
                    <a:pt x="2302" y="1588"/>
                    <a:pt x="2688" y="1416"/>
                    <a:pt x="2704" y="1309"/>
                  </a:cubicBezTo>
                  <a:cubicBezTo>
                    <a:pt x="2719" y="1198"/>
                    <a:pt x="2715" y="1103"/>
                    <a:pt x="2585" y="1011"/>
                  </a:cubicBezTo>
                  <a:cubicBezTo>
                    <a:pt x="2585" y="1011"/>
                    <a:pt x="2807" y="793"/>
                    <a:pt x="2593" y="629"/>
                  </a:cubicBezTo>
                  <a:cubicBezTo>
                    <a:pt x="2593" y="629"/>
                    <a:pt x="2753" y="460"/>
                    <a:pt x="2516" y="300"/>
                  </a:cubicBezTo>
                  <a:cubicBezTo>
                    <a:pt x="2516" y="300"/>
                    <a:pt x="2596" y="185"/>
                    <a:pt x="2539" y="97"/>
                  </a:cubicBezTo>
                  <a:cubicBezTo>
                    <a:pt x="2427" y="26"/>
                    <a:pt x="2307" y="1"/>
                    <a:pt x="2184"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9;p45">
              <a:extLst>
                <a:ext uri="{FF2B5EF4-FFF2-40B4-BE49-F238E27FC236}">
                  <a16:creationId xmlns:a16="http://schemas.microsoft.com/office/drawing/2014/main" id="{CD4629B4-6E85-AB80-F1DD-49ECA4223AB5}"/>
                </a:ext>
              </a:extLst>
            </p:cNvPr>
            <p:cNvSpPr/>
            <p:nvPr/>
          </p:nvSpPr>
          <p:spPr>
            <a:xfrm>
              <a:off x="2586750" y="2844775"/>
              <a:ext cx="21925" cy="3850"/>
            </a:xfrm>
            <a:custGeom>
              <a:avLst/>
              <a:gdLst/>
              <a:ahLst/>
              <a:cxnLst/>
              <a:rect l="l" t="t" r="r" b="b"/>
              <a:pathLst>
                <a:path w="877" h="154" extrusionOk="0">
                  <a:moveTo>
                    <a:pt x="516" y="0"/>
                  </a:moveTo>
                  <a:cubicBezTo>
                    <a:pt x="386" y="0"/>
                    <a:pt x="220" y="28"/>
                    <a:pt x="16" y="115"/>
                  </a:cubicBezTo>
                  <a:cubicBezTo>
                    <a:pt x="4" y="119"/>
                    <a:pt x="1" y="130"/>
                    <a:pt x="4" y="142"/>
                  </a:cubicBezTo>
                  <a:cubicBezTo>
                    <a:pt x="8" y="150"/>
                    <a:pt x="16" y="153"/>
                    <a:pt x="24" y="153"/>
                  </a:cubicBezTo>
                  <a:lnTo>
                    <a:pt x="31" y="150"/>
                  </a:lnTo>
                  <a:cubicBezTo>
                    <a:pt x="227" y="68"/>
                    <a:pt x="387" y="42"/>
                    <a:pt x="512" y="42"/>
                  </a:cubicBezTo>
                  <a:cubicBezTo>
                    <a:pt x="732" y="42"/>
                    <a:pt x="842" y="124"/>
                    <a:pt x="842" y="127"/>
                  </a:cubicBezTo>
                  <a:cubicBezTo>
                    <a:pt x="845" y="130"/>
                    <a:pt x="849" y="131"/>
                    <a:pt x="853" y="131"/>
                  </a:cubicBezTo>
                  <a:cubicBezTo>
                    <a:pt x="860" y="131"/>
                    <a:pt x="868" y="128"/>
                    <a:pt x="872" y="123"/>
                  </a:cubicBezTo>
                  <a:cubicBezTo>
                    <a:pt x="876" y="115"/>
                    <a:pt x="876" y="104"/>
                    <a:pt x="869" y="96"/>
                  </a:cubicBezTo>
                  <a:cubicBezTo>
                    <a:pt x="861" y="89"/>
                    <a:pt x="746" y="0"/>
                    <a:pt x="516"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0;p45">
              <a:extLst>
                <a:ext uri="{FF2B5EF4-FFF2-40B4-BE49-F238E27FC236}">
                  <a16:creationId xmlns:a16="http://schemas.microsoft.com/office/drawing/2014/main" id="{4B4029D4-D659-FD17-157E-A4C10785A535}"/>
                </a:ext>
              </a:extLst>
            </p:cNvPr>
            <p:cNvSpPr/>
            <p:nvPr/>
          </p:nvSpPr>
          <p:spPr>
            <a:xfrm>
              <a:off x="2598225" y="2852850"/>
              <a:ext cx="10550" cy="5625"/>
            </a:xfrm>
            <a:custGeom>
              <a:avLst/>
              <a:gdLst/>
              <a:ahLst/>
              <a:cxnLst/>
              <a:rect l="l" t="t" r="r" b="b"/>
              <a:pathLst>
                <a:path w="422" h="225" extrusionOk="0">
                  <a:moveTo>
                    <a:pt x="400" y="1"/>
                  </a:moveTo>
                  <a:cubicBezTo>
                    <a:pt x="395" y="1"/>
                    <a:pt x="391" y="2"/>
                    <a:pt x="387" y="6"/>
                  </a:cubicBezTo>
                  <a:cubicBezTo>
                    <a:pt x="383" y="6"/>
                    <a:pt x="260" y="132"/>
                    <a:pt x="16" y="186"/>
                  </a:cubicBezTo>
                  <a:cubicBezTo>
                    <a:pt x="4" y="190"/>
                    <a:pt x="0" y="197"/>
                    <a:pt x="0" y="209"/>
                  </a:cubicBezTo>
                  <a:cubicBezTo>
                    <a:pt x="4" y="220"/>
                    <a:pt x="12" y="224"/>
                    <a:pt x="20" y="224"/>
                  </a:cubicBezTo>
                  <a:lnTo>
                    <a:pt x="23" y="224"/>
                  </a:lnTo>
                  <a:cubicBezTo>
                    <a:pt x="283" y="171"/>
                    <a:pt x="410" y="37"/>
                    <a:pt x="413" y="33"/>
                  </a:cubicBezTo>
                  <a:cubicBezTo>
                    <a:pt x="421" y="25"/>
                    <a:pt x="421" y="14"/>
                    <a:pt x="413" y="6"/>
                  </a:cubicBezTo>
                  <a:cubicBezTo>
                    <a:pt x="410" y="2"/>
                    <a:pt x="405" y="1"/>
                    <a:pt x="400"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1;p45">
              <a:extLst>
                <a:ext uri="{FF2B5EF4-FFF2-40B4-BE49-F238E27FC236}">
                  <a16:creationId xmlns:a16="http://schemas.microsoft.com/office/drawing/2014/main" id="{1FC7ABE9-7C93-CE37-19CD-9A4C851546E9}"/>
                </a:ext>
              </a:extLst>
            </p:cNvPr>
            <p:cNvSpPr/>
            <p:nvPr/>
          </p:nvSpPr>
          <p:spPr>
            <a:xfrm>
              <a:off x="2602150" y="2861025"/>
              <a:ext cx="8525" cy="6325"/>
            </a:xfrm>
            <a:custGeom>
              <a:avLst/>
              <a:gdLst/>
              <a:ahLst/>
              <a:cxnLst/>
              <a:rect l="l" t="t" r="r" b="b"/>
              <a:pathLst>
                <a:path w="341" h="253" extrusionOk="0">
                  <a:moveTo>
                    <a:pt x="318" y="0"/>
                  </a:moveTo>
                  <a:cubicBezTo>
                    <a:pt x="311" y="0"/>
                    <a:pt x="305" y="3"/>
                    <a:pt x="302" y="8"/>
                  </a:cubicBezTo>
                  <a:cubicBezTo>
                    <a:pt x="299" y="8"/>
                    <a:pt x="188" y="153"/>
                    <a:pt x="16" y="215"/>
                  </a:cubicBezTo>
                  <a:cubicBezTo>
                    <a:pt x="4" y="218"/>
                    <a:pt x="0" y="230"/>
                    <a:pt x="4" y="241"/>
                  </a:cubicBezTo>
                  <a:cubicBezTo>
                    <a:pt x="4" y="249"/>
                    <a:pt x="12" y="253"/>
                    <a:pt x="23" y="253"/>
                  </a:cubicBezTo>
                  <a:lnTo>
                    <a:pt x="27" y="253"/>
                  </a:lnTo>
                  <a:cubicBezTo>
                    <a:pt x="214" y="188"/>
                    <a:pt x="329" y="39"/>
                    <a:pt x="333" y="31"/>
                  </a:cubicBezTo>
                  <a:cubicBezTo>
                    <a:pt x="341" y="23"/>
                    <a:pt x="337" y="12"/>
                    <a:pt x="329" y="4"/>
                  </a:cubicBezTo>
                  <a:cubicBezTo>
                    <a:pt x="326" y="1"/>
                    <a:pt x="322" y="0"/>
                    <a:pt x="318"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2;p45">
              <a:extLst>
                <a:ext uri="{FF2B5EF4-FFF2-40B4-BE49-F238E27FC236}">
                  <a16:creationId xmlns:a16="http://schemas.microsoft.com/office/drawing/2014/main" id="{729767E7-3861-5B05-760B-DC39537210FA}"/>
                </a:ext>
              </a:extLst>
            </p:cNvPr>
            <p:cNvSpPr/>
            <p:nvPr/>
          </p:nvSpPr>
          <p:spPr>
            <a:xfrm>
              <a:off x="2603950" y="2870675"/>
              <a:ext cx="6825" cy="6525"/>
            </a:xfrm>
            <a:custGeom>
              <a:avLst/>
              <a:gdLst/>
              <a:ahLst/>
              <a:cxnLst/>
              <a:rect l="l" t="t" r="r" b="b"/>
              <a:pathLst>
                <a:path w="273" h="261" extrusionOk="0">
                  <a:moveTo>
                    <a:pt x="252" y="1"/>
                  </a:moveTo>
                  <a:cubicBezTo>
                    <a:pt x="246" y="1"/>
                    <a:pt x="239" y="5"/>
                    <a:pt x="234" y="12"/>
                  </a:cubicBezTo>
                  <a:cubicBezTo>
                    <a:pt x="234" y="12"/>
                    <a:pt x="154" y="142"/>
                    <a:pt x="12" y="222"/>
                  </a:cubicBezTo>
                  <a:cubicBezTo>
                    <a:pt x="5" y="230"/>
                    <a:pt x="1" y="242"/>
                    <a:pt x="5" y="249"/>
                  </a:cubicBezTo>
                  <a:cubicBezTo>
                    <a:pt x="9" y="257"/>
                    <a:pt x="16" y="261"/>
                    <a:pt x="24" y="261"/>
                  </a:cubicBezTo>
                  <a:lnTo>
                    <a:pt x="35" y="257"/>
                  </a:lnTo>
                  <a:cubicBezTo>
                    <a:pt x="181" y="173"/>
                    <a:pt x="265" y="39"/>
                    <a:pt x="269" y="31"/>
                  </a:cubicBezTo>
                  <a:cubicBezTo>
                    <a:pt x="272" y="24"/>
                    <a:pt x="272" y="8"/>
                    <a:pt x="261" y="5"/>
                  </a:cubicBezTo>
                  <a:cubicBezTo>
                    <a:pt x="258" y="2"/>
                    <a:pt x="255" y="1"/>
                    <a:pt x="252"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3;p45">
              <a:extLst>
                <a:ext uri="{FF2B5EF4-FFF2-40B4-BE49-F238E27FC236}">
                  <a16:creationId xmlns:a16="http://schemas.microsoft.com/office/drawing/2014/main" id="{E6220A3E-F521-B92F-561B-14D2D66C6CF6}"/>
                </a:ext>
              </a:extLst>
            </p:cNvPr>
            <p:cNvSpPr/>
            <p:nvPr/>
          </p:nvSpPr>
          <p:spPr>
            <a:xfrm>
              <a:off x="2533975" y="2939800"/>
              <a:ext cx="27950" cy="82050"/>
            </a:xfrm>
            <a:custGeom>
              <a:avLst/>
              <a:gdLst/>
              <a:ahLst/>
              <a:cxnLst/>
              <a:rect l="l" t="t" r="r" b="b"/>
              <a:pathLst>
                <a:path w="1118" h="3282" extrusionOk="0">
                  <a:moveTo>
                    <a:pt x="2" y="3229"/>
                  </a:moveTo>
                  <a:cubicBezTo>
                    <a:pt x="1" y="3231"/>
                    <a:pt x="1" y="3233"/>
                    <a:pt x="1" y="3235"/>
                  </a:cubicBezTo>
                  <a:cubicBezTo>
                    <a:pt x="1" y="3233"/>
                    <a:pt x="1" y="3231"/>
                    <a:pt x="2" y="3229"/>
                  </a:cubicBezTo>
                  <a:close/>
                  <a:moveTo>
                    <a:pt x="360" y="0"/>
                  </a:moveTo>
                  <a:cubicBezTo>
                    <a:pt x="337" y="0"/>
                    <a:pt x="322" y="19"/>
                    <a:pt x="322" y="39"/>
                  </a:cubicBezTo>
                  <a:cubicBezTo>
                    <a:pt x="318" y="811"/>
                    <a:pt x="215" y="1572"/>
                    <a:pt x="116" y="2310"/>
                  </a:cubicBezTo>
                  <a:cubicBezTo>
                    <a:pt x="78" y="2610"/>
                    <a:pt x="36" y="2918"/>
                    <a:pt x="2" y="3229"/>
                  </a:cubicBezTo>
                  <a:lnTo>
                    <a:pt x="2" y="3229"/>
                  </a:lnTo>
                  <a:cubicBezTo>
                    <a:pt x="5" y="3213"/>
                    <a:pt x="22" y="3201"/>
                    <a:pt x="39" y="3201"/>
                  </a:cubicBezTo>
                  <a:lnTo>
                    <a:pt x="43" y="3201"/>
                  </a:lnTo>
                  <a:cubicBezTo>
                    <a:pt x="62" y="3205"/>
                    <a:pt x="77" y="3224"/>
                    <a:pt x="74" y="3243"/>
                  </a:cubicBezTo>
                  <a:lnTo>
                    <a:pt x="70" y="3281"/>
                  </a:lnTo>
                  <a:lnTo>
                    <a:pt x="104" y="3281"/>
                  </a:lnTo>
                  <a:cubicBezTo>
                    <a:pt x="246" y="3281"/>
                    <a:pt x="555" y="3239"/>
                    <a:pt x="724" y="2914"/>
                  </a:cubicBezTo>
                  <a:cubicBezTo>
                    <a:pt x="942" y="2497"/>
                    <a:pt x="1083" y="826"/>
                    <a:pt x="1117" y="81"/>
                  </a:cubicBezTo>
                  <a:cubicBezTo>
                    <a:pt x="1117" y="61"/>
                    <a:pt x="1102" y="42"/>
                    <a:pt x="1079" y="42"/>
                  </a:cubicBezTo>
                  <a:cubicBezTo>
                    <a:pt x="1056" y="42"/>
                    <a:pt x="1041" y="58"/>
                    <a:pt x="1041" y="77"/>
                  </a:cubicBezTo>
                  <a:cubicBezTo>
                    <a:pt x="1010" y="788"/>
                    <a:pt x="865" y="2474"/>
                    <a:pt x="659" y="2876"/>
                  </a:cubicBezTo>
                  <a:cubicBezTo>
                    <a:pt x="506" y="3170"/>
                    <a:pt x="238" y="3205"/>
                    <a:pt x="112" y="3205"/>
                  </a:cubicBezTo>
                  <a:lnTo>
                    <a:pt x="81" y="3205"/>
                  </a:lnTo>
                  <a:cubicBezTo>
                    <a:pt x="112" y="2906"/>
                    <a:pt x="154" y="2608"/>
                    <a:pt x="192" y="2317"/>
                  </a:cubicBezTo>
                  <a:cubicBezTo>
                    <a:pt x="292" y="1579"/>
                    <a:pt x="395" y="819"/>
                    <a:pt x="399" y="39"/>
                  </a:cubicBezTo>
                  <a:cubicBezTo>
                    <a:pt x="399" y="19"/>
                    <a:pt x="379"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4;p45">
              <a:extLst>
                <a:ext uri="{FF2B5EF4-FFF2-40B4-BE49-F238E27FC236}">
                  <a16:creationId xmlns:a16="http://schemas.microsoft.com/office/drawing/2014/main" id="{308E6C3C-E885-96E4-D291-4469F30574A8}"/>
                </a:ext>
              </a:extLst>
            </p:cNvPr>
            <p:cNvSpPr/>
            <p:nvPr/>
          </p:nvSpPr>
          <p:spPr>
            <a:xfrm>
              <a:off x="2529975" y="3065975"/>
              <a:ext cx="300" cy="975"/>
            </a:xfrm>
            <a:custGeom>
              <a:avLst/>
              <a:gdLst/>
              <a:ahLst/>
              <a:cxnLst/>
              <a:rect l="l" t="t" r="r" b="b"/>
              <a:pathLst>
                <a:path w="12" h="39" extrusionOk="0">
                  <a:moveTo>
                    <a:pt x="8" y="1"/>
                  </a:moveTo>
                  <a:lnTo>
                    <a:pt x="0" y="35"/>
                  </a:lnTo>
                  <a:cubicBezTo>
                    <a:pt x="0" y="35"/>
                    <a:pt x="4" y="39"/>
                    <a:pt x="4" y="39"/>
                  </a:cubicBezTo>
                  <a:lnTo>
                    <a:pt x="12" y="39"/>
                  </a:lnTo>
                  <a:cubicBezTo>
                    <a:pt x="12" y="12"/>
                    <a:pt x="8" y="1"/>
                    <a:pt x="8"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5;p45">
              <a:extLst>
                <a:ext uri="{FF2B5EF4-FFF2-40B4-BE49-F238E27FC236}">
                  <a16:creationId xmlns:a16="http://schemas.microsoft.com/office/drawing/2014/main" id="{0B3D6B07-0AFD-B82F-DEBF-55A4E533258D}"/>
                </a:ext>
              </a:extLst>
            </p:cNvPr>
            <p:cNvSpPr/>
            <p:nvPr/>
          </p:nvSpPr>
          <p:spPr>
            <a:xfrm>
              <a:off x="2529200" y="3020675"/>
              <a:ext cx="6525" cy="46275"/>
            </a:xfrm>
            <a:custGeom>
              <a:avLst/>
              <a:gdLst/>
              <a:ahLst/>
              <a:cxnLst/>
              <a:rect l="l" t="t" r="r" b="b"/>
              <a:pathLst>
                <a:path w="261" h="1851" extrusionOk="0">
                  <a:moveTo>
                    <a:pt x="192" y="0"/>
                  </a:moveTo>
                  <a:cubicBezTo>
                    <a:pt x="192" y="2"/>
                    <a:pt x="191" y="4"/>
                    <a:pt x="191" y="6"/>
                  </a:cubicBezTo>
                  <a:lnTo>
                    <a:pt x="191" y="6"/>
                  </a:lnTo>
                  <a:lnTo>
                    <a:pt x="192" y="0"/>
                  </a:lnTo>
                  <a:close/>
                  <a:moveTo>
                    <a:pt x="191" y="6"/>
                  </a:moveTo>
                  <a:lnTo>
                    <a:pt x="1" y="1809"/>
                  </a:lnTo>
                  <a:cubicBezTo>
                    <a:pt x="1" y="1828"/>
                    <a:pt x="12" y="1843"/>
                    <a:pt x="31" y="1847"/>
                  </a:cubicBezTo>
                  <a:lnTo>
                    <a:pt x="39" y="1813"/>
                  </a:lnTo>
                  <a:cubicBezTo>
                    <a:pt x="39" y="1813"/>
                    <a:pt x="43" y="1824"/>
                    <a:pt x="43" y="1851"/>
                  </a:cubicBezTo>
                  <a:cubicBezTo>
                    <a:pt x="62" y="1847"/>
                    <a:pt x="73" y="1832"/>
                    <a:pt x="77" y="1816"/>
                  </a:cubicBezTo>
                  <a:lnTo>
                    <a:pt x="261" y="46"/>
                  </a:lnTo>
                  <a:cubicBezTo>
                    <a:pt x="238" y="42"/>
                    <a:pt x="223" y="42"/>
                    <a:pt x="223" y="42"/>
                  </a:cubicBezTo>
                  <a:cubicBezTo>
                    <a:pt x="205" y="39"/>
                    <a:pt x="191" y="23"/>
                    <a:pt x="191"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36;p45">
              <a:extLst>
                <a:ext uri="{FF2B5EF4-FFF2-40B4-BE49-F238E27FC236}">
                  <a16:creationId xmlns:a16="http://schemas.microsoft.com/office/drawing/2014/main" id="{F5F3A783-54FA-AD70-BAC5-DAFAA7FDEF21}"/>
                </a:ext>
              </a:extLst>
            </p:cNvPr>
            <p:cNvSpPr/>
            <p:nvPr/>
          </p:nvSpPr>
          <p:spPr>
            <a:xfrm>
              <a:off x="2533900" y="3019800"/>
              <a:ext cx="2025" cy="2050"/>
            </a:xfrm>
            <a:custGeom>
              <a:avLst/>
              <a:gdLst/>
              <a:ahLst/>
              <a:cxnLst/>
              <a:rect l="l" t="t" r="r" b="b"/>
              <a:pathLst>
                <a:path w="81" h="82" extrusionOk="0">
                  <a:moveTo>
                    <a:pt x="42" y="1"/>
                  </a:moveTo>
                  <a:cubicBezTo>
                    <a:pt x="23" y="1"/>
                    <a:pt x="4" y="16"/>
                    <a:pt x="4" y="35"/>
                  </a:cubicBezTo>
                  <a:cubicBezTo>
                    <a:pt x="0" y="54"/>
                    <a:pt x="15" y="73"/>
                    <a:pt x="35" y="77"/>
                  </a:cubicBezTo>
                  <a:cubicBezTo>
                    <a:pt x="35" y="77"/>
                    <a:pt x="50" y="77"/>
                    <a:pt x="73" y="81"/>
                  </a:cubicBezTo>
                  <a:lnTo>
                    <a:pt x="77" y="43"/>
                  </a:lnTo>
                  <a:cubicBezTo>
                    <a:pt x="80" y="24"/>
                    <a:pt x="65" y="5"/>
                    <a:pt x="46" y="1"/>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Content Placeholder 3" descr="A diagram of a system&#10;&#10;Description automatically generated">
            <a:extLst>
              <a:ext uri="{FF2B5EF4-FFF2-40B4-BE49-F238E27FC236}">
                <a16:creationId xmlns:a16="http://schemas.microsoft.com/office/drawing/2014/main" id="{D28B8052-4D54-0EB5-C6E7-655E245A91E2}"/>
              </a:ext>
            </a:extLst>
          </p:cNvPr>
          <p:cNvPicPr>
            <a:picLocks noChangeAspect="1"/>
          </p:cNvPicPr>
          <p:nvPr/>
        </p:nvPicPr>
        <p:blipFill>
          <a:blip r:embed="rId3"/>
          <a:stretch>
            <a:fillRect/>
          </a:stretch>
        </p:blipFill>
        <p:spPr>
          <a:xfrm>
            <a:off x="4780858" y="808651"/>
            <a:ext cx="3505342" cy="3747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3277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03</a:t>
            </a:r>
            <a:endParaRPr sz="2400" dirty="0"/>
          </a:p>
        </p:txBody>
      </p:sp>
      <p:sp>
        <p:nvSpPr>
          <p:cNvPr id="325" name="Google Shape;325;p30"/>
          <p:cNvSpPr txBox="1">
            <a:spLocks noGrp="1"/>
          </p:cNvSpPr>
          <p:nvPr>
            <p:ph type="title"/>
          </p:nvPr>
        </p:nvSpPr>
        <p:spPr>
          <a:xfrm>
            <a:off x="4874763" y="125544"/>
            <a:ext cx="2680122" cy="6962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2000" dirty="0"/>
              <a:t>Team Member 2</a:t>
            </a:r>
          </a:p>
        </p:txBody>
      </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sp>
        <p:nvSpPr>
          <p:cNvPr id="2" name="Content Placeholder 2">
            <a:extLst>
              <a:ext uri="{FF2B5EF4-FFF2-40B4-BE49-F238E27FC236}">
                <a16:creationId xmlns:a16="http://schemas.microsoft.com/office/drawing/2014/main" id="{B4E10593-520C-70F0-7E0A-9DFB6CDAFD1F}"/>
              </a:ext>
            </a:extLst>
          </p:cNvPr>
          <p:cNvSpPr txBox="1">
            <a:spLocks/>
          </p:cNvSpPr>
          <p:nvPr/>
        </p:nvSpPr>
        <p:spPr>
          <a:xfrm>
            <a:off x="4937626" y="1380904"/>
            <a:ext cx="4592116" cy="29920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7E414F7-4CAE-9517-466D-6D43C08C94CD}"/>
              </a:ext>
            </a:extLst>
          </p:cNvPr>
          <p:cNvSpPr txBox="1"/>
          <p:nvPr/>
        </p:nvSpPr>
        <p:spPr>
          <a:xfrm>
            <a:off x="4715870" y="1253510"/>
            <a:ext cx="4160501" cy="3416320"/>
          </a:xfrm>
          <a:prstGeom prst="rect">
            <a:avLst/>
          </a:prstGeom>
          <a:noFill/>
        </p:spPr>
        <p:txBody>
          <a:bodyPr wrap="square">
            <a:spAutoFit/>
          </a:bodyPr>
          <a:lstStyle/>
          <a:p>
            <a:pPr marL="0" indent="0">
              <a:buNone/>
            </a:pPr>
            <a:r>
              <a:rPr lang="en-US" sz="1800" b="1" dirty="0">
                <a:latin typeface="Times New Roman" panose="02020603050405020304" pitchFamily="18" charset="0"/>
                <a:cs typeface="Times New Roman" panose="02020603050405020304" pitchFamily="18" charset="0"/>
              </a:rPr>
              <a:t>No. of pages: </a:t>
            </a:r>
            <a:r>
              <a:rPr lang="en-US" sz="1800" dirty="0">
                <a:latin typeface="Times New Roman" panose="02020603050405020304" pitchFamily="18" charset="0"/>
                <a:cs typeface="Times New Roman" panose="02020603050405020304" pitchFamily="18" charset="0"/>
              </a:rPr>
              <a:t>20</a:t>
            </a:r>
          </a:p>
          <a:p>
            <a:pPr marL="0" indent="0">
              <a:buNone/>
            </a:pPr>
            <a:r>
              <a:rPr lang="en-US" sz="1800" b="1" dirty="0">
                <a:latin typeface="Times New Roman" panose="02020603050405020304" pitchFamily="18" charset="0"/>
                <a:cs typeface="Times New Roman" panose="02020603050405020304" pitchFamily="18" charset="0"/>
              </a:rPr>
              <a:t>Modules Worked on:</a:t>
            </a:r>
          </a:p>
          <a:p>
            <a:pPr marL="285750" indent="-285750">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Service History: LOC- 189</a:t>
            </a:r>
          </a:p>
          <a:p>
            <a:pPr marL="285750" indent="-285750">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Complaint : LOC- 132</a:t>
            </a:r>
          </a:p>
          <a:p>
            <a:pPr marL="285750" indent="-285750">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FAQ category : LOC- 164</a:t>
            </a:r>
          </a:p>
          <a:p>
            <a:pPr marL="285750" indent="-285750">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System Admin : LOC-161 </a:t>
            </a:r>
          </a:p>
          <a:p>
            <a:pPr marL="285750" indent="-285750">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Service Provider Document : LOC- 146</a:t>
            </a:r>
          </a:p>
          <a:p>
            <a:pPr marL="285750" indent="-285750">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Subscription : LOC- 160</a:t>
            </a:r>
          </a:p>
          <a:p>
            <a:pPr marL="285750" indent="-285750">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Service Provider Rating : LOC- 145</a:t>
            </a:r>
          </a:p>
          <a:p>
            <a:pPr marL="0" indent="0">
              <a:buNone/>
            </a:pPr>
            <a:r>
              <a:rPr lang="en-US" sz="1800" b="1" dirty="0">
                <a:latin typeface="Times New Roman" panose="02020603050405020304" pitchFamily="18" charset="0"/>
                <a:cs typeface="Times New Roman" panose="02020603050405020304" pitchFamily="18" charset="0"/>
              </a:rPr>
              <a:t>Comments: </a:t>
            </a:r>
            <a:r>
              <a:rPr lang="en-US" sz="1800" dirty="0">
                <a:latin typeface="Times New Roman" panose="02020603050405020304" pitchFamily="18" charset="0"/>
                <a:cs typeface="Times New Roman" panose="02020603050405020304" pitchFamily="18" charset="0"/>
              </a:rPr>
              <a:t>Faced issues during integration of modules</a:t>
            </a:r>
          </a:p>
          <a:p>
            <a:pPr marL="0" indent="0">
              <a:buNone/>
            </a:pPr>
            <a:endParaRPr lang="en-US" sz="1800" dirty="0">
              <a:latin typeface="Times New Roman" panose="02020603050405020304" pitchFamily="18" charset="0"/>
              <a:cs typeface="Times New Roman" panose="02020603050405020304" pitchFamily="18" charset="0"/>
            </a:endParaRPr>
          </a:p>
        </p:txBody>
      </p:sp>
      <p:grpSp>
        <p:nvGrpSpPr>
          <p:cNvPr id="3" name="Google Shape;779;p45">
            <a:extLst>
              <a:ext uri="{FF2B5EF4-FFF2-40B4-BE49-F238E27FC236}">
                <a16:creationId xmlns:a16="http://schemas.microsoft.com/office/drawing/2014/main" id="{F3B83FDE-FA5F-B0DD-2CAA-9861703072E3}"/>
              </a:ext>
            </a:extLst>
          </p:cNvPr>
          <p:cNvGrpSpPr/>
          <p:nvPr/>
        </p:nvGrpSpPr>
        <p:grpSpPr>
          <a:xfrm>
            <a:off x="1364371" y="1256490"/>
            <a:ext cx="1696356" cy="3384644"/>
            <a:chOff x="2306100" y="2379400"/>
            <a:chExt cx="630850" cy="1258700"/>
          </a:xfrm>
        </p:grpSpPr>
        <p:sp>
          <p:nvSpPr>
            <p:cNvPr id="5" name="Google Shape;780;p45">
              <a:extLst>
                <a:ext uri="{FF2B5EF4-FFF2-40B4-BE49-F238E27FC236}">
                  <a16:creationId xmlns:a16="http://schemas.microsoft.com/office/drawing/2014/main" id="{5DE628C3-1FDD-092F-FF57-52C5F9259CE4}"/>
                </a:ext>
              </a:extLst>
            </p:cNvPr>
            <p:cNvSpPr/>
            <p:nvPr/>
          </p:nvSpPr>
          <p:spPr>
            <a:xfrm>
              <a:off x="2512950" y="2379400"/>
              <a:ext cx="123350" cy="93250"/>
            </a:xfrm>
            <a:custGeom>
              <a:avLst/>
              <a:gdLst/>
              <a:ahLst/>
              <a:cxnLst/>
              <a:rect l="l" t="t" r="r" b="b"/>
              <a:pathLst>
                <a:path w="4934" h="3730" extrusionOk="0">
                  <a:moveTo>
                    <a:pt x="2846" y="1"/>
                  </a:moveTo>
                  <a:cubicBezTo>
                    <a:pt x="2756" y="1"/>
                    <a:pt x="2661" y="23"/>
                    <a:pt x="2559" y="66"/>
                  </a:cubicBezTo>
                  <a:cubicBezTo>
                    <a:pt x="2122" y="255"/>
                    <a:pt x="1839" y="440"/>
                    <a:pt x="1543" y="440"/>
                  </a:cubicBezTo>
                  <a:cubicBezTo>
                    <a:pt x="1450" y="440"/>
                    <a:pt x="1355" y="422"/>
                    <a:pt x="1255" y="380"/>
                  </a:cubicBezTo>
                  <a:cubicBezTo>
                    <a:pt x="1230" y="370"/>
                    <a:pt x="1205" y="365"/>
                    <a:pt x="1178" y="365"/>
                  </a:cubicBezTo>
                  <a:cubicBezTo>
                    <a:pt x="758" y="365"/>
                    <a:pt x="134" y="1621"/>
                    <a:pt x="123" y="2016"/>
                  </a:cubicBezTo>
                  <a:cubicBezTo>
                    <a:pt x="108" y="2437"/>
                    <a:pt x="1" y="3691"/>
                    <a:pt x="1" y="3691"/>
                  </a:cubicBezTo>
                  <a:lnTo>
                    <a:pt x="880" y="2674"/>
                  </a:lnTo>
                  <a:lnTo>
                    <a:pt x="1729" y="1363"/>
                  </a:lnTo>
                  <a:lnTo>
                    <a:pt x="4390" y="3729"/>
                  </a:lnTo>
                  <a:lnTo>
                    <a:pt x="4390" y="3729"/>
                  </a:lnTo>
                  <a:cubicBezTo>
                    <a:pt x="4354" y="3694"/>
                    <a:pt x="4631" y="2965"/>
                    <a:pt x="4650" y="2896"/>
                  </a:cubicBezTo>
                  <a:cubicBezTo>
                    <a:pt x="4769" y="2460"/>
                    <a:pt x="4933" y="1898"/>
                    <a:pt x="4895" y="1447"/>
                  </a:cubicBezTo>
                  <a:cubicBezTo>
                    <a:pt x="4884" y="1286"/>
                    <a:pt x="4815" y="1126"/>
                    <a:pt x="4692" y="1018"/>
                  </a:cubicBezTo>
                  <a:cubicBezTo>
                    <a:pt x="4539" y="888"/>
                    <a:pt x="4322" y="862"/>
                    <a:pt x="4127" y="801"/>
                  </a:cubicBezTo>
                  <a:cubicBezTo>
                    <a:pt x="3767" y="693"/>
                    <a:pt x="3530" y="475"/>
                    <a:pt x="3281" y="212"/>
                  </a:cubicBezTo>
                  <a:cubicBezTo>
                    <a:pt x="3149" y="72"/>
                    <a:pt x="3006" y="1"/>
                    <a:pt x="2846" y="1"/>
                  </a:cubicBezTo>
                  <a:close/>
                  <a:moveTo>
                    <a:pt x="4390" y="3729"/>
                  </a:moveTo>
                  <a:cubicBezTo>
                    <a:pt x="4390" y="3729"/>
                    <a:pt x="4390" y="3729"/>
                    <a:pt x="4390" y="3730"/>
                  </a:cubicBezTo>
                  <a:lnTo>
                    <a:pt x="4390" y="37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1;p45">
              <a:extLst>
                <a:ext uri="{FF2B5EF4-FFF2-40B4-BE49-F238E27FC236}">
                  <a16:creationId xmlns:a16="http://schemas.microsoft.com/office/drawing/2014/main" id="{40548E78-B43C-9199-26A5-5539B2159B59}"/>
                </a:ext>
              </a:extLst>
            </p:cNvPr>
            <p:cNvSpPr/>
            <p:nvPr/>
          </p:nvSpPr>
          <p:spPr>
            <a:xfrm>
              <a:off x="2503875" y="2490975"/>
              <a:ext cx="75150" cy="111675"/>
            </a:xfrm>
            <a:custGeom>
              <a:avLst/>
              <a:gdLst/>
              <a:ahLst/>
              <a:cxnLst/>
              <a:rect l="l" t="t" r="r" b="b"/>
              <a:pathLst>
                <a:path w="3006" h="4467" extrusionOk="0">
                  <a:moveTo>
                    <a:pt x="2991" y="1"/>
                  </a:moveTo>
                  <a:lnTo>
                    <a:pt x="865" y="222"/>
                  </a:lnTo>
                  <a:lnTo>
                    <a:pt x="0" y="3614"/>
                  </a:lnTo>
                  <a:lnTo>
                    <a:pt x="3006" y="4467"/>
                  </a:lnTo>
                  <a:lnTo>
                    <a:pt x="299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2;p45">
              <a:extLst>
                <a:ext uri="{FF2B5EF4-FFF2-40B4-BE49-F238E27FC236}">
                  <a16:creationId xmlns:a16="http://schemas.microsoft.com/office/drawing/2014/main" id="{EE3D16C2-753B-E92F-9DFD-F6590EA334E3}"/>
                </a:ext>
              </a:extLst>
            </p:cNvPr>
            <p:cNvSpPr/>
            <p:nvPr/>
          </p:nvSpPr>
          <p:spPr>
            <a:xfrm>
              <a:off x="2513825" y="2399400"/>
              <a:ext cx="125050" cy="153550"/>
            </a:xfrm>
            <a:custGeom>
              <a:avLst/>
              <a:gdLst/>
              <a:ahLst/>
              <a:cxnLst/>
              <a:rect l="l" t="t" r="r" b="b"/>
              <a:pathLst>
                <a:path w="5002" h="6142" extrusionOk="0">
                  <a:moveTo>
                    <a:pt x="2360" y="0"/>
                  </a:moveTo>
                  <a:cubicBezTo>
                    <a:pt x="952" y="0"/>
                    <a:pt x="421" y="1258"/>
                    <a:pt x="130" y="3503"/>
                  </a:cubicBezTo>
                  <a:cubicBezTo>
                    <a:pt x="0" y="4493"/>
                    <a:pt x="1824" y="6034"/>
                    <a:pt x="2604" y="6130"/>
                  </a:cubicBezTo>
                  <a:cubicBezTo>
                    <a:pt x="2668" y="6138"/>
                    <a:pt x="2731" y="6142"/>
                    <a:pt x="2791" y="6142"/>
                  </a:cubicBezTo>
                  <a:cubicBezTo>
                    <a:pt x="3469" y="6142"/>
                    <a:pt x="3939" y="5644"/>
                    <a:pt x="4367" y="4015"/>
                  </a:cubicBezTo>
                  <a:cubicBezTo>
                    <a:pt x="5002" y="1610"/>
                    <a:pt x="4382" y="241"/>
                    <a:pt x="2707" y="23"/>
                  </a:cubicBezTo>
                  <a:cubicBezTo>
                    <a:pt x="2586" y="8"/>
                    <a:pt x="2470" y="0"/>
                    <a:pt x="2360"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3;p45">
              <a:extLst>
                <a:ext uri="{FF2B5EF4-FFF2-40B4-BE49-F238E27FC236}">
                  <a16:creationId xmlns:a16="http://schemas.microsoft.com/office/drawing/2014/main" id="{659B4922-B051-0B20-940A-1A783D8206F8}"/>
                </a:ext>
              </a:extLst>
            </p:cNvPr>
            <p:cNvSpPr/>
            <p:nvPr/>
          </p:nvSpPr>
          <p:spPr>
            <a:xfrm>
              <a:off x="2593825" y="2474725"/>
              <a:ext cx="10250" cy="34050"/>
            </a:xfrm>
            <a:custGeom>
              <a:avLst/>
              <a:gdLst/>
              <a:ahLst/>
              <a:cxnLst/>
              <a:rect l="l" t="t" r="r" b="b"/>
              <a:pathLst>
                <a:path w="410" h="1362" extrusionOk="0">
                  <a:moveTo>
                    <a:pt x="276" y="1"/>
                  </a:moveTo>
                  <a:cubicBezTo>
                    <a:pt x="257" y="1"/>
                    <a:pt x="238" y="16"/>
                    <a:pt x="238" y="39"/>
                  </a:cubicBezTo>
                  <a:cubicBezTo>
                    <a:pt x="238" y="43"/>
                    <a:pt x="238" y="379"/>
                    <a:pt x="264" y="635"/>
                  </a:cubicBezTo>
                  <a:cubicBezTo>
                    <a:pt x="272" y="712"/>
                    <a:pt x="280" y="785"/>
                    <a:pt x="287" y="850"/>
                  </a:cubicBezTo>
                  <a:cubicBezTo>
                    <a:pt x="310" y="1010"/>
                    <a:pt x="326" y="1148"/>
                    <a:pt x="295" y="1197"/>
                  </a:cubicBezTo>
                  <a:cubicBezTo>
                    <a:pt x="253" y="1265"/>
                    <a:pt x="192" y="1282"/>
                    <a:pt x="143" y="1282"/>
                  </a:cubicBezTo>
                  <a:cubicBezTo>
                    <a:pt x="98" y="1282"/>
                    <a:pt x="62" y="1268"/>
                    <a:pt x="58" y="1266"/>
                  </a:cubicBezTo>
                  <a:cubicBezTo>
                    <a:pt x="54" y="1265"/>
                    <a:pt x="50" y="1264"/>
                    <a:pt x="45" y="1264"/>
                  </a:cubicBezTo>
                  <a:cubicBezTo>
                    <a:pt x="30" y="1264"/>
                    <a:pt x="14" y="1274"/>
                    <a:pt x="8" y="1289"/>
                  </a:cubicBezTo>
                  <a:cubicBezTo>
                    <a:pt x="1" y="1312"/>
                    <a:pt x="8" y="1335"/>
                    <a:pt x="31" y="1343"/>
                  </a:cubicBezTo>
                  <a:cubicBezTo>
                    <a:pt x="58" y="1354"/>
                    <a:pt x="96" y="1362"/>
                    <a:pt x="142" y="1362"/>
                  </a:cubicBezTo>
                  <a:cubicBezTo>
                    <a:pt x="215" y="1362"/>
                    <a:pt x="303" y="1335"/>
                    <a:pt x="364" y="1240"/>
                  </a:cubicBezTo>
                  <a:cubicBezTo>
                    <a:pt x="410" y="1163"/>
                    <a:pt x="391" y="1029"/>
                    <a:pt x="368" y="842"/>
                  </a:cubicBezTo>
                  <a:cubicBezTo>
                    <a:pt x="360" y="777"/>
                    <a:pt x="352" y="704"/>
                    <a:pt x="345" y="628"/>
                  </a:cubicBezTo>
                  <a:cubicBezTo>
                    <a:pt x="318" y="375"/>
                    <a:pt x="318" y="43"/>
                    <a:pt x="318" y="39"/>
                  </a:cubicBezTo>
                  <a:cubicBezTo>
                    <a:pt x="318" y="16"/>
                    <a:pt x="299" y="1"/>
                    <a:pt x="276"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4;p45">
              <a:extLst>
                <a:ext uri="{FF2B5EF4-FFF2-40B4-BE49-F238E27FC236}">
                  <a16:creationId xmlns:a16="http://schemas.microsoft.com/office/drawing/2014/main" id="{5DCF2637-7885-9006-1ED7-60F5DC18D8BD}"/>
                </a:ext>
              </a:extLst>
            </p:cNvPr>
            <p:cNvSpPr/>
            <p:nvPr/>
          </p:nvSpPr>
          <p:spPr>
            <a:xfrm>
              <a:off x="2542025" y="2530575"/>
              <a:ext cx="46000" cy="23325"/>
            </a:xfrm>
            <a:custGeom>
              <a:avLst/>
              <a:gdLst/>
              <a:ahLst/>
              <a:cxnLst/>
              <a:rect l="l" t="t" r="r" b="b"/>
              <a:pathLst>
                <a:path w="1840" h="933" extrusionOk="0">
                  <a:moveTo>
                    <a:pt x="44" y="0"/>
                  </a:moveTo>
                  <a:cubicBezTo>
                    <a:pt x="34" y="0"/>
                    <a:pt x="23" y="5"/>
                    <a:pt x="15" y="15"/>
                  </a:cubicBezTo>
                  <a:cubicBezTo>
                    <a:pt x="0" y="30"/>
                    <a:pt x="0" y="57"/>
                    <a:pt x="19" y="69"/>
                  </a:cubicBezTo>
                  <a:cubicBezTo>
                    <a:pt x="543" y="543"/>
                    <a:pt x="1117" y="879"/>
                    <a:pt x="1472" y="921"/>
                  </a:cubicBezTo>
                  <a:cubicBezTo>
                    <a:pt x="1541" y="929"/>
                    <a:pt x="1606" y="933"/>
                    <a:pt x="1667" y="933"/>
                  </a:cubicBezTo>
                  <a:cubicBezTo>
                    <a:pt x="1713" y="933"/>
                    <a:pt x="1755" y="933"/>
                    <a:pt x="1801" y="929"/>
                  </a:cubicBezTo>
                  <a:cubicBezTo>
                    <a:pt x="1820" y="925"/>
                    <a:pt x="1839" y="906"/>
                    <a:pt x="1836" y="883"/>
                  </a:cubicBezTo>
                  <a:cubicBezTo>
                    <a:pt x="1832" y="862"/>
                    <a:pt x="1816" y="848"/>
                    <a:pt x="1797" y="848"/>
                  </a:cubicBezTo>
                  <a:cubicBezTo>
                    <a:pt x="1794" y="848"/>
                    <a:pt x="1792" y="848"/>
                    <a:pt x="1790" y="849"/>
                  </a:cubicBezTo>
                  <a:cubicBezTo>
                    <a:pt x="1750" y="852"/>
                    <a:pt x="1710" y="854"/>
                    <a:pt x="1668" y="854"/>
                  </a:cubicBezTo>
                  <a:cubicBezTo>
                    <a:pt x="1609" y="854"/>
                    <a:pt x="1547" y="850"/>
                    <a:pt x="1480" y="841"/>
                  </a:cubicBezTo>
                  <a:cubicBezTo>
                    <a:pt x="1143" y="803"/>
                    <a:pt x="577" y="466"/>
                    <a:pt x="73" y="11"/>
                  </a:cubicBezTo>
                  <a:cubicBezTo>
                    <a:pt x="64" y="4"/>
                    <a:pt x="54" y="0"/>
                    <a:pt x="44"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5;p45">
              <a:extLst>
                <a:ext uri="{FF2B5EF4-FFF2-40B4-BE49-F238E27FC236}">
                  <a16:creationId xmlns:a16="http://schemas.microsoft.com/office/drawing/2014/main" id="{3802503F-E588-4790-3ABB-98662183A66C}"/>
                </a:ext>
              </a:extLst>
            </p:cNvPr>
            <p:cNvSpPr/>
            <p:nvPr/>
          </p:nvSpPr>
          <p:spPr>
            <a:xfrm>
              <a:off x="2518700" y="2399050"/>
              <a:ext cx="119325" cy="85275"/>
            </a:xfrm>
            <a:custGeom>
              <a:avLst/>
              <a:gdLst/>
              <a:ahLst/>
              <a:cxnLst/>
              <a:rect l="l" t="t" r="r" b="b"/>
              <a:pathLst>
                <a:path w="4773" h="3411" extrusionOk="0">
                  <a:moveTo>
                    <a:pt x="2093" y="1"/>
                  </a:moveTo>
                  <a:cubicBezTo>
                    <a:pt x="823" y="1"/>
                    <a:pt x="211" y="880"/>
                    <a:pt x="0" y="2779"/>
                  </a:cubicBezTo>
                  <a:lnTo>
                    <a:pt x="432" y="3410"/>
                  </a:lnTo>
                  <a:cubicBezTo>
                    <a:pt x="470" y="3108"/>
                    <a:pt x="895" y="2718"/>
                    <a:pt x="1052" y="2313"/>
                  </a:cubicBezTo>
                  <a:cubicBezTo>
                    <a:pt x="1208" y="1907"/>
                    <a:pt x="1476" y="1200"/>
                    <a:pt x="1862" y="1116"/>
                  </a:cubicBezTo>
                  <a:cubicBezTo>
                    <a:pt x="1916" y="1104"/>
                    <a:pt x="1970" y="1098"/>
                    <a:pt x="2026" y="1098"/>
                  </a:cubicBezTo>
                  <a:cubicBezTo>
                    <a:pt x="2338" y="1098"/>
                    <a:pt x="2673" y="1265"/>
                    <a:pt x="2975" y="1311"/>
                  </a:cubicBezTo>
                  <a:cubicBezTo>
                    <a:pt x="3044" y="1321"/>
                    <a:pt x="3104" y="1324"/>
                    <a:pt x="3161" y="1324"/>
                  </a:cubicBezTo>
                  <a:cubicBezTo>
                    <a:pt x="3274" y="1324"/>
                    <a:pt x="3370" y="1311"/>
                    <a:pt x="3481" y="1311"/>
                  </a:cubicBezTo>
                  <a:cubicBezTo>
                    <a:pt x="3606" y="1311"/>
                    <a:pt x="3749" y="1328"/>
                    <a:pt x="3954" y="1403"/>
                  </a:cubicBezTo>
                  <a:cubicBezTo>
                    <a:pt x="4520" y="1601"/>
                    <a:pt x="4413" y="2710"/>
                    <a:pt x="4413" y="2710"/>
                  </a:cubicBezTo>
                  <a:cubicBezTo>
                    <a:pt x="4772" y="577"/>
                    <a:pt x="4084" y="232"/>
                    <a:pt x="2516" y="30"/>
                  </a:cubicBezTo>
                  <a:cubicBezTo>
                    <a:pt x="2368" y="11"/>
                    <a:pt x="2227" y="1"/>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6;p45">
              <a:extLst>
                <a:ext uri="{FF2B5EF4-FFF2-40B4-BE49-F238E27FC236}">
                  <a16:creationId xmlns:a16="http://schemas.microsoft.com/office/drawing/2014/main" id="{0F1D8D84-4E5F-E7D3-DD84-3E7AD10271F7}"/>
                </a:ext>
              </a:extLst>
            </p:cNvPr>
            <p:cNvSpPr/>
            <p:nvPr/>
          </p:nvSpPr>
          <p:spPr>
            <a:xfrm>
              <a:off x="2507800" y="2462475"/>
              <a:ext cx="25725" cy="37350"/>
            </a:xfrm>
            <a:custGeom>
              <a:avLst/>
              <a:gdLst/>
              <a:ahLst/>
              <a:cxnLst/>
              <a:rect l="l" t="t" r="r" b="b"/>
              <a:pathLst>
                <a:path w="1029" h="1494" extrusionOk="0">
                  <a:moveTo>
                    <a:pt x="544" y="0"/>
                  </a:moveTo>
                  <a:cubicBezTo>
                    <a:pt x="529" y="0"/>
                    <a:pt x="513" y="2"/>
                    <a:pt x="497" y="5"/>
                  </a:cubicBezTo>
                  <a:cubicBezTo>
                    <a:pt x="256" y="51"/>
                    <a:pt x="0" y="429"/>
                    <a:pt x="80" y="835"/>
                  </a:cubicBezTo>
                  <a:cubicBezTo>
                    <a:pt x="152" y="1212"/>
                    <a:pt x="379" y="1493"/>
                    <a:pt x="607" y="1493"/>
                  </a:cubicBezTo>
                  <a:cubicBezTo>
                    <a:pt x="624" y="1493"/>
                    <a:pt x="641" y="1492"/>
                    <a:pt x="658" y="1489"/>
                  </a:cubicBezTo>
                  <a:cubicBezTo>
                    <a:pt x="899" y="1443"/>
                    <a:pt x="1029" y="1076"/>
                    <a:pt x="952" y="670"/>
                  </a:cubicBezTo>
                  <a:cubicBezTo>
                    <a:pt x="881" y="292"/>
                    <a:pt x="756" y="0"/>
                    <a:pt x="544"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7;p45">
              <a:extLst>
                <a:ext uri="{FF2B5EF4-FFF2-40B4-BE49-F238E27FC236}">
                  <a16:creationId xmlns:a16="http://schemas.microsoft.com/office/drawing/2014/main" id="{5BC56213-4720-7323-0CFD-8E5C9C43E97E}"/>
                </a:ext>
              </a:extLst>
            </p:cNvPr>
            <p:cNvSpPr/>
            <p:nvPr/>
          </p:nvSpPr>
          <p:spPr>
            <a:xfrm>
              <a:off x="2576325" y="2476050"/>
              <a:ext cx="8625" cy="12575"/>
            </a:xfrm>
            <a:custGeom>
              <a:avLst/>
              <a:gdLst/>
              <a:ahLst/>
              <a:cxnLst/>
              <a:rect l="l" t="t" r="r" b="b"/>
              <a:pathLst>
                <a:path w="345" h="503" extrusionOk="0">
                  <a:moveTo>
                    <a:pt x="195" y="1"/>
                  </a:moveTo>
                  <a:cubicBezTo>
                    <a:pt x="114" y="1"/>
                    <a:pt x="35" y="102"/>
                    <a:pt x="20" y="234"/>
                  </a:cubicBezTo>
                  <a:cubicBezTo>
                    <a:pt x="1" y="372"/>
                    <a:pt x="58" y="494"/>
                    <a:pt x="142" y="502"/>
                  </a:cubicBezTo>
                  <a:cubicBezTo>
                    <a:pt x="147" y="503"/>
                    <a:pt x="151" y="503"/>
                    <a:pt x="156" y="503"/>
                  </a:cubicBezTo>
                  <a:cubicBezTo>
                    <a:pt x="239" y="503"/>
                    <a:pt x="315" y="403"/>
                    <a:pt x="330" y="273"/>
                  </a:cubicBezTo>
                  <a:cubicBezTo>
                    <a:pt x="345" y="135"/>
                    <a:pt x="291" y="13"/>
                    <a:pt x="203" y="1"/>
                  </a:cubicBezTo>
                  <a:cubicBezTo>
                    <a:pt x="201" y="1"/>
                    <a:pt x="198"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8;p45">
              <a:extLst>
                <a:ext uri="{FF2B5EF4-FFF2-40B4-BE49-F238E27FC236}">
                  <a16:creationId xmlns:a16="http://schemas.microsoft.com/office/drawing/2014/main" id="{3FC30D87-8868-C163-0B71-7F58A58CF126}"/>
                </a:ext>
              </a:extLst>
            </p:cNvPr>
            <p:cNvSpPr/>
            <p:nvPr/>
          </p:nvSpPr>
          <p:spPr>
            <a:xfrm>
              <a:off x="2615825" y="2481200"/>
              <a:ext cx="8625" cy="12575"/>
            </a:xfrm>
            <a:custGeom>
              <a:avLst/>
              <a:gdLst/>
              <a:ahLst/>
              <a:cxnLst/>
              <a:rect l="l" t="t" r="r" b="b"/>
              <a:pathLst>
                <a:path w="345" h="503" extrusionOk="0">
                  <a:moveTo>
                    <a:pt x="189" y="1"/>
                  </a:moveTo>
                  <a:cubicBezTo>
                    <a:pt x="107" y="1"/>
                    <a:pt x="33" y="100"/>
                    <a:pt x="15" y="231"/>
                  </a:cubicBezTo>
                  <a:cubicBezTo>
                    <a:pt x="0" y="373"/>
                    <a:pt x="54" y="491"/>
                    <a:pt x="142" y="503"/>
                  </a:cubicBezTo>
                  <a:cubicBezTo>
                    <a:pt x="144" y="503"/>
                    <a:pt x="147" y="503"/>
                    <a:pt x="150" y="503"/>
                  </a:cubicBezTo>
                  <a:cubicBezTo>
                    <a:pt x="231" y="503"/>
                    <a:pt x="310" y="402"/>
                    <a:pt x="325" y="269"/>
                  </a:cubicBezTo>
                  <a:cubicBezTo>
                    <a:pt x="344" y="132"/>
                    <a:pt x="287" y="13"/>
                    <a:pt x="203" y="2"/>
                  </a:cubicBezTo>
                  <a:cubicBezTo>
                    <a:pt x="198" y="1"/>
                    <a:pt x="194"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9;p45">
              <a:extLst>
                <a:ext uri="{FF2B5EF4-FFF2-40B4-BE49-F238E27FC236}">
                  <a16:creationId xmlns:a16="http://schemas.microsoft.com/office/drawing/2014/main" id="{38CEA7F2-5B4B-4A40-5302-7D3A6EEDDE39}"/>
                </a:ext>
              </a:extLst>
            </p:cNvPr>
            <p:cNvSpPr/>
            <p:nvPr/>
          </p:nvSpPr>
          <p:spPr>
            <a:xfrm>
              <a:off x="2584650" y="2518175"/>
              <a:ext cx="17425" cy="5425"/>
            </a:xfrm>
            <a:custGeom>
              <a:avLst/>
              <a:gdLst/>
              <a:ahLst/>
              <a:cxnLst/>
              <a:rect l="l" t="t" r="r" b="b"/>
              <a:pathLst>
                <a:path w="697" h="217" extrusionOk="0">
                  <a:moveTo>
                    <a:pt x="48" y="1"/>
                  </a:moveTo>
                  <a:cubicBezTo>
                    <a:pt x="36" y="1"/>
                    <a:pt x="25" y="7"/>
                    <a:pt x="16" y="18"/>
                  </a:cubicBezTo>
                  <a:cubicBezTo>
                    <a:pt x="1" y="33"/>
                    <a:pt x="4" y="60"/>
                    <a:pt x="23" y="75"/>
                  </a:cubicBezTo>
                  <a:cubicBezTo>
                    <a:pt x="142" y="167"/>
                    <a:pt x="283" y="217"/>
                    <a:pt x="421" y="217"/>
                  </a:cubicBezTo>
                  <a:cubicBezTo>
                    <a:pt x="509" y="217"/>
                    <a:pt x="593" y="197"/>
                    <a:pt x="670" y="155"/>
                  </a:cubicBezTo>
                  <a:cubicBezTo>
                    <a:pt x="689" y="144"/>
                    <a:pt x="696" y="121"/>
                    <a:pt x="689" y="102"/>
                  </a:cubicBezTo>
                  <a:cubicBezTo>
                    <a:pt x="680" y="88"/>
                    <a:pt x="665" y="80"/>
                    <a:pt x="651" y="80"/>
                  </a:cubicBezTo>
                  <a:cubicBezTo>
                    <a:pt x="645" y="80"/>
                    <a:pt x="640" y="81"/>
                    <a:pt x="635" y="83"/>
                  </a:cubicBezTo>
                  <a:cubicBezTo>
                    <a:pt x="569" y="118"/>
                    <a:pt x="495" y="135"/>
                    <a:pt x="419" y="135"/>
                  </a:cubicBezTo>
                  <a:cubicBezTo>
                    <a:pt x="300" y="135"/>
                    <a:pt x="176" y="92"/>
                    <a:pt x="73" y="10"/>
                  </a:cubicBezTo>
                  <a:cubicBezTo>
                    <a:pt x="65" y="4"/>
                    <a:pt x="57" y="1"/>
                    <a:pt x="48"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0;p45">
              <a:extLst>
                <a:ext uri="{FF2B5EF4-FFF2-40B4-BE49-F238E27FC236}">
                  <a16:creationId xmlns:a16="http://schemas.microsoft.com/office/drawing/2014/main" id="{19499B43-7139-5623-1D0D-ED7B9F405BEE}"/>
                </a:ext>
              </a:extLst>
            </p:cNvPr>
            <p:cNvSpPr/>
            <p:nvPr/>
          </p:nvSpPr>
          <p:spPr>
            <a:xfrm>
              <a:off x="2565825" y="2459125"/>
              <a:ext cx="23725" cy="7700"/>
            </a:xfrm>
            <a:custGeom>
              <a:avLst/>
              <a:gdLst/>
              <a:ahLst/>
              <a:cxnLst/>
              <a:rect l="l" t="t" r="r" b="b"/>
              <a:pathLst>
                <a:path w="949" h="308" extrusionOk="0">
                  <a:moveTo>
                    <a:pt x="441" y="0"/>
                  </a:moveTo>
                  <a:cubicBezTo>
                    <a:pt x="381" y="0"/>
                    <a:pt x="321" y="8"/>
                    <a:pt x="264" y="20"/>
                  </a:cubicBezTo>
                  <a:cubicBezTo>
                    <a:pt x="226" y="28"/>
                    <a:pt x="191" y="40"/>
                    <a:pt x="157" y="51"/>
                  </a:cubicBezTo>
                  <a:cubicBezTo>
                    <a:pt x="142" y="59"/>
                    <a:pt x="123" y="63"/>
                    <a:pt x="107" y="70"/>
                  </a:cubicBezTo>
                  <a:cubicBezTo>
                    <a:pt x="92" y="78"/>
                    <a:pt x="77" y="85"/>
                    <a:pt x="61" y="97"/>
                  </a:cubicBezTo>
                  <a:cubicBezTo>
                    <a:pt x="19" y="120"/>
                    <a:pt x="0" y="170"/>
                    <a:pt x="16" y="212"/>
                  </a:cubicBezTo>
                  <a:cubicBezTo>
                    <a:pt x="31" y="242"/>
                    <a:pt x="58" y="261"/>
                    <a:pt x="88" y="265"/>
                  </a:cubicBezTo>
                  <a:lnTo>
                    <a:pt x="119" y="269"/>
                  </a:lnTo>
                  <a:cubicBezTo>
                    <a:pt x="123" y="270"/>
                    <a:pt x="127" y="271"/>
                    <a:pt x="131" y="271"/>
                  </a:cubicBezTo>
                  <a:cubicBezTo>
                    <a:pt x="140" y="271"/>
                    <a:pt x="151" y="269"/>
                    <a:pt x="161" y="269"/>
                  </a:cubicBezTo>
                  <a:lnTo>
                    <a:pt x="291" y="269"/>
                  </a:lnTo>
                  <a:cubicBezTo>
                    <a:pt x="352" y="269"/>
                    <a:pt x="409" y="269"/>
                    <a:pt x="467" y="273"/>
                  </a:cubicBezTo>
                  <a:cubicBezTo>
                    <a:pt x="524" y="277"/>
                    <a:pt x="585" y="281"/>
                    <a:pt x="643" y="288"/>
                  </a:cubicBezTo>
                  <a:cubicBezTo>
                    <a:pt x="700" y="296"/>
                    <a:pt x="761" y="303"/>
                    <a:pt x="822" y="307"/>
                  </a:cubicBezTo>
                  <a:cubicBezTo>
                    <a:pt x="825" y="307"/>
                    <a:pt x="828" y="308"/>
                    <a:pt x="830" y="308"/>
                  </a:cubicBezTo>
                  <a:cubicBezTo>
                    <a:pt x="881" y="308"/>
                    <a:pt x="930" y="274"/>
                    <a:pt x="941" y="223"/>
                  </a:cubicBezTo>
                  <a:cubicBezTo>
                    <a:pt x="949" y="177"/>
                    <a:pt x="926" y="131"/>
                    <a:pt x="887" y="112"/>
                  </a:cubicBezTo>
                  <a:cubicBezTo>
                    <a:pt x="826" y="74"/>
                    <a:pt x="761" y="47"/>
                    <a:pt x="692" y="32"/>
                  </a:cubicBezTo>
                  <a:cubicBezTo>
                    <a:pt x="623" y="13"/>
                    <a:pt x="551" y="5"/>
                    <a:pt x="478" y="1"/>
                  </a:cubicBezTo>
                  <a:cubicBezTo>
                    <a:pt x="466" y="1"/>
                    <a:pt x="453"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1;p45">
              <a:extLst>
                <a:ext uri="{FF2B5EF4-FFF2-40B4-BE49-F238E27FC236}">
                  <a16:creationId xmlns:a16="http://schemas.microsoft.com/office/drawing/2014/main" id="{8C66AE6D-5177-6CC2-1534-9D085E5A638D}"/>
                </a:ext>
              </a:extLst>
            </p:cNvPr>
            <p:cNvSpPr/>
            <p:nvPr/>
          </p:nvSpPr>
          <p:spPr>
            <a:xfrm>
              <a:off x="2611025" y="2465150"/>
              <a:ext cx="17625" cy="8550"/>
            </a:xfrm>
            <a:custGeom>
              <a:avLst/>
              <a:gdLst/>
              <a:ahLst/>
              <a:cxnLst/>
              <a:rect l="l" t="t" r="r" b="b"/>
              <a:pathLst>
                <a:path w="705" h="342" extrusionOk="0">
                  <a:moveTo>
                    <a:pt x="261" y="0"/>
                  </a:moveTo>
                  <a:cubicBezTo>
                    <a:pt x="202" y="0"/>
                    <a:pt x="142" y="8"/>
                    <a:pt x="85" y="24"/>
                  </a:cubicBezTo>
                  <a:cubicBezTo>
                    <a:pt x="43" y="36"/>
                    <a:pt x="9" y="74"/>
                    <a:pt x="9" y="120"/>
                  </a:cubicBezTo>
                  <a:cubicBezTo>
                    <a:pt x="1" y="173"/>
                    <a:pt x="43" y="219"/>
                    <a:pt x="96" y="231"/>
                  </a:cubicBezTo>
                  <a:cubicBezTo>
                    <a:pt x="158" y="246"/>
                    <a:pt x="219" y="250"/>
                    <a:pt x="276" y="261"/>
                  </a:cubicBezTo>
                  <a:cubicBezTo>
                    <a:pt x="334" y="269"/>
                    <a:pt x="391" y="280"/>
                    <a:pt x="448" y="292"/>
                  </a:cubicBezTo>
                  <a:cubicBezTo>
                    <a:pt x="502" y="303"/>
                    <a:pt x="632" y="326"/>
                    <a:pt x="685" y="342"/>
                  </a:cubicBezTo>
                  <a:cubicBezTo>
                    <a:pt x="693" y="250"/>
                    <a:pt x="701" y="162"/>
                    <a:pt x="704" y="74"/>
                  </a:cubicBezTo>
                  <a:cubicBezTo>
                    <a:pt x="666" y="59"/>
                    <a:pt x="551" y="36"/>
                    <a:pt x="509" y="28"/>
                  </a:cubicBezTo>
                  <a:cubicBezTo>
                    <a:pt x="449" y="11"/>
                    <a:pt x="387" y="1"/>
                    <a:pt x="323" y="1"/>
                  </a:cubicBezTo>
                  <a:cubicBezTo>
                    <a:pt x="314" y="1"/>
                    <a:pt x="305" y="1"/>
                    <a:pt x="295" y="1"/>
                  </a:cubicBezTo>
                  <a:cubicBezTo>
                    <a:pt x="284" y="1"/>
                    <a:pt x="272" y="0"/>
                    <a:pt x="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2;p45">
              <a:extLst>
                <a:ext uri="{FF2B5EF4-FFF2-40B4-BE49-F238E27FC236}">
                  <a16:creationId xmlns:a16="http://schemas.microsoft.com/office/drawing/2014/main" id="{084FDCAD-0C88-AED7-C033-B21D7E86E52F}"/>
                </a:ext>
              </a:extLst>
            </p:cNvPr>
            <p:cNvSpPr/>
            <p:nvPr/>
          </p:nvSpPr>
          <p:spPr>
            <a:xfrm>
              <a:off x="2343275" y="3536025"/>
              <a:ext cx="51450" cy="66175"/>
            </a:xfrm>
            <a:custGeom>
              <a:avLst/>
              <a:gdLst/>
              <a:ahLst/>
              <a:cxnLst/>
              <a:rect l="l" t="t" r="r" b="b"/>
              <a:pathLst>
                <a:path w="2058" h="2647" extrusionOk="0">
                  <a:moveTo>
                    <a:pt x="2058" y="0"/>
                  </a:moveTo>
                  <a:lnTo>
                    <a:pt x="406" y="172"/>
                  </a:lnTo>
                  <a:lnTo>
                    <a:pt x="1" y="2061"/>
                  </a:lnTo>
                  <a:lnTo>
                    <a:pt x="364" y="2455"/>
                  </a:lnTo>
                  <a:lnTo>
                    <a:pt x="1071" y="2646"/>
                  </a:lnTo>
                  <a:lnTo>
                    <a:pt x="1614" y="2031"/>
                  </a:lnTo>
                  <a:lnTo>
                    <a:pt x="2058" y="0"/>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3;p45">
              <a:extLst>
                <a:ext uri="{FF2B5EF4-FFF2-40B4-BE49-F238E27FC236}">
                  <a16:creationId xmlns:a16="http://schemas.microsoft.com/office/drawing/2014/main" id="{B1DAFE2E-AE55-3080-A730-2E4A04852B4F}"/>
                </a:ext>
              </a:extLst>
            </p:cNvPr>
            <p:cNvSpPr/>
            <p:nvPr/>
          </p:nvSpPr>
          <p:spPr>
            <a:xfrm>
              <a:off x="2306100" y="3582675"/>
              <a:ext cx="88725" cy="54850"/>
            </a:xfrm>
            <a:custGeom>
              <a:avLst/>
              <a:gdLst/>
              <a:ahLst/>
              <a:cxnLst/>
              <a:rect l="l" t="t" r="r" b="b"/>
              <a:pathLst>
                <a:path w="3549" h="2194" extrusionOk="0">
                  <a:moveTo>
                    <a:pt x="2283" y="0"/>
                  </a:moveTo>
                  <a:cubicBezTo>
                    <a:pt x="1767" y="0"/>
                    <a:pt x="1595" y="15"/>
                    <a:pt x="1476" y="130"/>
                  </a:cubicBezTo>
                  <a:cubicBezTo>
                    <a:pt x="1281" y="321"/>
                    <a:pt x="1151" y="627"/>
                    <a:pt x="1010" y="792"/>
                  </a:cubicBezTo>
                  <a:cubicBezTo>
                    <a:pt x="868" y="952"/>
                    <a:pt x="543" y="1216"/>
                    <a:pt x="390" y="1281"/>
                  </a:cubicBezTo>
                  <a:cubicBezTo>
                    <a:pt x="0" y="1442"/>
                    <a:pt x="8" y="2096"/>
                    <a:pt x="92" y="2138"/>
                  </a:cubicBezTo>
                  <a:cubicBezTo>
                    <a:pt x="140" y="2161"/>
                    <a:pt x="1233" y="2193"/>
                    <a:pt x="2142" y="2193"/>
                  </a:cubicBezTo>
                  <a:cubicBezTo>
                    <a:pt x="2746" y="2193"/>
                    <a:pt x="3269" y="2179"/>
                    <a:pt x="3350" y="2138"/>
                  </a:cubicBezTo>
                  <a:cubicBezTo>
                    <a:pt x="3549" y="2031"/>
                    <a:pt x="3189" y="111"/>
                    <a:pt x="3090" y="111"/>
                  </a:cubicBezTo>
                  <a:cubicBezTo>
                    <a:pt x="3028" y="111"/>
                    <a:pt x="2811" y="0"/>
                    <a:pt x="22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4;p45">
              <a:extLst>
                <a:ext uri="{FF2B5EF4-FFF2-40B4-BE49-F238E27FC236}">
                  <a16:creationId xmlns:a16="http://schemas.microsoft.com/office/drawing/2014/main" id="{B38BA65D-79D3-5439-709A-2BDFBB5A23DD}"/>
                </a:ext>
              </a:extLst>
            </p:cNvPr>
            <p:cNvSpPr/>
            <p:nvPr/>
          </p:nvSpPr>
          <p:spPr>
            <a:xfrm>
              <a:off x="2633400" y="3544325"/>
              <a:ext cx="50025" cy="50500"/>
            </a:xfrm>
            <a:custGeom>
              <a:avLst/>
              <a:gdLst/>
              <a:ahLst/>
              <a:cxnLst/>
              <a:rect l="l" t="t" r="r" b="b"/>
              <a:pathLst>
                <a:path w="2001" h="2020" extrusionOk="0">
                  <a:moveTo>
                    <a:pt x="1" y="1"/>
                  </a:moveTo>
                  <a:lnTo>
                    <a:pt x="287" y="2020"/>
                  </a:lnTo>
                  <a:lnTo>
                    <a:pt x="2000" y="1886"/>
                  </a:lnTo>
                  <a:lnTo>
                    <a:pt x="1622" y="39"/>
                  </a:lnTo>
                  <a:lnTo>
                    <a:pt x="1" y="1"/>
                  </a:ln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5;p45">
              <a:extLst>
                <a:ext uri="{FF2B5EF4-FFF2-40B4-BE49-F238E27FC236}">
                  <a16:creationId xmlns:a16="http://schemas.microsoft.com/office/drawing/2014/main" id="{1448413C-2506-4D35-C0FF-139BEEC1B7EE}"/>
                </a:ext>
              </a:extLst>
            </p:cNvPr>
            <p:cNvSpPr/>
            <p:nvPr/>
          </p:nvSpPr>
          <p:spPr>
            <a:xfrm>
              <a:off x="2634450" y="3586400"/>
              <a:ext cx="133575" cy="51700"/>
            </a:xfrm>
            <a:custGeom>
              <a:avLst/>
              <a:gdLst/>
              <a:ahLst/>
              <a:cxnLst/>
              <a:rect l="l" t="t" r="r" b="b"/>
              <a:pathLst>
                <a:path w="5343" h="2068" extrusionOk="0">
                  <a:moveTo>
                    <a:pt x="1962" y="0"/>
                  </a:moveTo>
                  <a:cubicBezTo>
                    <a:pt x="1961" y="0"/>
                    <a:pt x="1960" y="0"/>
                    <a:pt x="1958" y="0"/>
                  </a:cubicBezTo>
                  <a:cubicBezTo>
                    <a:pt x="1794" y="0"/>
                    <a:pt x="1549" y="123"/>
                    <a:pt x="1041" y="123"/>
                  </a:cubicBezTo>
                  <a:cubicBezTo>
                    <a:pt x="521" y="123"/>
                    <a:pt x="307" y="16"/>
                    <a:pt x="245" y="16"/>
                  </a:cubicBezTo>
                  <a:cubicBezTo>
                    <a:pt x="150" y="16"/>
                    <a:pt x="1" y="1908"/>
                    <a:pt x="196" y="2012"/>
                  </a:cubicBezTo>
                  <a:cubicBezTo>
                    <a:pt x="275" y="2053"/>
                    <a:pt x="1085" y="2067"/>
                    <a:pt x="2036" y="2067"/>
                  </a:cubicBezTo>
                  <a:cubicBezTo>
                    <a:pt x="3466" y="2067"/>
                    <a:pt x="5214" y="2034"/>
                    <a:pt x="5262" y="2012"/>
                  </a:cubicBezTo>
                  <a:cubicBezTo>
                    <a:pt x="5342" y="1969"/>
                    <a:pt x="5075" y="1503"/>
                    <a:pt x="4712" y="1308"/>
                  </a:cubicBezTo>
                  <a:cubicBezTo>
                    <a:pt x="4264" y="1067"/>
                    <a:pt x="3373" y="906"/>
                    <a:pt x="2991" y="780"/>
                  </a:cubicBezTo>
                  <a:cubicBezTo>
                    <a:pt x="2613" y="654"/>
                    <a:pt x="2384" y="0"/>
                    <a:pt x="19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6;p45">
              <a:extLst>
                <a:ext uri="{FF2B5EF4-FFF2-40B4-BE49-F238E27FC236}">
                  <a16:creationId xmlns:a16="http://schemas.microsoft.com/office/drawing/2014/main" id="{49BD8CF8-42C7-2CB3-FC2F-494708F7CAD5}"/>
                </a:ext>
              </a:extLst>
            </p:cNvPr>
            <p:cNvSpPr/>
            <p:nvPr/>
          </p:nvSpPr>
          <p:spPr>
            <a:xfrm>
              <a:off x="2615325" y="2678625"/>
              <a:ext cx="79750" cy="174625"/>
            </a:xfrm>
            <a:custGeom>
              <a:avLst/>
              <a:gdLst/>
              <a:ahLst/>
              <a:cxnLst/>
              <a:rect l="l" t="t" r="r" b="b"/>
              <a:pathLst>
                <a:path w="3190" h="6985" extrusionOk="0">
                  <a:moveTo>
                    <a:pt x="2517" y="1"/>
                  </a:moveTo>
                  <a:cubicBezTo>
                    <a:pt x="1660" y="77"/>
                    <a:pt x="869" y="1156"/>
                    <a:pt x="1" y="1213"/>
                  </a:cubicBezTo>
                  <a:cubicBezTo>
                    <a:pt x="1" y="1213"/>
                    <a:pt x="112" y="4421"/>
                    <a:pt x="383" y="5232"/>
                  </a:cubicBezTo>
                  <a:cubicBezTo>
                    <a:pt x="590" y="5856"/>
                    <a:pt x="1725" y="6984"/>
                    <a:pt x="2489" y="6984"/>
                  </a:cubicBezTo>
                  <a:cubicBezTo>
                    <a:pt x="2613" y="6984"/>
                    <a:pt x="2728" y="6954"/>
                    <a:pt x="2827" y="6887"/>
                  </a:cubicBezTo>
                  <a:cubicBezTo>
                    <a:pt x="3190" y="6639"/>
                    <a:pt x="2632" y="2035"/>
                    <a:pt x="2517"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7;p45">
              <a:extLst>
                <a:ext uri="{FF2B5EF4-FFF2-40B4-BE49-F238E27FC236}">
                  <a16:creationId xmlns:a16="http://schemas.microsoft.com/office/drawing/2014/main" id="{4A27F27E-5A72-CE70-89BB-F1F12734FE8E}"/>
                </a:ext>
              </a:extLst>
            </p:cNvPr>
            <p:cNvSpPr/>
            <p:nvPr/>
          </p:nvSpPr>
          <p:spPr>
            <a:xfrm>
              <a:off x="2579200" y="2555800"/>
              <a:ext cx="107675" cy="162125"/>
            </a:xfrm>
            <a:custGeom>
              <a:avLst/>
              <a:gdLst/>
              <a:ahLst/>
              <a:cxnLst/>
              <a:rect l="l" t="t" r="r" b="b"/>
              <a:pathLst>
                <a:path w="4307" h="6485" extrusionOk="0">
                  <a:moveTo>
                    <a:pt x="1" y="0"/>
                  </a:moveTo>
                  <a:lnTo>
                    <a:pt x="1446" y="6126"/>
                  </a:lnTo>
                  <a:cubicBezTo>
                    <a:pt x="1816" y="6350"/>
                    <a:pt x="2277" y="6485"/>
                    <a:pt x="2770" y="6485"/>
                  </a:cubicBezTo>
                  <a:cubicBezTo>
                    <a:pt x="3271" y="6485"/>
                    <a:pt x="3805" y="6345"/>
                    <a:pt x="4306" y="6015"/>
                  </a:cubicBezTo>
                  <a:cubicBezTo>
                    <a:pt x="4180" y="3786"/>
                    <a:pt x="3266" y="1216"/>
                    <a:pt x="2562" y="711"/>
                  </a:cubicBezTo>
                  <a:cubicBezTo>
                    <a:pt x="1855" y="207"/>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8;p45">
              <a:extLst>
                <a:ext uri="{FF2B5EF4-FFF2-40B4-BE49-F238E27FC236}">
                  <a16:creationId xmlns:a16="http://schemas.microsoft.com/office/drawing/2014/main" id="{6C78C4E9-4187-F8CA-7020-E258AD8614A2}"/>
                </a:ext>
              </a:extLst>
            </p:cNvPr>
            <p:cNvSpPr/>
            <p:nvPr/>
          </p:nvSpPr>
          <p:spPr>
            <a:xfrm>
              <a:off x="2432475" y="2549000"/>
              <a:ext cx="190250" cy="275525"/>
            </a:xfrm>
            <a:custGeom>
              <a:avLst/>
              <a:gdLst/>
              <a:ahLst/>
              <a:cxnLst/>
              <a:rect l="l" t="t" r="r" b="b"/>
              <a:pathLst>
                <a:path w="7610" h="11021" extrusionOk="0">
                  <a:moveTo>
                    <a:pt x="3170" y="1"/>
                  </a:moveTo>
                  <a:cubicBezTo>
                    <a:pt x="2692" y="92"/>
                    <a:pt x="1086" y="433"/>
                    <a:pt x="1086" y="433"/>
                  </a:cubicBezTo>
                  <a:lnTo>
                    <a:pt x="0" y="11021"/>
                  </a:lnTo>
                  <a:lnTo>
                    <a:pt x="4072" y="6126"/>
                  </a:lnTo>
                  <a:lnTo>
                    <a:pt x="7609" y="5958"/>
                  </a:lnTo>
                  <a:lnTo>
                    <a:pt x="6875" y="3289"/>
                  </a:lnTo>
                  <a:cubicBezTo>
                    <a:pt x="6875" y="3289"/>
                    <a:pt x="6179" y="1113"/>
                    <a:pt x="5870" y="272"/>
                  </a:cubicBezTo>
                  <a:cubicBezTo>
                    <a:pt x="5628" y="858"/>
                    <a:pt x="5143" y="1164"/>
                    <a:pt x="4636" y="1164"/>
                  </a:cubicBezTo>
                  <a:cubicBezTo>
                    <a:pt x="4075" y="1164"/>
                    <a:pt x="3485" y="789"/>
                    <a:pt x="31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9;p45">
              <a:extLst>
                <a:ext uri="{FF2B5EF4-FFF2-40B4-BE49-F238E27FC236}">
                  <a16:creationId xmlns:a16="http://schemas.microsoft.com/office/drawing/2014/main" id="{0CCF8A0D-C9C8-B7DC-CFAD-EF566FA7CDF3}"/>
                </a:ext>
              </a:extLst>
            </p:cNvPr>
            <p:cNvSpPr/>
            <p:nvPr/>
          </p:nvSpPr>
          <p:spPr>
            <a:xfrm>
              <a:off x="2321850" y="2663475"/>
              <a:ext cx="374475" cy="903500"/>
            </a:xfrm>
            <a:custGeom>
              <a:avLst/>
              <a:gdLst/>
              <a:ahLst/>
              <a:cxnLst/>
              <a:rect l="l" t="t" r="r" b="b"/>
              <a:pathLst>
                <a:path w="14979" h="36140" extrusionOk="0">
                  <a:moveTo>
                    <a:pt x="9980" y="0"/>
                  </a:moveTo>
                  <a:cubicBezTo>
                    <a:pt x="9719" y="0"/>
                    <a:pt x="9449" y="3"/>
                    <a:pt x="9178" y="10"/>
                  </a:cubicBezTo>
                  <a:cubicBezTo>
                    <a:pt x="8891" y="18"/>
                    <a:pt x="8459" y="18"/>
                    <a:pt x="8019" y="18"/>
                  </a:cubicBezTo>
                  <a:cubicBezTo>
                    <a:pt x="7832" y="16"/>
                    <a:pt x="7643" y="15"/>
                    <a:pt x="7463" y="15"/>
                  </a:cubicBezTo>
                  <a:cubicBezTo>
                    <a:pt x="7283" y="15"/>
                    <a:pt x="7113" y="16"/>
                    <a:pt x="6964" y="18"/>
                  </a:cubicBezTo>
                  <a:cubicBezTo>
                    <a:pt x="5978" y="2557"/>
                    <a:pt x="5316" y="4813"/>
                    <a:pt x="4089" y="5929"/>
                  </a:cubicBezTo>
                  <a:cubicBezTo>
                    <a:pt x="3997" y="6373"/>
                    <a:pt x="3767" y="7539"/>
                    <a:pt x="3534" y="9558"/>
                  </a:cubicBezTo>
                  <a:cubicBezTo>
                    <a:pt x="3331" y="11344"/>
                    <a:pt x="2892" y="13936"/>
                    <a:pt x="2754" y="15252"/>
                  </a:cubicBezTo>
                  <a:cubicBezTo>
                    <a:pt x="2410" y="18613"/>
                    <a:pt x="1" y="35862"/>
                    <a:pt x="1" y="35862"/>
                  </a:cubicBezTo>
                  <a:cubicBezTo>
                    <a:pt x="22" y="36025"/>
                    <a:pt x="787" y="36140"/>
                    <a:pt x="1692" y="36140"/>
                  </a:cubicBezTo>
                  <a:cubicBezTo>
                    <a:pt x="2446" y="36140"/>
                    <a:pt x="3296" y="36060"/>
                    <a:pt x="3894" y="35862"/>
                  </a:cubicBezTo>
                  <a:lnTo>
                    <a:pt x="8333" y="16101"/>
                  </a:lnTo>
                  <a:cubicBezTo>
                    <a:pt x="8333" y="16101"/>
                    <a:pt x="10849" y="34493"/>
                    <a:pt x="11052" y="35793"/>
                  </a:cubicBezTo>
                  <a:cubicBezTo>
                    <a:pt x="11795" y="36023"/>
                    <a:pt x="12502" y="36137"/>
                    <a:pt x="13171" y="36137"/>
                  </a:cubicBezTo>
                  <a:cubicBezTo>
                    <a:pt x="13807" y="36137"/>
                    <a:pt x="14409" y="36034"/>
                    <a:pt x="14979" y="35827"/>
                  </a:cubicBezTo>
                  <a:cubicBezTo>
                    <a:pt x="14979" y="35827"/>
                    <a:pt x="12654" y="9589"/>
                    <a:pt x="12466" y="8663"/>
                  </a:cubicBezTo>
                  <a:cubicBezTo>
                    <a:pt x="12336" y="8040"/>
                    <a:pt x="12264" y="6744"/>
                    <a:pt x="12394" y="6117"/>
                  </a:cubicBezTo>
                  <a:cubicBezTo>
                    <a:pt x="12493" y="5646"/>
                    <a:pt x="12329" y="71"/>
                    <a:pt x="12329" y="71"/>
                  </a:cubicBezTo>
                  <a:cubicBezTo>
                    <a:pt x="12329" y="71"/>
                    <a:pt x="11260" y="0"/>
                    <a:pt x="9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0;p45">
              <a:extLst>
                <a:ext uri="{FF2B5EF4-FFF2-40B4-BE49-F238E27FC236}">
                  <a16:creationId xmlns:a16="http://schemas.microsoft.com/office/drawing/2014/main" id="{11E2C4E9-8FD2-03D6-7FDE-68DCC4BDCDA4}"/>
                </a:ext>
              </a:extLst>
            </p:cNvPr>
            <p:cNvSpPr/>
            <p:nvPr/>
          </p:nvSpPr>
          <p:spPr>
            <a:xfrm>
              <a:off x="2409225" y="2901450"/>
              <a:ext cx="228600" cy="8150"/>
            </a:xfrm>
            <a:custGeom>
              <a:avLst/>
              <a:gdLst/>
              <a:ahLst/>
              <a:cxnLst/>
              <a:rect l="l" t="t" r="r" b="b"/>
              <a:pathLst>
                <a:path w="9144" h="326" extrusionOk="0">
                  <a:moveTo>
                    <a:pt x="43" y="1"/>
                  </a:moveTo>
                  <a:cubicBezTo>
                    <a:pt x="24" y="1"/>
                    <a:pt x="9" y="12"/>
                    <a:pt x="5" y="32"/>
                  </a:cubicBezTo>
                  <a:cubicBezTo>
                    <a:pt x="1" y="54"/>
                    <a:pt x="12" y="74"/>
                    <a:pt x="35" y="77"/>
                  </a:cubicBezTo>
                  <a:cubicBezTo>
                    <a:pt x="39" y="66"/>
                    <a:pt x="39" y="51"/>
                    <a:pt x="39" y="39"/>
                  </a:cubicBezTo>
                  <a:cubicBezTo>
                    <a:pt x="43" y="28"/>
                    <a:pt x="43" y="12"/>
                    <a:pt x="47" y="1"/>
                  </a:cubicBezTo>
                  <a:close/>
                  <a:moveTo>
                    <a:pt x="9098" y="249"/>
                  </a:moveTo>
                  <a:cubicBezTo>
                    <a:pt x="9101" y="276"/>
                    <a:pt x="9105" y="299"/>
                    <a:pt x="9105" y="326"/>
                  </a:cubicBezTo>
                  <a:cubicBezTo>
                    <a:pt x="9128" y="322"/>
                    <a:pt x="9144" y="303"/>
                    <a:pt x="9140" y="284"/>
                  </a:cubicBezTo>
                  <a:cubicBezTo>
                    <a:pt x="9140" y="265"/>
                    <a:pt x="9121" y="249"/>
                    <a:pt x="9101" y="249"/>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1;p45">
              <a:extLst>
                <a:ext uri="{FF2B5EF4-FFF2-40B4-BE49-F238E27FC236}">
                  <a16:creationId xmlns:a16="http://schemas.microsoft.com/office/drawing/2014/main" id="{92811F09-C4B9-846A-0A27-B4899C9A2104}"/>
                </a:ext>
              </a:extLst>
            </p:cNvPr>
            <p:cNvSpPr/>
            <p:nvPr/>
          </p:nvSpPr>
          <p:spPr>
            <a:xfrm>
              <a:off x="2410100" y="2901450"/>
              <a:ext cx="226775" cy="12650"/>
            </a:xfrm>
            <a:custGeom>
              <a:avLst/>
              <a:gdLst/>
              <a:ahLst/>
              <a:cxnLst/>
              <a:rect l="l" t="t" r="r" b="b"/>
              <a:pathLst>
                <a:path w="9071" h="506" extrusionOk="0">
                  <a:moveTo>
                    <a:pt x="12" y="1"/>
                  </a:moveTo>
                  <a:cubicBezTo>
                    <a:pt x="8" y="12"/>
                    <a:pt x="8" y="28"/>
                    <a:pt x="4" y="39"/>
                  </a:cubicBezTo>
                  <a:cubicBezTo>
                    <a:pt x="4" y="51"/>
                    <a:pt x="4" y="66"/>
                    <a:pt x="0" y="77"/>
                  </a:cubicBezTo>
                  <a:cubicBezTo>
                    <a:pt x="96" y="93"/>
                    <a:pt x="2448" y="506"/>
                    <a:pt x="5594" y="506"/>
                  </a:cubicBezTo>
                  <a:cubicBezTo>
                    <a:pt x="6677" y="506"/>
                    <a:pt x="7858" y="456"/>
                    <a:pt x="9070" y="326"/>
                  </a:cubicBezTo>
                  <a:cubicBezTo>
                    <a:pt x="9070" y="299"/>
                    <a:pt x="9066" y="276"/>
                    <a:pt x="9063" y="249"/>
                  </a:cubicBezTo>
                  <a:cubicBezTo>
                    <a:pt x="7850" y="379"/>
                    <a:pt x="6677" y="429"/>
                    <a:pt x="5591" y="429"/>
                  </a:cubicBezTo>
                  <a:cubicBezTo>
                    <a:pt x="2413" y="429"/>
                    <a:pt x="46" y="9"/>
                    <a:pt x="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2;p45">
              <a:extLst>
                <a:ext uri="{FF2B5EF4-FFF2-40B4-BE49-F238E27FC236}">
                  <a16:creationId xmlns:a16="http://schemas.microsoft.com/office/drawing/2014/main" id="{0AEA12BD-84AA-B553-8B0A-E3CF849D88F7}"/>
                </a:ext>
              </a:extLst>
            </p:cNvPr>
            <p:cNvSpPr/>
            <p:nvPr/>
          </p:nvSpPr>
          <p:spPr>
            <a:xfrm>
              <a:off x="2406850" y="2920400"/>
              <a:ext cx="232875" cy="8625"/>
            </a:xfrm>
            <a:custGeom>
              <a:avLst/>
              <a:gdLst/>
              <a:ahLst/>
              <a:cxnLst/>
              <a:rect l="l" t="t" r="r" b="b"/>
              <a:pathLst>
                <a:path w="9315" h="345" extrusionOk="0">
                  <a:moveTo>
                    <a:pt x="42" y="0"/>
                  </a:moveTo>
                  <a:cubicBezTo>
                    <a:pt x="27" y="0"/>
                    <a:pt x="12" y="12"/>
                    <a:pt x="4" y="27"/>
                  </a:cubicBezTo>
                  <a:cubicBezTo>
                    <a:pt x="0" y="50"/>
                    <a:pt x="12" y="69"/>
                    <a:pt x="31" y="77"/>
                  </a:cubicBezTo>
                  <a:lnTo>
                    <a:pt x="39" y="77"/>
                  </a:lnTo>
                  <a:cubicBezTo>
                    <a:pt x="42" y="50"/>
                    <a:pt x="46" y="27"/>
                    <a:pt x="46" y="0"/>
                  </a:cubicBezTo>
                  <a:close/>
                  <a:moveTo>
                    <a:pt x="9273" y="268"/>
                  </a:moveTo>
                  <a:cubicBezTo>
                    <a:pt x="9273" y="294"/>
                    <a:pt x="9277" y="321"/>
                    <a:pt x="9281" y="344"/>
                  </a:cubicBezTo>
                  <a:cubicBezTo>
                    <a:pt x="9304" y="340"/>
                    <a:pt x="9315" y="321"/>
                    <a:pt x="9315" y="302"/>
                  </a:cubicBezTo>
                  <a:cubicBezTo>
                    <a:pt x="9311" y="283"/>
                    <a:pt x="9292" y="268"/>
                    <a:pt x="9277" y="268"/>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3;p45">
              <a:extLst>
                <a:ext uri="{FF2B5EF4-FFF2-40B4-BE49-F238E27FC236}">
                  <a16:creationId xmlns:a16="http://schemas.microsoft.com/office/drawing/2014/main" id="{86C773E5-F728-A033-85FA-888FAC5E297B}"/>
                </a:ext>
              </a:extLst>
            </p:cNvPr>
            <p:cNvSpPr/>
            <p:nvPr/>
          </p:nvSpPr>
          <p:spPr>
            <a:xfrm>
              <a:off x="2407800" y="2920400"/>
              <a:ext cx="231075" cy="16275"/>
            </a:xfrm>
            <a:custGeom>
              <a:avLst/>
              <a:gdLst/>
              <a:ahLst/>
              <a:cxnLst/>
              <a:rect l="l" t="t" r="r" b="b"/>
              <a:pathLst>
                <a:path w="9243" h="651" extrusionOk="0">
                  <a:moveTo>
                    <a:pt x="8" y="0"/>
                  </a:moveTo>
                  <a:cubicBezTo>
                    <a:pt x="8" y="27"/>
                    <a:pt x="4" y="50"/>
                    <a:pt x="1" y="77"/>
                  </a:cubicBezTo>
                  <a:cubicBezTo>
                    <a:pt x="81" y="99"/>
                    <a:pt x="1037" y="356"/>
                    <a:pt x="2589" y="520"/>
                  </a:cubicBezTo>
                  <a:cubicBezTo>
                    <a:pt x="3285" y="593"/>
                    <a:pt x="4168" y="650"/>
                    <a:pt x="5197" y="650"/>
                  </a:cubicBezTo>
                  <a:cubicBezTo>
                    <a:pt x="6375" y="650"/>
                    <a:pt x="7747" y="574"/>
                    <a:pt x="9243" y="344"/>
                  </a:cubicBezTo>
                  <a:cubicBezTo>
                    <a:pt x="9239" y="321"/>
                    <a:pt x="9235" y="294"/>
                    <a:pt x="9235" y="268"/>
                  </a:cubicBezTo>
                  <a:cubicBezTo>
                    <a:pt x="9235" y="272"/>
                    <a:pt x="9231" y="272"/>
                    <a:pt x="9231" y="272"/>
                  </a:cubicBezTo>
                  <a:cubicBezTo>
                    <a:pt x="7767" y="493"/>
                    <a:pt x="6413" y="574"/>
                    <a:pt x="5220" y="574"/>
                  </a:cubicBezTo>
                  <a:cubicBezTo>
                    <a:pt x="2069" y="574"/>
                    <a:pt x="43" y="8"/>
                    <a:pt x="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4;p45">
              <a:extLst>
                <a:ext uri="{FF2B5EF4-FFF2-40B4-BE49-F238E27FC236}">
                  <a16:creationId xmlns:a16="http://schemas.microsoft.com/office/drawing/2014/main" id="{47358096-9354-DB8B-C074-A86EC0136806}"/>
                </a:ext>
              </a:extLst>
            </p:cNvPr>
            <p:cNvSpPr/>
            <p:nvPr/>
          </p:nvSpPr>
          <p:spPr>
            <a:xfrm>
              <a:off x="2503775" y="2694875"/>
              <a:ext cx="122875" cy="103650"/>
            </a:xfrm>
            <a:custGeom>
              <a:avLst/>
              <a:gdLst/>
              <a:ahLst/>
              <a:cxnLst/>
              <a:rect l="l" t="t" r="r" b="b"/>
              <a:pathLst>
                <a:path w="4915" h="4146" extrusionOk="0">
                  <a:moveTo>
                    <a:pt x="4601" y="77"/>
                  </a:moveTo>
                  <a:cubicBezTo>
                    <a:pt x="4627" y="406"/>
                    <a:pt x="4815" y="2976"/>
                    <a:pt x="4516" y="3549"/>
                  </a:cubicBezTo>
                  <a:cubicBezTo>
                    <a:pt x="4341" y="3886"/>
                    <a:pt x="3362" y="4069"/>
                    <a:pt x="2406" y="4069"/>
                  </a:cubicBezTo>
                  <a:cubicBezTo>
                    <a:pt x="2207" y="4069"/>
                    <a:pt x="2016" y="4062"/>
                    <a:pt x="1828" y="4046"/>
                  </a:cubicBezTo>
                  <a:cubicBezTo>
                    <a:pt x="987" y="3977"/>
                    <a:pt x="433" y="3767"/>
                    <a:pt x="341" y="3488"/>
                  </a:cubicBezTo>
                  <a:cubicBezTo>
                    <a:pt x="92" y="2727"/>
                    <a:pt x="383" y="383"/>
                    <a:pt x="425" y="77"/>
                  </a:cubicBezTo>
                  <a:close/>
                  <a:moveTo>
                    <a:pt x="391" y="1"/>
                  </a:moveTo>
                  <a:cubicBezTo>
                    <a:pt x="372" y="1"/>
                    <a:pt x="356" y="16"/>
                    <a:pt x="352" y="35"/>
                  </a:cubicBezTo>
                  <a:cubicBezTo>
                    <a:pt x="337" y="142"/>
                    <a:pt x="1" y="2685"/>
                    <a:pt x="268" y="3511"/>
                  </a:cubicBezTo>
                  <a:cubicBezTo>
                    <a:pt x="414" y="3958"/>
                    <a:pt x="1404" y="4088"/>
                    <a:pt x="1821" y="4123"/>
                  </a:cubicBezTo>
                  <a:cubicBezTo>
                    <a:pt x="2012" y="4138"/>
                    <a:pt x="2211" y="4146"/>
                    <a:pt x="2410" y="4146"/>
                  </a:cubicBezTo>
                  <a:cubicBezTo>
                    <a:pt x="3400" y="4146"/>
                    <a:pt x="4394" y="3951"/>
                    <a:pt x="4585" y="3584"/>
                  </a:cubicBezTo>
                  <a:cubicBezTo>
                    <a:pt x="4914" y="2953"/>
                    <a:pt x="4685" y="154"/>
                    <a:pt x="4673" y="35"/>
                  </a:cubicBezTo>
                  <a:cubicBezTo>
                    <a:pt x="4673" y="16"/>
                    <a:pt x="4658" y="1"/>
                    <a:pt x="4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5;p45">
              <a:extLst>
                <a:ext uri="{FF2B5EF4-FFF2-40B4-BE49-F238E27FC236}">
                  <a16:creationId xmlns:a16="http://schemas.microsoft.com/office/drawing/2014/main" id="{0CA31C97-6D9F-F420-487B-32416E429119}"/>
                </a:ext>
              </a:extLst>
            </p:cNvPr>
            <p:cNvSpPr/>
            <p:nvPr/>
          </p:nvSpPr>
          <p:spPr>
            <a:xfrm>
              <a:off x="2373100" y="2664000"/>
              <a:ext cx="181950" cy="218650"/>
            </a:xfrm>
            <a:custGeom>
              <a:avLst/>
              <a:gdLst/>
              <a:ahLst/>
              <a:cxnLst/>
              <a:rect l="l" t="t" r="r" b="b"/>
              <a:pathLst>
                <a:path w="7278" h="8746" extrusionOk="0">
                  <a:moveTo>
                    <a:pt x="773" y="1"/>
                  </a:moveTo>
                  <a:cubicBezTo>
                    <a:pt x="306" y="1247"/>
                    <a:pt x="1" y="6941"/>
                    <a:pt x="429" y="7656"/>
                  </a:cubicBezTo>
                  <a:cubicBezTo>
                    <a:pt x="926" y="8474"/>
                    <a:pt x="6887" y="8746"/>
                    <a:pt x="6887" y="8746"/>
                  </a:cubicBezTo>
                  <a:lnTo>
                    <a:pt x="7277" y="7599"/>
                  </a:lnTo>
                  <a:lnTo>
                    <a:pt x="2681" y="6188"/>
                  </a:lnTo>
                  <a:lnTo>
                    <a:pt x="3255" y="1102"/>
                  </a:lnTo>
                  <a:cubicBezTo>
                    <a:pt x="2474" y="773"/>
                    <a:pt x="1465" y="498"/>
                    <a:pt x="773"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6;p45">
              <a:extLst>
                <a:ext uri="{FF2B5EF4-FFF2-40B4-BE49-F238E27FC236}">
                  <a16:creationId xmlns:a16="http://schemas.microsoft.com/office/drawing/2014/main" id="{8A4502EF-126C-B0BC-E9B2-EEADDCCACA79}"/>
                </a:ext>
              </a:extLst>
            </p:cNvPr>
            <p:cNvSpPr/>
            <p:nvPr/>
          </p:nvSpPr>
          <p:spPr>
            <a:xfrm>
              <a:off x="2475375" y="2551150"/>
              <a:ext cx="43000" cy="119025"/>
            </a:xfrm>
            <a:custGeom>
              <a:avLst/>
              <a:gdLst/>
              <a:ahLst/>
              <a:cxnLst/>
              <a:rect l="l" t="t" r="r" b="b"/>
              <a:pathLst>
                <a:path w="1720" h="4761" extrusionOk="0">
                  <a:moveTo>
                    <a:pt x="754" y="4756"/>
                  </a:moveTo>
                  <a:cubicBezTo>
                    <a:pt x="757" y="4757"/>
                    <a:pt x="760" y="4757"/>
                    <a:pt x="762" y="4757"/>
                  </a:cubicBezTo>
                  <a:cubicBezTo>
                    <a:pt x="765" y="4757"/>
                    <a:pt x="768" y="4757"/>
                    <a:pt x="770" y="4756"/>
                  </a:cubicBezTo>
                  <a:close/>
                  <a:moveTo>
                    <a:pt x="659" y="1"/>
                  </a:moveTo>
                  <a:cubicBezTo>
                    <a:pt x="428" y="1"/>
                    <a:pt x="0" y="116"/>
                    <a:pt x="74" y="175"/>
                  </a:cubicBezTo>
                  <a:cubicBezTo>
                    <a:pt x="332" y="377"/>
                    <a:pt x="1005" y="4667"/>
                    <a:pt x="770" y="4756"/>
                  </a:cubicBezTo>
                  <a:lnTo>
                    <a:pt x="1527" y="4756"/>
                  </a:lnTo>
                  <a:cubicBezTo>
                    <a:pt x="1531" y="4759"/>
                    <a:pt x="1535" y="4761"/>
                    <a:pt x="1539" y="4761"/>
                  </a:cubicBezTo>
                  <a:cubicBezTo>
                    <a:pt x="1720" y="4761"/>
                    <a:pt x="1302" y="880"/>
                    <a:pt x="796" y="37"/>
                  </a:cubicBezTo>
                  <a:cubicBezTo>
                    <a:pt x="781" y="11"/>
                    <a:pt x="729" y="1"/>
                    <a:pt x="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7;p45">
              <a:extLst>
                <a:ext uri="{FF2B5EF4-FFF2-40B4-BE49-F238E27FC236}">
                  <a16:creationId xmlns:a16="http://schemas.microsoft.com/office/drawing/2014/main" id="{F8872327-0C95-5CE5-5F0E-524EAD917BC2}"/>
                </a:ext>
              </a:extLst>
            </p:cNvPr>
            <p:cNvSpPr/>
            <p:nvPr/>
          </p:nvSpPr>
          <p:spPr>
            <a:xfrm>
              <a:off x="2372625" y="2559800"/>
              <a:ext cx="106800" cy="179225"/>
            </a:xfrm>
            <a:custGeom>
              <a:avLst/>
              <a:gdLst/>
              <a:ahLst/>
              <a:cxnLst/>
              <a:rect l="l" t="t" r="r" b="b"/>
              <a:pathLst>
                <a:path w="4272" h="7169" extrusionOk="0">
                  <a:moveTo>
                    <a:pt x="3480" y="1"/>
                  </a:moveTo>
                  <a:cubicBezTo>
                    <a:pt x="3480" y="1"/>
                    <a:pt x="2409" y="215"/>
                    <a:pt x="1847" y="811"/>
                  </a:cubicBezTo>
                  <a:cubicBezTo>
                    <a:pt x="1029" y="1672"/>
                    <a:pt x="371" y="4184"/>
                    <a:pt x="0" y="6337"/>
                  </a:cubicBezTo>
                  <a:cubicBezTo>
                    <a:pt x="416" y="6901"/>
                    <a:pt x="1664" y="7168"/>
                    <a:pt x="2704" y="7168"/>
                  </a:cubicBezTo>
                  <a:cubicBezTo>
                    <a:pt x="3023" y="7168"/>
                    <a:pt x="3322" y="7143"/>
                    <a:pt x="3572" y="7094"/>
                  </a:cubicBezTo>
                  <a:cubicBezTo>
                    <a:pt x="3897" y="5698"/>
                    <a:pt x="4272" y="3790"/>
                    <a:pt x="4046" y="2242"/>
                  </a:cubicBezTo>
                  <a:lnTo>
                    <a:pt x="3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8;p45">
              <a:extLst>
                <a:ext uri="{FF2B5EF4-FFF2-40B4-BE49-F238E27FC236}">
                  <a16:creationId xmlns:a16="http://schemas.microsoft.com/office/drawing/2014/main" id="{4A6AED89-516A-0CB9-E8F1-B0E5E428FF47}"/>
                </a:ext>
              </a:extLst>
            </p:cNvPr>
            <p:cNvSpPr/>
            <p:nvPr/>
          </p:nvSpPr>
          <p:spPr>
            <a:xfrm>
              <a:off x="2460950" y="2653000"/>
              <a:ext cx="15225" cy="85125"/>
            </a:xfrm>
            <a:custGeom>
              <a:avLst/>
              <a:gdLst/>
              <a:ahLst/>
              <a:cxnLst/>
              <a:rect l="l" t="t" r="r" b="b"/>
              <a:pathLst>
                <a:path w="609" h="3405" extrusionOk="0">
                  <a:moveTo>
                    <a:pt x="570" y="1"/>
                  </a:moveTo>
                  <a:cubicBezTo>
                    <a:pt x="517" y="1175"/>
                    <a:pt x="264" y="2395"/>
                    <a:pt x="39" y="3366"/>
                  </a:cubicBezTo>
                  <a:cubicBezTo>
                    <a:pt x="27" y="3370"/>
                    <a:pt x="12" y="3370"/>
                    <a:pt x="1" y="3374"/>
                  </a:cubicBezTo>
                  <a:cubicBezTo>
                    <a:pt x="4" y="3389"/>
                    <a:pt x="16" y="3400"/>
                    <a:pt x="27" y="3404"/>
                  </a:cubicBezTo>
                  <a:lnTo>
                    <a:pt x="39" y="3404"/>
                  </a:lnTo>
                  <a:cubicBezTo>
                    <a:pt x="54" y="3404"/>
                    <a:pt x="69" y="3393"/>
                    <a:pt x="73" y="3374"/>
                  </a:cubicBezTo>
                  <a:cubicBezTo>
                    <a:pt x="272" y="2528"/>
                    <a:pt x="544" y="1259"/>
                    <a:pt x="609" y="43"/>
                  </a:cubicBezTo>
                  <a:cubicBezTo>
                    <a:pt x="609" y="20"/>
                    <a:pt x="593" y="1"/>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9;p45">
              <a:extLst>
                <a:ext uri="{FF2B5EF4-FFF2-40B4-BE49-F238E27FC236}">
                  <a16:creationId xmlns:a16="http://schemas.microsoft.com/office/drawing/2014/main" id="{D7464198-393B-6F96-5DAE-81244680C46A}"/>
                </a:ext>
              </a:extLst>
            </p:cNvPr>
            <p:cNvSpPr/>
            <p:nvPr/>
          </p:nvSpPr>
          <p:spPr>
            <a:xfrm>
              <a:off x="2460950" y="2653000"/>
              <a:ext cx="14275" cy="84350"/>
            </a:xfrm>
            <a:custGeom>
              <a:avLst/>
              <a:gdLst/>
              <a:ahLst/>
              <a:cxnLst/>
              <a:rect l="l" t="t" r="r" b="b"/>
              <a:pathLst>
                <a:path w="571" h="3374" extrusionOk="0">
                  <a:moveTo>
                    <a:pt x="570" y="1"/>
                  </a:moveTo>
                  <a:cubicBezTo>
                    <a:pt x="551" y="1"/>
                    <a:pt x="532" y="16"/>
                    <a:pt x="532" y="39"/>
                  </a:cubicBezTo>
                  <a:cubicBezTo>
                    <a:pt x="471" y="1251"/>
                    <a:pt x="199" y="2513"/>
                    <a:pt x="1" y="3358"/>
                  </a:cubicBezTo>
                  <a:cubicBezTo>
                    <a:pt x="1" y="3362"/>
                    <a:pt x="1" y="3370"/>
                    <a:pt x="1" y="3374"/>
                  </a:cubicBezTo>
                  <a:cubicBezTo>
                    <a:pt x="12" y="3370"/>
                    <a:pt x="27" y="3370"/>
                    <a:pt x="39" y="3366"/>
                  </a:cubicBezTo>
                  <a:cubicBezTo>
                    <a:pt x="264" y="2395"/>
                    <a:pt x="517" y="1175"/>
                    <a:pt x="5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0;p45">
              <a:extLst>
                <a:ext uri="{FF2B5EF4-FFF2-40B4-BE49-F238E27FC236}">
                  <a16:creationId xmlns:a16="http://schemas.microsoft.com/office/drawing/2014/main" id="{BED654EB-6F28-03DC-3A5E-524BBF81297F}"/>
                </a:ext>
              </a:extLst>
            </p:cNvPr>
            <p:cNvSpPr/>
            <p:nvPr/>
          </p:nvSpPr>
          <p:spPr>
            <a:xfrm>
              <a:off x="2581775" y="2554800"/>
              <a:ext cx="48300" cy="110475"/>
            </a:xfrm>
            <a:custGeom>
              <a:avLst/>
              <a:gdLst/>
              <a:ahLst/>
              <a:cxnLst/>
              <a:rect l="l" t="t" r="r" b="b"/>
              <a:pathLst>
                <a:path w="1932" h="4419" extrusionOk="0">
                  <a:moveTo>
                    <a:pt x="133" y="1"/>
                  </a:moveTo>
                  <a:cubicBezTo>
                    <a:pt x="53" y="1"/>
                    <a:pt x="1" y="15"/>
                    <a:pt x="20" y="48"/>
                  </a:cubicBezTo>
                  <a:cubicBezTo>
                    <a:pt x="1224" y="2166"/>
                    <a:pt x="1301" y="4403"/>
                    <a:pt x="1301" y="4403"/>
                  </a:cubicBezTo>
                  <a:lnTo>
                    <a:pt x="1932" y="4418"/>
                  </a:lnTo>
                  <a:cubicBezTo>
                    <a:pt x="1863" y="2717"/>
                    <a:pt x="1362" y="1233"/>
                    <a:pt x="620" y="132"/>
                  </a:cubicBezTo>
                  <a:cubicBezTo>
                    <a:pt x="572" y="58"/>
                    <a:pt x="294" y="1"/>
                    <a:pt x="1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1;p45">
              <a:extLst>
                <a:ext uri="{FF2B5EF4-FFF2-40B4-BE49-F238E27FC236}">
                  <a16:creationId xmlns:a16="http://schemas.microsoft.com/office/drawing/2014/main" id="{41566562-EC26-87E4-1975-E037F80F1B4A}"/>
                </a:ext>
              </a:extLst>
            </p:cNvPr>
            <p:cNvSpPr/>
            <p:nvPr/>
          </p:nvSpPr>
          <p:spPr>
            <a:xfrm>
              <a:off x="2753575" y="3441275"/>
              <a:ext cx="183375" cy="188150"/>
            </a:xfrm>
            <a:custGeom>
              <a:avLst/>
              <a:gdLst/>
              <a:ahLst/>
              <a:cxnLst/>
              <a:rect l="l" t="t" r="r" b="b"/>
              <a:pathLst>
                <a:path w="7335" h="7526" extrusionOk="0">
                  <a:moveTo>
                    <a:pt x="4700" y="1"/>
                  </a:moveTo>
                  <a:lnTo>
                    <a:pt x="0" y="1894"/>
                  </a:lnTo>
                  <a:lnTo>
                    <a:pt x="1759" y="7526"/>
                  </a:lnTo>
                  <a:lnTo>
                    <a:pt x="7334" y="5285"/>
                  </a:lnTo>
                  <a:lnTo>
                    <a:pt x="47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2;p45">
              <a:extLst>
                <a:ext uri="{FF2B5EF4-FFF2-40B4-BE49-F238E27FC236}">
                  <a16:creationId xmlns:a16="http://schemas.microsoft.com/office/drawing/2014/main" id="{832B0ABA-EC94-6EAD-70CB-9D1AE40B3BAE}"/>
                </a:ext>
              </a:extLst>
            </p:cNvPr>
            <p:cNvSpPr/>
            <p:nvPr/>
          </p:nvSpPr>
          <p:spPr>
            <a:xfrm>
              <a:off x="2767800" y="3487350"/>
              <a:ext cx="44300" cy="137025"/>
            </a:xfrm>
            <a:custGeom>
              <a:avLst/>
              <a:gdLst/>
              <a:ahLst/>
              <a:cxnLst/>
              <a:rect l="l" t="t" r="r" b="b"/>
              <a:pathLst>
                <a:path w="1772" h="5481" extrusionOk="0">
                  <a:moveTo>
                    <a:pt x="31" y="1"/>
                  </a:moveTo>
                  <a:cubicBezTo>
                    <a:pt x="12" y="8"/>
                    <a:pt x="1" y="28"/>
                    <a:pt x="8" y="51"/>
                  </a:cubicBezTo>
                  <a:lnTo>
                    <a:pt x="1702" y="5476"/>
                  </a:lnTo>
                  <a:cubicBezTo>
                    <a:pt x="1702" y="5476"/>
                    <a:pt x="1702" y="5480"/>
                    <a:pt x="1702" y="5480"/>
                  </a:cubicBezTo>
                  <a:lnTo>
                    <a:pt x="1771" y="5450"/>
                  </a:lnTo>
                  <a:lnTo>
                    <a:pt x="81" y="28"/>
                  </a:lnTo>
                  <a:cubicBezTo>
                    <a:pt x="73" y="12"/>
                    <a:pt x="58" y="1"/>
                    <a:pt x="43"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3;p45">
              <a:extLst>
                <a:ext uri="{FF2B5EF4-FFF2-40B4-BE49-F238E27FC236}">
                  <a16:creationId xmlns:a16="http://schemas.microsoft.com/office/drawing/2014/main" id="{F793EC08-E3BB-E58B-F580-FF139FDCC0ED}"/>
                </a:ext>
              </a:extLst>
            </p:cNvPr>
            <p:cNvSpPr/>
            <p:nvPr/>
          </p:nvSpPr>
          <p:spPr>
            <a:xfrm>
              <a:off x="2789975" y="3473300"/>
              <a:ext cx="43425" cy="142475"/>
            </a:xfrm>
            <a:custGeom>
              <a:avLst/>
              <a:gdLst/>
              <a:ahLst/>
              <a:cxnLst/>
              <a:rect l="l" t="t" r="r" b="b"/>
              <a:pathLst>
                <a:path w="1737" h="5699" extrusionOk="0">
                  <a:moveTo>
                    <a:pt x="70" y="1"/>
                  </a:moveTo>
                  <a:lnTo>
                    <a:pt x="1" y="27"/>
                  </a:lnTo>
                  <a:lnTo>
                    <a:pt x="1664" y="5694"/>
                  </a:lnTo>
                  <a:cubicBezTo>
                    <a:pt x="1664" y="5698"/>
                    <a:pt x="1664" y="5698"/>
                    <a:pt x="1664" y="5698"/>
                  </a:cubicBezTo>
                  <a:lnTo>
                    <a:pt x="1737" y="5671"/>
                  </a:lnTo>
                  <a:lnTo>
                    <a:pt x="70"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4;p45">
              <a:extLst>
                <a:ext uri="{FF2B5EF4-FFF2-40B4-BE49-F238E27FC236}">
                  <a16:creationId xmlns:a16="http://schemas.microsoft.com/office/drawing/2014/main" id="{A213D7AC-F3E4-F93D-6E84-5279BD1D541B}"/>
                </a:ext>
              </a:extLst>
            </p:cNvPr>
            <p:cNvSpPr/>
            <p:nvPr/>
          </p:nvSpPr>
          <p:spPr>
            <a:xfrm>
              <a:off x="2810350" y="3465075"/>
              <a:ext cx="51650" cy="139225"/>
            </a:xfrm>
            <a:custGeom>
              <a:avLst/>
              <a:gdLst/>
              <a:ahLst/>
              <a:cxnLst/>
              <a:rect l="l" t="t" r="r" b="b"/>
              <a:pathLst>
                <a:path w="2066" h="5569" extrusionOk="0">
                  <a:moveTo>
                    <a:pt x="69" y="1"/>
                  </a:moveTo>
                  <a:lnTo>
                    <a:pt x="0" y="28"/>
                  </a:lnTo>
                  <a:lnTo>
                    <a:pt x="1993" y="5568"/>
                  </a:lnTo>
                  <a:lnTo>
                    <a:pt x="2065" y="5541"/>
                  </a:lnTo>
                  <a:lnTo>
                    <a:pt x="69"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5;p45">
              <a:extLst>
                <a:ext uri="{FF2B5EF4-FFF2-40B4-BE49-F238E27FC236}">
                  <a16:creationId xmlns:a16="http://schemas.microsoft.com/office/drawing/2014/main" id="{ED625EA1-5EFF-165E-3CC5-8533EC310E3D}"/>
                </a:ext>
              </a:extLst>
            </p:cNvPr>
            <p:cNvSpPr/>
            <p:nvPr/>
          </p:nvSpPr>
          <p:spPr>
            <a:xfrm>
              <a:off x="2831375" y="3460400"/>
              <a:ext cx="56900" cy="133375"/>
            </a:xfrm>
            <a:custGeom>
              <a:avLst/>
              <a:gdLst/>
              <a:ahLst/>
              <a:cxnLst/>
              <a:rect l="l" t="t" r="r" b="b"/>
              <a:pathLst>
                <a:path w="2276" h="5335" extrusionOk="0">
                  <a:moveTo>
                    <a:pt x="31" y="0"/>
                  </a:moveTo>
                  <a:cubicBezTo>
                    <a:pt x="12" y="12"/>
                    <a:pt x="1" y="31"/>
                    <a:pt x="8" y="50"/>
                  </a:cubicBezTo>
                  <a:lnTo>
                    <a:pt x="2203" y="5335"/>
                  </a:lnTo>
                  <a:lnTo>
                    <a:pt x="2276" y="5304"/>
                  </a:lnTo>
                  <a:lnTo>
                    <a:pt x="81" y="23"/>
                  </a:lnTo>
                  <a:cubicBezTo>
                    <a:pt x="73" y="8"/>
                    <a:pt x="58" y="0"/>
                    <a:pt x="43"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6;p45">
              <a:extLst>
                <a:ext uri="{FF2B5EF4-FFF2-40B4-BE49-F238E27FC236}">
                  <a16:creationId xmlns:a16="http://schemas.microsoft.com/office/drawing/2014/main" id="{A809D938-FB6B-1443-F563-4272865D7DAB}"/>
                </a:ext>
              </a:extLst>
            </p:cNvPr>
            <p:cNvSpPr/>
            <p:nvPr/>
          </p:nvSpPr>
          <p:spPr>
            <a:xfrm>
              <a:off x="2851550" y="3452375"/>
              <a:ext cx="65025" cy="129925"/>
            </a:xfrm>
            <a:custGeom>
              <a:avLst/>
              <a:gdLst/>
              <a:ahLst/>
              <a:cxnLst/>
              <a:rect l="l" t="t" r="r" b="b"/>
              <a:pathLst>
                <a:path w="2601" h="5197" extrusionOk="0">
                  <a:moveTo>
                    <a:pt x="46" y="0"/>
                  </a:moveTo>
                  <a:cubicBezTo>
                    <a:pt x="39" y="0"/>
                    <a:pt x="35" y="0"/>
                    <a:pt x="27" y="4"/>
                  </a:cubicBezTo>
                  <a:cubicBezTo>
                    <a:pt x="8" y="12"/>
                    <a:pt x="0" y="35"/>
                    <a:pt x="12" y="54"/>
                  </a:cubicBezTo>
                  <a:lnTo>
                    <a:pt x="2532" y="5197"/>
                  </a:lnTo>
                  <a:lnTo>
                    <a:pt x="2601" y="5170"/>
                  </a:lnTo>
                  <a:cubicBezTo>
                    <a:pt x="2601" y="5166"/>
                    <a:pt x="2601" y="5166"/>
                    <a:pt x="2601" y="5166"/>
                  </a:cubicBezTo>
                  <a:lnTo>
                    <a:pt x="81" y="19"/>
                  </a:lnTo>
                  <a:cubicBezTo>
                    <a:pt x="73" y="8"/>
                    <a:pt x="58" y="0"/>
                    <a:pt x="46"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7;p45">
              <a:extLst>
                <a:ext uri="{FF2B5EF4-FFF2-40B4-BE49-F238E27FC236}">
                  <a16:creationId xmlns:a16="http://schemas.microsoft.com/office/drawing/2014/main" id="{101CB543-7C05-103A-F608-665983CC5DCF}"/>
                </a:ext>
              </a:extLst>
            </p:cNvPr>
            <p:cNvSpPr/>
            <p:nvPr/>
          </p:nvSpPr>
          <p:spPr>
            <a:xfrm>
              <a:off x="2528250" y="2697850"/>
              <a:ext cx="39800" cy="14275"/>
            </a:xfrm>
            <a:custGeom>
              <a:avLst/>
              <a:gdLst/>
              <a:ahLst/>
              <a:cxnLst/>
              <a:rect l="l" t="t" r="r" b="b"/>
              <a:pathLst>
                <a:path w="1592" h="571" extrusionOk="0">
                  <a:moveTo>
                    <a:pt x="651" y="0"/>
                  </a:moveTo>
                  <a:cubicBezTo>
                    <a:pt x="590" y="0"/>
                    <a:pt x="521" y="23"/>
                    <a:pt x="429" y="126"/>
                  </a:cubicBezTo>
                  <a:cubicBezTo>
                    <a:pt x="261" y="314"/>
                    <a:pt x="142" y="214"/>
                    <a:pt x="69" y="322"/>
                  </a:cubicBezTo>
                  <a:cubicBezTo>
                    <a:pt x="0" y="429"/>
                    <a:pt x="192" y="532"/>
                    <a:pt x="192" y="532"/>
                  </a:cubicBezTo>
                  <a:cubicBezTo>
                    <a:pt x="184" y="543"/>
                    <a:pt x="176" y="559"/>
                    <a:pt x="173" y="570"/>
                  </a:cubicBezTo>
                  <a:cubicBezTo>
                    <a:pt x="353" y="406"/>
                    <a:pt x="579" y="376"/>
                    <a:pt x="814" y="376"/>
                  </a:cubicBezTo>
                  <a:cubicBezTo>
                    <a:pt x="947" y="376"/>
                    <a:pt x="1083" y="386"/>
                    <a:pt x="1216" y="386"/>
                  </a:cubicBezTo>
                  <a:cubicBezTo>
                    <a:pt x="1346" y="386"/>
                    <a:pt x="1473" y="377"/>
                    <a:pt x="1591" y="341"/>
                  </a:cubicBezTo>
                  <a:cubicBezTo>
                    <a:pt x="1496" y="234"/>
                    <a:pt x="1411" y="138"/>
                    <a:pt x="1366" y="111"/>
                  </a:cubicBezTo>
                  <a:cubicBezTo>
                    <a:pt x="1254" y="43"/>
                    <a:pt x="948" y="15"/>
                    <a:pt x="819" y="15"/>
                  </a:cubicBezTo>
                  <a:cubicBezTo>
                    <a:pt x="810" y="15"/>
                    <a:pt x="803" y="15"/>
                    <a:pt x="796" y="16"/>
                  </a:cubicBezTo>
                  <a:cubicBezTo>
                    <a:pt x="746" y="16"/>
                    <a:pt x="701" y="0"/>
                    <a:pt x="651"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8;p45">
              <a:extLst>
                <a:ext uri="{FF2B5EF4-FFF2-40B4-BE49-F238E27FC236}">
                  <a16:creationId xmlns:a16="http://schemas.microsoft.com/office/drawing/2014/main" id="{0C238D5E-59D4-AFB9-E8E1-D9297A9A7843}"/>
                </a:ext>
              </a:extLst>
            </p:cNvPr>
            <p:cNvSpPr/>
            <p:nvPr/>
          </p:nvSpPr>
          <p:spPr>
            <a:xfrm>
              <a:off x="2576525" y="2837475"/>
              <a:ext cx="35400" cy="11375"/>
            </a:xfrm>
            <a:custGeom>
              <a:avLst/>
              <a:gdLst/>
              <a:ahLst/>
              <a:cxnLst/>
              <a:rect l="l" t="t" r="r" b="b"/>
              <a:pathLst>
                <a:path w="1416" h="455" extrusionOk="0">
                  <a:moveTo>
                    <a:pt x="809" y="0"/>
                  </a:moveTo>
                  <a:cubicBezTo>
                    <a:pt x="750" y="0"/>
                    <a:pt x="706" y="29"/>
                    <a:pt x="651" y="40"/>
                  </a:cubicBezTo>
                  <a:cubicBezTo>
                    <a:pt x="551" y="55"/>
                    <a:pt x="257" y="128"/>
                    <a:pt x="165" y="212"/>
                  </a:cubicBezTo>
                  <a:cubicBezTo>
                    <a:pt x="130" y="243"/>
                    <a:pt x="65" y="338"/>
                    <a:pt x="0" y="449"/>
                  </a:cubicBezTo>
                  <a:cubicBezTo>
                    <a:pt x="32" y="453"/>
                    <a:pt x="64" y="455"/>
                    <a:pt x="96" y="455"/>
                  </a:cubicBezTo>
                  <a:cubicBezTo>
                    <a:pt x="369" y="455"/>
                    <a:pt x="661" y="334"/>
                    <a:pt x="934" y="334"/>
                  </a:cubicBezTo>
                  <a:cubicBezTo>
                    <a:pt x="1057" y="334"/>
                    <a:pt x="1177" y="359"/>
                    <a:pt x="1289" y="430"/>
                  </a:cubicBezTo>
                  <a:cubicBezTo>
                    <a:pt x="1281" y="422"/>
                    <a:pt x="1274" y="411"/>
                    <a:pt x="1262" y="403"/>
                  </a:cubicBezTo>
                  <a:cubicBezTo>
                    <a:pt x="1262" y="403"/>
                    <a:pt x="1415" y="281"/>
                    <a:pt x="1339" y="197"/>
                  </a:cubicBezTo>
                  <a:cubicBezTo>
                    <a:pt x="1259" y="113"/>
                    <a:pt x="1171" y="220"/>
                    <a:pt x="991" y="82"/>
                  </a:cubicBezTo>
                  <a:cubicBezTo>
                    <a:pt x="912" y="19"/>
                    <a:pt x="856" y="0"/>
                    <a:pt x="809" y="0"/>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9;p45">
              <a:extLst>
                <a:ext uri="{FF2B5EF4-FFF2-40B4-BE49-F238E27FC236}">
                  <a16:creationId xmlns:a16="http://schemas.microsoft.com/office/drawing/2014/main" id="{A37D7D8F-7004-5099-711A-DB1A0E42A2CF}"/>
                </a:ext>
              </a:extLst>
            </p:cNvPr>
            <p:cNvSpPr/>
            <p:nvPr/>
          </p:nvSpPr>
          <p:spPr>
            <a:xfrm>
              <a:off x="2527000" y="2670475"/>
              <a:ext cx="284525" cy="781925"/>
            </a:xfrm>
            <a:custGeom>
              <a:avLst/>
              <a:gdLst/>
              <a:ahLst/>
              <a:cxnLst/>
              <a:rect l="l" t="t" r="r" b="b"/>
              <a:pathLst>
                <a:path w="11381" h="31277" extrusionOk="0">
                  <a:moveTo>
                    <a:pt x="389" y="1"/>
                  </a:moveTo>
                  <a:cubicBezTo>
                    <a:pt x="372" y="1"/>
                    <a:pt x="354" y="4"/>
                    <a:pt x="337" y="9"/>
                  </a:cubicBezTo>
                  <a:lnTo>
                    <a:pt x="123" y="86"/>
                  </a:lnTo>
                  <a:cubicBezTo>
                    <a:pt x="43" y="113"/>
                    <a:pt x="1" y="197"/>
                    <a:pt x="31" y="273"/>
                  </a:cubicBezTo>
                  <a:lnTo>
                    <a:pt x="10879" y="31276"/>
                  </a:lnTo>
                  <a:lnTo>
                    <a:pt x="11380" y="31100"/>
                  </a:lnTo>
                  <a:lnTo>
                    <a:pt x="528" y="101"/>
                  </a:lnTo>
                  <a:cubicBezTo>
                    <a:pt x="507" y="38"/>
                    <a:pt x="451"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0;p45">
              <a:extLst>
                <a:ext uri="{FF2B5EF4-FFF2-40B4-BE49-F238E27FC236}">
                  <a16:creationId xmlns:a16="http://schemas.microsoft.com/office/drawing/2014/main" id="{5F9741D2-236E-7721-796C-70E51E967ACC}"/>
                </a:ext>
              </a:extLst>
            </p:cNvPr>
            <p:cNvSpPr/>
            <p:nvPr/>
          </p:nvSpPr>
          <p:spPr>
            <a:xfrm>
              <a:off x="2750825" y="3441275"/>
              <a:ext cx="127325" cy="59275"/>
            </a:xfrm>
            <a:custGeom>
              <a:avLst/>
              <a:gdLst/>
              <a:ahLst/>
              <a:cxnLst/>
              <a:rect l="l" t="t" r="r" b="b"/>
              <a:pathLst>
                <a:path w="5093" h="2371" extrusionOk="0">
                  <a:moveTo>
                    <a:pt x="4810" y="1"/>
                  </a:moveTo>
                  <a:cubicBezTo>
                    <a:pt x="4810" y="1"/>
                    <a:pt x="2141" y="127"/>
                    <a:pt x="1995" y="192"/>
                  </a:cubicBezTo>
                  <a:cubicBezTo>
                    <a:pt x="1861" y="249"/>
                    <a:pt x="110" y="1894"/>
                    <a:pt x="110" y="1894"/>
                  </a:cubicBezTo>
                  <a:cubicBezTo>
                    <a:pt x="0" y="2126"/>
                    <a:pt x="180" y="2370"/>
                    <a:pt x="407" y="2370"/>
                  </a:cubicBezTo>
                  <a:cubicBezTo>
                    <a:pt x="449" y="2370"/>
                    <a:pt x="492" y="2362"/>
                    <a:pt x="535" y="2345"/>
                  </a:cubicBezTo>
                  <a:lnTo>
                    <a:pt x="4813" y="620"/>
                  </a:lnTo>
                  <a:cubicBezTo>
                    <a:pt x="5092" y="505"/>
                    <a:pt x="5089" y="112"/>
                    <a:pt x="4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1;p45">
              <a:extLst>
                <a:ext uri="{FF2B5EF4-FFF2-40B4-BE49-F238E27FC236}">
                  <a16:creationId xmlns:a16="http://schemas.microsoft.com/office/drawing/2014/main" id="{651879A5-3DE2-A4B7-18DD-7F298E503729}"/>
                </a:ext>
              </a:extLst>
            </p:cNvPr>
            <p:cNvSpPr/>
            <p:nvPr/>
          </p:nvSpPr>
          <p:spPr>
            <a:xfrm>
              <a:off x="2562275" y="2722500"/>
              <a:ext cx="131850" cy="148675"/>
            </a:xfrm>
            <a:custGeom>
              <a:avLst/>
              <a:gdLst/>
              <a:ahLst/>
              <a:cxnLst/>
              <a:rect l="l" t="t" r="r" b="b"/>
              <a:pathLst>
                <a:path w="5274" h="5947" extrusionOk="0">
                  <a:moveTo>
                    <a:pt x="1029" y="1"/>
                  </a:moveTo>
                  <a:lnTo>
                    <a:pt x="1" y="265"/>
                  </a:lnTo>
                  <a:cubicBezTo>
                    <a:pt x="1" y="265"/>
                    <a:pt x="2475" y="5691"/>
                    <a:pt x="4123" y="5947"/>
                  </a:cubicBezTo>
                  <a:cubicBezTo>
                    <a:pt x="4123" y="5947"/>
                    <a:pt x="4811" y="5935"/>
                    <a:pt x="5018" y="5029"/>
                  </a:cubicBezTo>
                  <a:cubicBezTo>
                    <a:pt x="5274" y="3893"/>
                    <a:pt x="2276" y="941"/>
                    <a:pt x="1029"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2;p45">
              <a:extLst>
                <a:ext uri="{FF2B5EF4-FFF2-40B4-BE49-F238E27FC236}">
                  <a16:creationId xmlns:a16="http://schemas.microsoft.com/office/drawing/2014/main" id="{D9D21538-C31A-87CA-71C9-05C4ACC4997A}"/>
                </a:ext>
              </a:extLst>
            </p:cNvPr>
            <p:cNvSpPr/>
            <p:nvPr/>
          </p:nvSpPr>
          <p:spPr>
            <a:xfrm>
              <a:off x="2633400" y="2762425"/>
              <a:ext cx="22675" cy="24250"/>
            </a:xfrm>
            <a:custGeom>
              <a:avLst/>
              <a:gdLst/>
              <a:ahLst/>
              <a:cxnLst/>
              <a:rect l="l" t="t" r="r" b="b"/>
              <a:pathLst>
                <a:path w="907" h="970" extrusionOk="0">
                  <a:moveTo>
                    <a:pt x="25" y="0"/>
                  </a:moveTo>
                  <a:cubicBezTo>
                    <a:pt x="20" y="0"/>
                    <a:pt x="14" y="2"/>
                    <a:pt x="8" y="6"/>
                  </a:cubicBezTo>
                  <a:cubicBezTo>
                    <a:pt x="1" y="14"/>
                    <a:pt x="1" y="29"/>
                    <a:pt x="8" y="37"/>
                  </a:cubicBezTo>
                  <a:cubicBezTo>
                    <a:pt x="307" y="339"/>
                    <a:pt x="612" y="668"/>
                    <a:pt x="865" y="962"/>
                  </a:cubicBezTo>
                  <a:cubicBezTo>
                    <a:pt x="872" y="970"/>
                    <a:pt x="876" y="970"/>
                    <a:pt x="884" y="970"/>
                  </a:cubicBezTo>
                  <a:lnTo>
                    <a:pt x="899" y="966"/>
                  </a:lnTo>
                  <a:cubicBezTo>
                    <a:pt x="907" y="958"/>
                    <a:pt x="907" y="943"/>
                    <a:pt x="899" y="935"/>
                  </a:cubicBezTo>
                  <a:cubicBezTo>
                    <a:pt x="643" y="637"/>
                    <a:pt x="337" y="308"/>
                    <a:pt x="43" y="6"/>
                  </a:cubicBezTo>
                  <a:cubicBezTo>
                    <a:pt x="37" y="2"/>
                    <a:pt x="31" y="0"/>
                    <a:pt x="25"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3;p45">
              <a:extLst>
                <a:ext uri="{FF2B5EF4-FFF2-40B4-BE49-F238E27FC236}">
                  <a16:creationId xmlns:a16="http://schemas.microsoft.com/office/drawing/2014/main" id="{46746801-4B89-84BB-B5DB-AD86CF196FEF}"/>
                </a:ext>
              </a:extLst>
            </p:cNvPr>
            <p:cNvSpPr/>
            <p:nvPr/>
          </p:nvSpPr>
          <p:spPr>
            <a:xfrm>
              <a:off x="2528350" y="2706350"/>
              <a:ext cx="59675" cy="46250"/>
            </a:xfrm>
            <a:custGeom>
              <a:avLst/>
              <a:gdLst/>
              <a:ahLst/>
              <a:cxnLst/>
              <a:rect l="l" t="t" r="r" b="b"/>
              <a:pathLst>
                <a:path w="2387" h="1850" extrusionOk="0">
                  <a:moveTo>
                    <a:pt x="1587" y="1"/>
                  </a:moveTo>
                  <a:cubicBezTo>
                    <a:pt x="1469" y="37"/>
                    <a:pt x="1342" y="46"/>
                    <a:pt x="1212" y="46"/>
                  </a:cubicBezTo>
                  <a:cubicBezTo>
                    <a:pt x="1079" y="46"/>
                    <a:pt x="943" y="36"/>
                    <a:pt x="810" y="36"/>
                  </a:cubicBezTo>
                  <a:cubicBezTo>
                    <a:pt x="575" y="36"/>
                    <a:pt x="349" y="66"/>
                    <a:pt x="169" y="230"/>
                  </a:cubicBezTo>
                  <a:cubicBezTo>
                    <a:pt x="123" y="333"/>
                    <a:pt x="230" y="448"/>
                    <a:pt x="230" y="448"/>
                  </a:cubicBezTo>
                  <a:cubicBezTo>
                    <a:pt x="0" y="666"/>
                    <a:pt x="211" y="823"/>
                    <a:pt x="211" y="823"/>
                  </a:cubicBezTo>
                  <a:cubicBezTo>
                    <a:pt x="4" y="1045"/>
                    <a:pt x="295" y="1243"/>
                    <a:pt x="295" y="1243"/>
                  </a:cubicBezTo>
                  <a:cubicBezTo>
                    <a:pt x="169" y="1366"/>
                    <a:pt x="184" y="1473"/>
                    <a:pt x="222" y="1591"/>
                  </a:cubicBezTo>
                  <a:cubicBezTo>
                    <a:pt x="260" y="1706"/>
                    <a:pt x="715" y="1821"/>
                    <a:pt x="941" y="1844"/>
                  </a:cubicBezTo>
                  <a:cubicBezTo>
                    <a:pt x="981" y="1848"/>
                    <a:pt x="1023" y="1850"/>
                    <a:pt x="1066" y="1850"/>
                  </a:cubicBezTo>
                  <a:cubicBezTo>
                    <a:pt x="1270" y="1850"/>
                    <a:pt x="1509" y="1806"/>
                    <a:pt x="1732" y="1718"/>
                  </a:cubicBezTo>
                  <a:cubicBezTo>
                    <a:pt x="2000" y="1607"/>
                    <a:pt x="2386" y="647"/>
                    <a:pt x="2386" y="647"/>
                  </a:cubicBezTo>
                  <a:cubicBezTo>
                    <a:pt x="2042" y="368"/>
                    <a:pt x="1752" y="188"/>
                    <a:pt x="1587"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4;p45">
              <a:extLst>
                <a:ext uri="{FF2B5EF4-FFF2-40B4-BE49-F238E27FC236}">
                  <a16:creationId xmlns:a16="http://schemas.microsoft.com/office/drawing/2014/main" id="{742533C9-25C1-EE8F-9277-98BA0654D1C1}"/>
                </a:ext>
              </a:extLst>
            </p:cNvPr>
            <p:cNvSpPr/>
            <p:nvPr/>
          </p:nvSpPr>
          <p:spPr>
            <a:xfrm>
              <a:off x="2532450" y="2706075"/>
              <a:ext cx="24225" cy="5650"/>
            </a:xfrm>
            <a:custGeom>
              <a:avLst/>
              <a:gdLst/>
              <a:ahLst/>
              <a:cxnLst/>
              <a:rect l="l" t="t" r="r" b="b"/>
              <a:pathLst>
                <a:path w="969" h="226" extrusionOk="0">
                  <a:moveTo>
                    <a:pt x="575" y="1"/>
                  </a:moveTo>
                  <a:cubicBezTo>
                    <a:pt x="181" y="1"/>
                    <a:pt x="17" y="178"/>
                    <a:pt x="8" y="188"/>
                  </a:cubicBezTo>
                  <a:cubicBezTo>
                    <a:pt x="1" y="199"/>
                    <a:pt x="1" y="214"/>
                    <a:pt x="8" y="222"/>
                  </a:cubicBezTo>
                  <a:lnTo>
                    <a:pt x="24" y="226"/>
                  </a:lnTo>
                  <a:cubicBezTo>
                    <a:pt x="31" y="226"/>
                    <a:pt x="35" y="226"/>
                    <a:pt x="43" y="218"/>
                  </a:cubicBezTo>
                  <a:cubicBezTo>
                    <a:pt x="43" y="218"/>
                    <a:pt x="203" y="46"/>
                    <a:pt x="586" y="46"/>
                  </a:cubicBezTo>
                  <a:cubicBezTo>
                    <a:pt x="688" y="46"/>
                    <a:pt x="804" y="58"/>
                    <a:pt x="938" y="88"/>
                  </a:cubicBezTo>
                  <a:cubicBezTo>
                    <a:pt x="940" y="89"/>
                    <a:pt x="942" y="89"/>
                    <a:pt x="944" y="89"/>
                  </a:cubicBezTo>
                  <a:cubicBezTo>
                    <a:pt x="953" y="89"/>
                    <a:pt x="961" y="82"/>
                    <a:pt x="964" y="73"/>
                  </a:cubicBezTo>
                  <a:cubicBezTo>
                    <a:pt x="968" y="61"/>
                    <a:pt x="960" y="50"/>
                    <a:pt x="945" y="46"/>
                  </a:cubicBezTo>
                  <a:cubicBezTo>
                    <a:pt x="804" y="14"/>
                    <a:pt x="681" y="1"/>
                    <a:pt x="575"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5;p45">
              <a:extLst>
                <a:ext uri="{FF2B5EF4-FFF2-40B4-BE49-F238E27FC236}">
                  <a16:creationId xmlns:a16="http://schemas.microsoft.com/office/drawing/2014/main" id="{EB8A9ACF-3472-BFD2-64D9-DB6A9F4F5BC1}"/>
                </a:ext>
              </a:extLst>
            </p:cNvPr>
            <p:cNvSpPr/>
            <p:nvPr/>
          </p:nvSpPr>
          <p:spPr>
            <a:xfrm>
              <a:off x="2533400" y="2716950"/>
              <a:ext cx="12550" cy="4425"/>
            </a:xfrm>
            <a:custGeom>
              <a:avLst/>
              <a:gdLst/>
              <a:ahLst/>
              <a:cxnLst/>
              <a:rect l="l" t="t" r="r" b="b"/>
              <a:pathLst>
                <a:path w="502" h="177" extrusionOk="0">
                  <a:moveTo>
                    <a:pt x="29" y="1"/>
                  </a:moveTo>
                  <a:cubicBezTo>
                    <a:pt x="22" y="1"/>
                    <a:pt x="14" y="5"/>
                    <a:pt x="9" y="13"/>
                  </a:cubicBezTo>
                  <a:cubicBezTo>
                    <a:pt x="1" y="20"/>
                    <a:pt x="5" y="35"/>
                    <a:pt x="12" y="43"/>
                  </a:cubicBezTo>
                  <a:cubicBezTo>
                    <a:pt x="20" y="47"/>
                    <a:pt x="185" y="169"/>
                    <a:pt x="479" y="177"/>
                  </a:cubicBezTo>
                  <a:cubicBezTo>
                    <a:pt x="490" y="177"/>
                    <a:pt x="502" y="169"/>
                    <a:pt x="502" y="158"/>
                  </a:cubicBezTo>
                  <a:cubicBezTo>
                    <a:pt x="502" y="143"/>
                    <a:pt x="494" y="135"/>
                    <a:pt x="479" y="135"/>
                  </a:cubicBezTo>
                  <a:cubicBezTo>
                    <a:pt x="200" y="123"/>
                    <a:pt x="43" y="9"/>
                    <a:pt x="39" y="5"/>
                  </a:cubicBezTo>
                  <a:cubicBezTo>
                    <a:pt x="36" y="2"/>
                    <a:pt x="33" y="1"/>
                    <a:pt x="29"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6;p45">
              <a:extLst>
                <a:ext uri="{FF2B5EF4-FFF2-40B4-BE49-F238E27FC236}">
                  <a16:creationId xmlns:a16="http://schemas.microsoft.com/office/drawing/2014/main" id="{40FE906B-D286-28D2-74BF-0103C38AA8B9}"/>
                </a:ext>
              </a:extLst>
            </p:cNvPr>
            <p:cNvSpPr/>
            <p:nvPr/>
          </p:nvSpPr>
          <p:spPr>
            <a:xfrm>
              <a:off x="2533025" y="2726350"/>
              <a:ext cx="10350" cy="5650"/>
            </a:xfrm>
            <a:custGeom>
              <a:avLst/>
              <a:gdLst/>
              <a:ahLst/>
              <a:cxnLst/>
              <a:rect l="l" t="t" r="r" b="b"/>
              <a:pathLst>
                <a:path w="414" h="226" extrusionOk="0">
                  <a:moveTo>
                    <a:pt x="25" y="0"/>
                  </a:moveTo>
                  <a:cubicBezTo>
                    <a:pt x="19" y="0"/>
                    <a:pt x="13" y="3"/>
                    <a:pt x="8" y="7"/>
                  </a:cubicBezTo>
                  <a:cubicBezTo>
                    <a:pt x="1" y="15"/>
                    <a:pt x="1" y="30"/>
                    <a:pt x="8" y="38"/>
                  </a:cubicBezTo>
                  <a:cubicBezTo>
                    <a:pt x="16" y="46"/>
                    <a:pt x="173" y="187"/>
                    <a:pt x="387" y="225"/>
                  </a:cubicBezTo>
                  <a:lnTo>
                    <a:pt x="391" y="225"/>
                  </a:lnTo>
                  <a:cubicBezTo>
                    <a:pt x="402" y="225"/>
                    <a:pt x="410" y="218"/>
                    <a:pt x="414" y="206"/>
                  </a:cubicBezTo>
                  <a:cubicBezTo>
                    <a:pt x="414" y="195"/>
                    <a:pt x="406" y="183"/>
                    <a:pt x="395" y="180"/>
                  </a:cubicBezTo>
                  <a:cubicBezTo>
                    <a:pt x="192" y="145"/>
                    <a:pt x="43" y="7"/>
                    <a:pt x="39" y="7"/>
                  </a:cubicBezTo>
                  <a:cubicBezTo>
                    <a:pt x="35" y="2"/>
                    <a:pt x="30" y="0"/>
                    <a:pt x="25"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7;p45">
              <a:extLst>
                <a:ext uri="{FF2B5EF4-FFF2-40B4-BE49-F238E27FC236}">
                  <a16:creationId xmlns:a16="http://schemas.microsoft.com/office/drawing/2014/main" id="{4C8E2489-C68A-A996-2AFA-F49ED1EF631A}"/>
                </a:ext>
              </a:extLst>
            </p:cNvPr>
            <p:cNvSpPr/>
            <p:nvPr/>
          </p:nvSpPr>
          <p:spPr>
            <a:xfrm>
              <a:off x="2534650" y="2737000"/>
              <a:ext cx="8625" cy="6075"/>
            </a:xfrm>
            <a:custGeom>
              <a:avLst/>
              <a:gdLst/>
              <a:ahLst/>
              <a:cxnLst/>
              <a:rect l="l" t="t" r="r" b="b"/>
              <a:pathLst>
                <a:path w="345" h="243" extrusionOk="0">
                  <a:moveTo>
                    <a:pt x="26" y="1"/>
                  </a:moveTo>
                  <a:cubicBezTo>
                    <a:pt x="21" y="1"/>
                    <a:pt x="16" y="2"/>
                    <a:pt x="12" y="6"/>
                  </a:cubicBezTo>
                  <a:cubicBezTo>
                    <a:pt x="5" y="14"/>
                    <a:pt x="1" y="29"/>
                    <a:pt x="8" y="36"/>
                  </a:cubicBezTo>
                  <a:cubicBezTo>
                    <a:pt x="16" y="44"/>
                    <a:pt x="135" y="174"/>
                    <a:pt x="310" y="243"/>
                  </a:cubicBezTo>
                  <a:lnTo>
                    <a:pt x="318" y="243"/>
                  </a:lnTo>
                  <a:cubicBezTo>
                    <a:pt x="330" y="243"/>
                    <a:pt x="337" y="239"/>
                    <a:pt x="341" y="228"/>
                  </a:cubicBezTo>
                  <a:cubicBezTo>
                    <a:pt x="345" y="216"/>
                    <a:pt x="337" y="205"/>
                    <a:pt x="326" y="201"/>
                  </a:cubicBezTo>
                  <a:cubicBezTo>
                    <a:pt x="161" y="136"/>
                    <a:pt x="43" y="10"/>
                    <a:pt x="43" y="10"/>
                  </a:cubicBezTo>
                  <a:cubicBezTo>
                    <a:pt x="39" y="3"/>
                    <a:pt x="32" y="1"/>
                    <a:pt x="26"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8;p45">
              <a:extLst>
                <a:ext uri="{FF2B5EF4-FFF2-40B4-BE49-F238E27FC236}">
                  <a16:creationId xmlns:a16="http://schemas.microsoft.com/office/drawing/2014/main" id="{0F3702C9-067F-386E-9A2B-612D37B4AF01}"/>
                </a:ext>
              </a:extLst>
            </p:cNvPr>
            <p:cNvSpPr/>
            <p:nvPr/>
          </p:nvSpPr>
          <p:spPr>
            <a:xfrm>
              <a:off x="2545275" y="2845800"/>
              <a:ext cx="70175" cy="42250"/>
            </a:xfrm>
            <a:custGeom>
              <a:avLst/>
              <a:gdLst/>
              <a:ahLst/>
              <a:cxnLst/>
              <a:rect l="l" t="t" r="r" b="b"/>
              <a:pathLst>
                <a:path w="2807" h="1690" extrusionOk="0">
                  <a:moveTo>
                    <a:pt x="2184" y="1"/>
                  </a:moveTo>
                  <a:cubicBezTo>
                    <a:pt x="1911" y="1"/>
                    <a:pt x="1619" y="122"/>
                    <a:pt x="1346" y="122"/>
                  </a:cubicBezTo>
                  <a:cubicBezTo>
                    <a:pt x="1314" y="122"/>
                    <a:pt x="1282" y="120"/>
                    <a:pt x="1250" y="116"/>
                  </a:cubicBezTo>
                  <a:cubicBezTo>
                    <a:pt x="1134" y="304"/>
                    <a:pt x="976" y="422"/>
                    <a:pt x="880" y="422"/>
                  </a:cubicBezTo>
                  <a:cubicBezTo>
                    <a:pt x="879" y="422"/>
                    <a:pt x="877" y="422"/>
                    <a:pt x="876" y="422"/>
                  </a:cubicBezTo>
                  <a:cubicBezTo>
                    <a:pt x="780" y="418"/>
                    <a:pt x="390" y="327"/>
                    <a:pt x="390" y="327"/>
                  </a:cubicBezTo>
                  <a:lnTo>
                    <a:pt x="0" y="1474"/>
                  </a:lnTo>
                  <a:cubicBezTo>
                    <a:pt x="329" y="1596"/>
                    <a:pt x="1136" y="1600"/>
                    <a:pt x="1388" y="1653"/>
                  </a:cubicBezTo>
                  <a:cubicBezTo>
                    <a:pt x="1505" y="1678"/>
                    <a:pt x="1625" y="1690"/>
                    <a:pt x="1739" y="1690"/>
                  </a:cubicBezTo>
                  <a:cubicBezTo>
                    <a:pt x="1874" y="1690"/>
                    <a:pt x="2001" y="1673"/>
                    <a:pt x="2107" y="1642"/>
                  </a:cubicBezTo>
                  <a:cubicBezTo>
                    <a:pt x="2302" y="1588"/>
                    <a:pt x="2688" y="1416"/>
                    <a:pt x="2704" y="1309"/>
                  </a:cubicBezTo>
                  <a:cubicBezTo>
                    <a:pt x="2719" y="1198"/>
                    <a:pt x="2715" y="1103"/>
                    <a:pt x="2585" y="1011"/>
                  </a:cubicBezTo>
                  <a:cubicBezTo>
                    <a:pt x="2585" y="1011"/>
                    <a:pt x="2807" y="793"/>
                    <a:pt x="2593" y="629"/>
                  </a:cubicBezTo>
                  <a:cubicBezTo>
                    <a:pt x="2593" y="629"/>
                    <a:pt x="2753" y="460"/>
                    <a:pt x="2516" y="300"/>
                  </a:cubicBezTo>
                  <a:cubicBezTo>
                    <a:pt x="2516" y="300"/>
                    <a:pt x="2596" y="185"/>
                    <a:pt x="2539" y="97"/>
                  </a:cubicBezTo>
                  <a:cubicBezTo>
                    <a:pt x="2427" y="26"/>
                    <a:pt x="2307" y="1"/>
                    <a:pt x="2184" y="1"/>
                  </a:cubicBezTo>
                  <a:close/>
                </a:path>
              </a:pathLst>
            </a:custGeom>
            <a:solidFill>
              <a:srgbClr val="FFD1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9;p45">
              <a:extLst>
                <a:ext uri="{FF2B5EF4-FFF2-40B4-BE49-F238E27FC236}">
                  <a16:creationId xmlns:a16="http://schemas.microsoft.com/office/drawing/2014/main" id="{CD4629B4-6E85-AB80-F1DD-49ECA4223AB5}"/>
                </a:ext>
              </a:extLst>
            </p:cNvPr>
            <p:cNvSpPr/>
            <p:nvPr/>
          </p:nvSpPr>
          <p:spPr>
            <a:xfrm>
              <a:off x="2586750" y="2844775"/>
              <a:ext cx="21925" cy="3850"/>
            </a:xfrm>
            <a:custGeom>
              <a:avLst/>
              <a:gdLst/>
              <a:ahLst/>
              <a:cxnLst/>
              <a:rect l="l" t="t" r="r" b="b"/>
              <a:pathLst>
                <a:path w="877" h="154" extrusionOk="0">
                  <a:moveTo>
                    <a:pt x="516" y="0"/>
                  </a:moveTo>
                  <a:cubicBezTo>
                    <a:pt x="386" y="0"/>
                    <a:pt x="220" y="28"/>
                    <a:pt x="16" y="115"/>
                  </a:cubicBezTo>
                  <a:cubicBezTo>
                    <a:pt x="4" y="119"/>
                    <a:pt x="1" y="130"/>
                    <a:pt x="4" y="142"/>
                  </a:cubicBezTo>
                  <a:cubicBezTo>
                    <a:pt x="8" y="150"/>
                    <a:pt x="16" y="153"/>
                    <a:pt x="24" y="153"/>
                  </a:cubicBezTo>
                  <a:lnTo>
                    <a:pt x="31" y="150"/>
                  </a:lnTo>
                  <a:cubicBezTo>
                    <a:pt x="227" y="68"/>
                    <a:pt x="387" y="42"/>
                    <a:pt x="512" y="42"/>
                  </a:cubicBezTo>
                  <a:cubicBezTo>
                    <a:pt x="732" y="42"/>
                    <a:pt x="842" y="124"/>
                    <a:pt x="842" y="127"/>
                  </a:cubicBezTo>
                  <a:cubicBezTo>
                    <a:pt x="845" y="130"/>
                    <a:pt x="849" y="131"/>
                    <a:pt x="853" y="131"/>
                  </a:cubicBezTo>
                  <a:cubicBezTo>
                    <a:pt x="860" y="131"/>
                    <a:pt x="868" y="128"/>
                    <a:pt x="872" y="123"/>
                  </a:cubicBezTo>
                  <a:cubicBezTo>
                    <a:pt x="876" y="115"/>
                    <a:pt x="876" y="104"/>
                    <a:pt x="869" y="96"/>
                  </a:cubicBezTo>
                  <a:cubicBezTo>
                    <a:pt x="861" y="89"/>
                    <a:pt x="746" y="0"/>
                    <a:pt x="516"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0;p45">
              <a:extLst>
                <a:ext uri="{FF2B5EF4-FFF2-40B4-BE49-F238E27FC236}">
                  <a16:creationId xmlns:a16="http://schemas.microsoft.com/office/drawing/2014/main" id="{4B4029D4-D659-FD17-157E-A4C10785A535}"/>
                </a:ext>
              </a:extLst>
            </p:cNvPr>
            <p:cNvSpPr/>
            <p:nvPr/>
          </p:nvSpPr>
          <p:spPr>
            <a:xfrm>
              <a:off x="2598225" y="2852850"/>
              <a:ext cx="10550" cy="5625"/>
            </a:xfrm>
            <a:custGeom>
              <a:avLst/>
              <a:gdLst/>
              <a:ahLst/>
              <a:cxnLst/>
              <a:rect l="l" t="t" r="r" b="b"/>
              <a:pathLst>
                <a:path w="422" h="225" extrusionOk="0">
                  <a:moveTo>
                    <a:pt x="400" y="1"/>
                  </a:moveTo>
                  <a:cubicBezTo>
                    <a:pt x="395" y="1"/>
                    <a:pt x="391" y="2"/>
                    <a:pt x="387" y="6"/>
                  </a:cubicBezTo>
                  <a:cubicBezTo>
                    <a:pt x="383" y="6"/>
                    <a:pt x="260" y="132"/>
                    <a:pt x="16" y="186"/>
                  </a:cubicBezTo>
                  <a:cubicBezTo>
                    <a:pt x="4" y="190"/>
                    <a:pt x="0" y="197"/>
                    <a:pt x="0" y="209"/>
                  </a:cubicBezTo>
                  <a:cubicBezTo>
                    <a:pt x="4" y="220"/>
                    <a:pt x="12" y="224"/>
                    <a:pt x="20" y="224"/>
                  </a:cubicBezTo>
                  <a:lnTo>
                    <a:pt x="23" y="224"/>
                  </a:lnTo>
                  <a:cubicBezTo>
                    <a:pt x="283" y="171"/>
                    <a:pt x="410" y="37"/>
                    <a:pt x="413" y="33"/>
                  </a:cubicBezTo>
                  <a:cubicBezTo>
                    <a:pt x="421" y="25"/>
                    <a:pt x="421" y="14"/>
                    <a:pt x="413" y="6"/>
                  </a:cubicBezTo>
                  <a:cubicBezTo>
                    <a:pt x="410" y="2"/>
                    <a:pt x="405" y="1"/>
                    <a:pt x="400"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1;p45">
              <a:extLst>
                <a:ext uri="{FF2B5EF4-FFF2-40B4-BE49-F238E27FC236}">
                  <a16:creationId xmlns:a16="http://schemas.microsoft.com/office/drawing/2014/main" id="{1FC7ABE9-7C93-CE37-19CD-9A4C851546E9}"/>
                </a:ext>
              </a:extLst>
            </p:cNvPr>
            <p:cNvSpPr/>
            <p:nvPr/>
          </p:nvSpPr>
          <p:spPr>
            <a:xfrm>
              <a:off x="2602150" y="2861025"/>
              <a:ext cx="8525" cy="6325"/>
            </a:xfrm>
            <a:custGeom>
              <a:avLst/>
              <a:gdLst/>
              <a:ahLst/>
              <a:cxnLst/>
              <a:rect l="l" t="t" r="r" b="b"/>
              <a:pathLst>
                <a:path w="341" h="253" extrusionOk="0">
                  <a:moveTo>
                    <a:pt x="318" y="0"/>
                  </a:moveTo>
                  <a:cubicBezTo>
                    <a:pt x="311" y="0"/>
                    <a:pt x="305" y="3"/>
                    <a:pt x="302" y="8"/>
                  </a:cubicBezTo>
                  <a:cubicBezTo>
                    <a:pt x="299" y="8"/>
                    <a:pt x="188" y="153"/>
                    <a:pt x="16" y="215"/>
                  </a:cubicBezTo>
                  <a:cubicBezTo>
                    <a:pt x="4" y="218"/>
                    <a:pt x="0" y="230"/>
                    <a:pt x="4" y="241"/>
                  </a:cubicBezTo>
                  <a:cubicBezTo>
                    <a:pt x="4" y="249"/>
                    <a:pt x="12" y="253"/>
                    <a:pt x="23" y="253"/>
                  </a:cubicBezTo>
                  <a:lnTo>
                    <a:pt x="27" y="253"/>
                  </a:lnTo>
                  <a:cubicBezTo>
                    <a:pt x="214" y="188"/>
                    <a:pt x="329" y="39"/>
                    <a:pt x="333" y="31"/>
                  </a:cubicBezTo>
                  <a:cubicBezTo>
                    <a:pt x="341" y="23"/>
                    <a:pt x="337" y="12"/>
                    <a:pt x="329" y="4"/>
                  </a:cubicBezTo>
                  <a:cubicBezTo>
                    <a:pt x="326" y="1"/>
                    <a:pt x="322" y="0"/>
                    <a:pt x="318"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2;p45">
              <a:extLst>
                <a:ext uri="{FF2B5EF4-FFF2-40B4-BE49-F238E27FC236}">
                  <a16:creationId xmlns:a16="http://schemas.microsoft.com/office/drawing/2014/main" id="{729767E7-3861-5B05-760B-DC39537210FA}"/>
                </a:ext>
              </a:extLst>
            </p:cNvPr>
            <p:cNvSpPr/>
            <p:nvPr/>
          </p:nvSpPr>
          <p:spPr>
            <a:xfrm>
              <a:off x="2603950" y="2870675"/>
              <a:ext cx="6825" cy="6525"/>
            </a:xfrm>
            <a:custGeom>
              <a:avLst/>
              <a:gdLst/>
              <a:ahLst/>
              <a:cxnLst/>
              <a:rect l="l" t="t" r="r" b="b"/>
              <a:pathLst>
                <a:path w="273" h="261" extrusionOk="0">
                  <a:moveTo>
                    <a:pt x="252" y="1"/>
                  </a:moveTo>
                  <a:cubicBezTo>
                    <a:pt x="246" y="1"/>
                    <a:pt x="239" y="5"/>
                    <a:pt x="234" y="12"/>
                  </a:cubicBezTo>
                  <a:cubicBezTo>
                    <a:pt x="234" y="12"/>
                    <a:pt x="154" y="142"/>
                    <a:pt x="12" y="222"/>
                  </a:cubicBezTo>
                  <a:cubicBezTo>
                    <a:pt x="5" y="230"/>
                    <a:pt x="1" y="242"/>
                    <a:pt x="5" y="249"/>
                  </a:cubicBezTo>
                  <a:cubicBezTo>
                    <a:pt x="9" y="257"/>
                    <a:pt x="16" y="261"/>
                    <a:pt x="24" y="261"/>
                  </a:cubicBezTo>
                  <a:lnTo>
                    <a:pt x="35" y="257"/>
                  </a:lnTo>
                  <a:cubicBezTo>
                    <a:pt x="181" y="173"/>
                    <a:pt x="265" y="39"/>
                    <a:pt x="269" y="31"/>
                  </a:cubicBezTo>
                  <a:cubicBezTo>
                    <a:pt x="272" y="24"/>
                    <a:pt x="272" y="8"/>
                    <a:pt x="261" y="5"/>
                  </a:cubicBezTo>
                  <a:cubicBezTo>
                    <a:pt x="258" y="2"/>
                    <a:pt x="255" y="1"/>
                    <a:pt x="252"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3;p45">
              <a:extLst>
                <a:ext uri="{FF2B5EF4-FFF2-40B4-BE49-F238E27FC236}">
                  <a16:creationId xmlns:a16="http://schemas.microsoft.com/office/drawing/2014/main" id="{E6220A3E-F521-B92F-561B-14D2D66C6CF6}"/>
                </a:ext>
              </a:extLst>
            </p:cNvPr>
            <p:cNvSpPr/>
            <p:nvPr/>
          </p:nvSpPr>
          <p:spPr>
            <a:xfrm>
              <a:off x="2533975" y="2939800"/>
              <a:ext cx="27950" cy="82050"/>
            </a:xfrm>
            <a:custGeom>
              <a:avLst/>
              <a:gdLst/>
              <a:ahLst/>
              <a:cxnLst/>
              <a:rect l="l" t="t" r="r" b="b"/>
              <a:pathLst>
                <a:path w="1118" h="3282" extrusionOk="0">
                  <a:moveTo>
                    <a:pt x="2" y="3229"/>
                  </a:moveTo>
                  <a:cubicBezTo>
                    <a:pt x="1" y="3231"/>
                    <a:pt x="1" y="3233"/>
                    <a:pt x="1" y="3235"/>
                  </a:cubicBezTo>
                  <a:cubicBezTo>
                    <a:pt x="1" y="3233"/>
                    <a:pt x="1" y="3231"/>
                    <a:pt x="2" y="3229"/>
                  </a:cubicBezTo>
                  <a:close/>
                  <a:moveTo>
                    <a:pt x="360" y="0"/>
                  </a:moveTo>
                  <a:cubicBezTo>
                    <a:pt x="337" y="0"/>
                    <a:pt x="322" y="19"/>
                    <a:pt x="322" y="39"/>
                  </a:cubicBezTo>
                  <a:cubicBezTo>
                    <a:pt x="318" y="811"/>
                    <a:pt x="215" y="1572"/>
                    <a:pt x="116" y="2310"/>
                  </a:cubicBezTo>
                  <a:cubicBezTo>
                    <a:pt x="78" y="2610"/>
                    <a:pt x="36" y="2918"/>
                    <a:pt x="2" y="3229"/>
                  </a:cubicBezTo>
                  <a:lnTo>
                    <a:pt x="2" y="3229"/>
                  </a:lnTo>
                  <a:cubicBezTo>
                    <a:pt x="5" y="3213"/>
                    <a:pt x="22" y="3201"/>
                    <a:pt x="39" y="3201"/>
                  </a:cubicBezTo>
                  <a:lnTo>
                    <a:pt x="43" y="3201"/>
                  </a:lnTo>
                  <a:cubicBezTo>
                    <a:pt x="62" y="3205"/>
                    <a:pt x="77" y="3224"/>
                    <a:pt x="74" y="3243"/>
                  </a:cubicBezTo>
                  <a:lnTo>
                    <a:pt x="70" y="3281"/>
                  </a:lnTo>
                  <a:lnTo>
                    <a:pt x="104" y="3281"/>
                  </a:lnTo>
                  <a:cubicBezTo>
                    <a:pt x="246" y="3281"/>
                    <a:pt x="555" y="3239"/>
                    <a:pt x="724" y="2914"/>
                  </a:cubicBezTo>
                  <a:cubicBezTo>
                    <a:pt x="942" y="2497"/>
                    <a:pt x="1083" y="826"/>
                    <a:pt x="1117" y="81"/>
                  </a:cubicBezTo>
                  <a:cubicBezTo>
                    <a:pt x="1117" y="61"/>
                    <a:pt x="1102" y="42"/>
                    <a:pt x="1079" y="42"/>
                  </a:cubicBezTo>
                  <a:cubicBezTo>
                    <a:pt x="1056" y="42"/>
                    <a:pt x="1041" y="58"/>
                    <a:pt x="1041" y="77"/>
                  </a:cubicBezTo>
                  <a:cubicBezTo>
                    <a:pt x="1010" y="788"/>
                    <a:pt x="865" y="2474"/>
                    <a:pt x="659" y="2876"/>
                  </a:cubicBezTo>
                  <a:cubicBezTo>
                    <a:pt x="506" y="3170"/>
                    <a:pt x="238" y="3205"/>
                    <a:pt x="112" y="3205"/>
                  </a:cubicBezTo>
                  <a:lnTo>
                    <a:pt x="81" y="3205"/>
                  </a:lnTo>
                  <a:cubicBezTo>
                    <a:pt x="112" y="2906"/>
                    <a:pt x="154" y="2608"/>
                    <a:pt x="192" y="2317"/>
                  </a:cubicBezTo>
                  <a:cubicBezTo>
                    <a:pt x="292" y="1579"/>
                    <a:pt x="395" y="819"/>
                    <a:pt x="399" y="39"/>
                  </a:cubicBezTo>
                  <a:cubicBezTo>
                    <a:pt x="399" y="19"/>
                    <a:pt x="379"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4;p45">
              <a:extLst>
                <a:ext uri="{FF2B5EF4-FFF2-40B4-BE49-F238E27FC236}">
                  <a16:creationId xmlns:a16="http://schemas.microsoft.com/office/drawing/2014/main" id="{308E6C3C-E885-96E4-D291-4469F30574A8}"/>
                </a:ext>
              </a:extLst>
            </p:cNvPr>
            <p:cNvSpPr/>
            <p:nvPr/>
          </p:nvSpPr>
          <p:spPr>
            <a:xfrm>
              <a:off x="2529975" y="3065975"/>
              <a:ext cx="300" cy="975"/>
            </a:xfrm>
            <a:custGeom>
              <a:avLst/>
              <a:gdLst/>
              <a:ahLst/>
              <a:cxnLst/>
              <a:rect l="l" t="t" r="r" b="b"/>
              <a:pathLst>
                <a:path w="12" h="39" extrusionOk="0">
                  <a:moveTo>
                    <a:pt x="8" y="1"/>
                  </a:moveTo>
                  <a:lnTo>
                    <a:pt x="0" y="35"/>
                  </a:lnTo>
                  <a:cubicBezTo>
                    <a:pt x="0" y="35"/>
                    <a:pt x="4" y="39"/>
                    <a:pt x="4" y="39"/>
                  </a:cubicBezTo>
                  <a:lnTo>
                    <a:pt x="12" y="39"/>
                  </a:lnTo>
                  <a:cubicBezTo>
                    <a:pt x="12" y="12"/>
                    <a:pt x="8" y="1"/>
                    <a:pt x="8"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5;p45">
              <a:extLst>
                <a:ext uri="{FF2B5EF4-FFF2-40B4-BE49-F238E27FC236}">
                  <a16:creationId xmlns:a16="http://schemas.microsoft.com/office/drawing/2014/main" id="{0B3D6B07-0AFD-B82F-DEBF-55A4E533258D}"/>
                </a:ext>
              </a:extLst>
            </p:cNvPr>
            <p:cNvSpPr/>
            <p:nvPr/>
          </p:nvSpPr>
          <p:spPr>
            <a:xfrm>
              <a:off x="2529200" y="3020675"/>
              <a:ext cx="6525" cy="46275"/>
            </a:xfrm>
            <a:custGeom>
              <a:avLst/>
              <a:gdLst/>
              <a:ahLst/>
              <a:cxnLst/>
              <a:rect l="l" t="t" r="r" b="b"/>
              <a:pathLst>
                <a:path w="261" h="1851" extrusionOk="0">
                  <a:moveTo>
                    <a:pt x="192" y="0"/>
                  </a:moveTo>
                  <a:cubicBezTo>
                    <a:pt x="192" y="2"/>
                    <a:pt x="191" y="4"/>
                    <a:pt x="191" y="6"/>
                  </a:cubicBezTo>
                  <a:lnTo>
                    <a:pt x="191" y="6"/>
                  </a:lnTo>
                  <a:lnTo>
                    <a:pt x="192" y="0"/>
                  </a:lnTo>
                  <a:close/>
                  <a:moveTo>
                    <a:pt x="191" y="6"/>
                  </a:moveTo>
                  <a:lnTo>
                    <a:pt x="1" y="1809"/>
                  </a:lnTo>
                  <a:cubicBezTo>
                    <a:pt x="1" y="1828"/>
                    <a:pt x="12" y="1843"/>
                    <a:pt x="31" y="1847"/>
                  </a:cubicBezTo>
                  <a:lnTo>
                    <a:pt x="39" y="1813"/>
                  </a:lnTo>
                  <a:cubicBezTo>
                    <a:pt x="39" y="1813"/>
                    <a:pt x="43" y="1824"/>
                    <a:pt x="43" y="1851"/>
                  </a:cubicBezTo>
                  <a:cubicBezTo>
                    <a:pt x="62" y="1847"/>
                    <a:pt x="73" y="1832"/>
                    <a:pt x="77" y="1816"/>
                  </a:cubicBezTo>
                  <a:lnTo>
                    <a:pt x="261" y="46"/>
                  </a:lnTo>
                  <a:cubicBezTo>
                    <a:pt x="238" y="42"/>
                    <a:pt x="223" y="42"/>
                    <a:pt x="223" y="42"/>
                  </a:cubicBezTo>
                  <a:cubicBezTo>
                    <a:pt x="205" y="39"/>
                    <a:pt x="191" y="23"/>
                    <a:pt x="191" y="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36;p45">
              <a:extLst>
                <a:ext uri="{FF2B5EF4-FFF2-40B4-BE49-F238E27FC236}">
                  <a16:creationId xmlns:a16="http://schemas.microsoft.com/office/drawing/2014/main" id="{F5F3A783-54FA-AD70-BAC5-DAFAA7FDEF21}"/>
                </a:ext>
              </a:extLst>
            </p:cNvPr>
            <p:cNvSpPr/>
            <p:nvPr/>
          </p:nvSpPr>
          <p:spPr>
            <a:xfrm>
              <a:off x="2533900" y="3019800"/>
              <a:ext cx="2025" cy="2050"/>
            </a:xfrm>
            <a:custGeom>
              <a:avLst/>
              <a:gdLst/>
              <a:ahLst/>
              <a:cxnLst/>
              <a:rect l="l" t="t" r="r" b="b"/>
              <a:pathLst>
                <a:path w="81" h="82" extrusionOk="0">
                  <a:moveTo>
                    <a:pt x="42" y="1"/>
                  </a:moveTo>
                  <a:cubicBezTo>
                    <a:pt x="23" y="1"/>
                    <a:pt x="4" y="16"/>
                    <a:pt x="4" y="35"/>
                  </a:cubicBezTo>
                  <a:cubicBezTo>
                    <a:pt x="0" y="54"/>
                    <a:pt x="15" y="73"/>
                    <a:pt x="35" y="77"/>
                  </a:cubicBezTo>
                  <a:cubicBezTo>
                    <a:pt x="35" y="77"/>
                    <a:pt x="50" y="77"/>
                    <a:pt x="73" y="81"/>
                  </a:cubicBezTo>
                  <a:lnTo>
                    <a:pt x="77" y="43"/>
                  </a:lnTo>
                  <a:cubicBezTo>
                    <a:pt x="80" y="24"/>
                    <a:pt x="65" y="5"/>
                    <a:pt x="46" y="1"/>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5414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5"/>
          <p:cNvSpPr/>
          <p:nvPr/>
        </p:nvSpPr>
        <p:spPr>
          <a:xfrm rot="1206720">
            <a:off x="4491740" y="2102220"/>
            <a:ext cx="4759935" cy="4148274"/>
          </a:xfrm>
          <a:custGeom>
            <a:avLst/>
            <a:gdLst/>
            <a:ahLst/>
            <a:cxnLst/>
            <a:rect l="l" t="t" r="r" b="b"/>
            <a:pathLst>
              <a:path w="24881" h="21685" extrusionOk="0">
                <a:moveTo>
                  <a:pt x="10815" y="1"/>
                </a:moveTo>
                <a:cubicBezTo>
                  <a:pt x="10534" y="1"/>
                  <a:pt x="10254" y="48"/>
                  <a:pt x="9976" y="154"/>
                </a:cubicBezTo>
                <a:cubicBezTo>
                  <a:pt x="8606" y="702"/>
                  <a:pt x="8127" y="2391"/>
                  <a:pt x="7990" y="3874"/>
                </a:cubicBezTo>
                <a:cubicBezTo>
                  <a:pt x="7876" y="5358"/>
                  <a:pt x="7876" y="6979"/>
                  <a:pt x="6894" y="8097"/>
                </a:cubicBezTo>
                <a:cubicBezTo>
                  <a:pt x="5776" y="9307"/>
                  <a:pt x="3881" y="9375"/>
                  <a:pt x="2443" y="10197"/>
                </a:cubicBezTo>
                <a:cubicBezTo>
                  <a:pt x="891" y="11087"/>
                  <a:pt x="1" y="12936"/>
                  <a:pt x="229" y="14693"/>
                </a:cubicBezTo>
                <a:cubicBezTo>
                  <a:pt x="731" y="18209"/>
                  <a:pt x="7008" y="20765"/>
                  <a:pt x="9998" y="21450"/>
                </a:cubicBezTo>
                <a:cubicBezTo>
                  <a:pt x="10639" y="21603"/>
                  <a:pt x="11307" y="21685"/>
                  <a:pt x="11972" y="21685"/>
                </a:cubicBezTo>
                <a:cubicBezTo>
                  <a:pt x="13583" y="21685"/>
                  <a:pt x="15181" y="21208"/>
                  <a:pt x="16344" y="20126"/>
                </a:cubicBezTo>
                <a:cubicBezTo>
                  <a:pt x="18056" y="18528"/>
                  <a:pt x="18604" y="15858"/>
                  <a:pt x="20566" y="14602"/>
                </a:cubicBezTo>
                <a:cubicBezTo>
                  <a:pt x="21753" y="13826"/>
                  <a:pt x="23442" y="13598"/>
                  <a:pt x="24082" y="12320"/>
                </a:cubicBezTo>
                <a:cubicBezTo>
                  <a:pt x="24880" y="10699"/>
                  <a:pt x="23306" y="8964"/>
                  <a:pt x="21890" y="7823"/>
                </a:cubicBezTo>
                <a:cubicBezTo>
                  <a:pt x="19311" y="5746"/>
                  <a:pt x="16709" y="3669"/>
                  <a:pt x="14130" y="1592"/>
                </a:cubicBezTo>
                <a:cubicBezTo>
                  <a:pt x="13154" y="819"/>
                  <a:pt x="11985" y="1"/>
                  <a:pt x="10815"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txBox="1">
            <a:spLocks noGrp="1"/>
          </p:cNvSpPr>
          <p:nvPr>
            <p:ph type="subTitle" idx="1"/>
          </p:nvPr>
        </p:nvSpPr>
        <p:spPr>
          <a:xfrm>
            <a:off x="713225" y="892097"/>
            <a:ext cx="4345554" cy="2992849"/>
          </a:xfrm>
          <a:prstGeom prst="rect">
            <a:avLst/>
          </a:prstGeom>
        </p:spPr>
        <p:txBody>
          <a:bodyPr spcFirstLastPara="1" wrap="square" lIns="91425" tIns="91425" rIns="91425" bIns="91425" anchor="t" anchorCtr="0">
            <a:noAutofit/>
          </a:bodyPr>
          <a:lstStyle/>
          <a:p>
            <a:pPr marL="0" indent="0">
              <a:buNone/>
            </a:pPr>
            <a:r>
              <a:rPr lang="en-US" sz="1800" b="1" dirty="0" err="1">
                <a:solidFill>
                  <a:srgbClr val="000000"/>
                </a:solidFill>
                <a:effectLst/>
                <a:latin typeface="Times New Roman" panose="02020603050405020304" pitchFamily="18" charset="0"/>
              </a:rPr>
              <a:t>Usecases</a:t>
            </a:r>
            <a:r>
              <a:rPr lang="en-US" sz="1800" b="1" dirty="0">
                <a:solidFill>
                  <a:srgbClr val="000000"/>
                </a:solidFill>
                <a:effectLst/>
                <a:latin typeface="Times New Roman" panose="02020603050405020304" pitchFamily="18" charset="0"/>
              </a:rPr>
              <a:t> worked on:</a:t>
            </a:r>
          </a:p>
          <a:p>
            <a:pPr>
              <a:buFont typeface="Courier New" panose="02070309020205020404" pitchFamily="49" charset="0"/>
              <a:buChar char="o"/>
            </a:pPr>
            <a:r>
              <a:rPr lang="en-US" sz="1800" dirty="0">
                <a:solidFill>
                  <a:srgbClr val="000000"/>
                </a:solidFill>
                <a:effectLst/>
                <a:latin typeface="Times New Roman" panose="02020603050405020304" pitchFamily="18" charset="0"/>
              </a:rPr>
              <a:t>Manage Payment methods</a:t>
            </a:r>
          </a:p>
          <a:p>
            <a:pPr>
              <a:buFont typeface="Courier New" panose="02070309020205020404" pitchFamily="49" charset="0"/>
              <a:buChar char="o"/>
            </a:pPr>
            <a:r>
              <a:rPr lang="en-US" sz="1800" dirty="0">
                <a:solidFill>
                  <a:srgbClr val="000000"/>
                </a:solidFill>
                <a:effectLst/>
                <a:latin typeface="Times New Roman" panose="02020603050405020304" pitchFamily="18" charset="0"/>
              </a:rPr>
              <a:t>Create worker account</a:t>
            </a:r>
          </a:p>
          <a:p>
            <a:pPr>
              <a:buFont typeface="Courier New" panose="02070309020205020404" pitchFamily="49" charset="0"/>
              <a:buChar char="o"/>
            </a:pPr>
            <a:r>
              <a:rPr lang="en-US" sz="1800" dirty="0">
                <a:solidFill>
                  <a:srgbClr val="000000"/>
                </a:solidFill>
                <a:effectLst/>
                <a:latin typeface="Times New Roman" panose="02020603050405020304" pitchFamily="18" charset="0"/>
              </a:rPr>
              <a:t>Update skills and service for worker</a:t>
            </a:r>
            <a:endParaRPr lang="en-US" sz="1800" dirty="0">
              <a:solidFill>
                <a:srgbClr val="000000"/>
              </a:solidFill>
              <a:latin typeface="Times New Roman" panose="02020603050405020304" pitchFamily="18" charset="0"/>
            </a:endParaRPr>
          </a:p>
          <a:p>
            <a:pPr>
              <a:buFont typeface="Courier New" panose="02070309020205020404" pitchFamily="49" charset="0"/>
              <a:buChar char="o"/>
            </a:pPr>
            <a:r>
              <a:rPr lang="en-US" sz="1800" dirty="0">
                <a:solidFill>
                  <a:srgbClr val="000000"/>
                </a:solidFill>
                <a:effectLst/>
                <a:latin typeface="Times New Roman" panose="02020603050405020304" pitchFamily="18" charset="0"/>
              </a:rPr>
              <a:t>Updates availability</a:t>
            </a:r>
          </a:p>
          <a:p>
            <a:pPr>
              <a:buFont typeface="Courier New" panose="02070309020205020404" pitchFamily="49" charset="0"/>
              <a:buChar char="o"/>
            </a:pPr>
            <a:r>
              <a:rPr lang="en-US" sz="1800" dirty="0">
                <a:solidFill>
                  <a:srgbClr val="000000"/>
                </a:solidFill>
                <a:effectLst/>
                <a:latin typeface="Times New Roman" panose="02020603050405020304" pitchFamily="18" charset="0"/>
              </a:rPr>
              <a:t>Confirm service request</a:t>
            </a:r>
            <a:endParaRPr lang="en-US" sz="1800" dirty="0">
              <a:solidFill>
                <a:srgbClr val="000000"/>
              </a:solidFill>
              <a:latin typeface="Times New Roman" panose="02020603050405020304" pitchFamily="18" charset="0"/>
            </a:endParaRPr>
          </a:p>
          <a:p>
            <a:pPr>
              <a:buFont typeface="Courier New" panose="02070309020205020404" pitchFamily="49" charset="0"/>
              <a:buChar char="o"/>
            </a:pPr>
            <a:r>
              <a:rPr lang="en-US" sz="1800" dirty="0">
                <a:solidFill>
                  <a:srgbClr val="000000"/>
                </a:solidFill>
                <a:effectLst/>
                <a:latin typeface="Times New Roman" panose="02020603050405020304" pitchFamily="18" charset="0"/>
              </a:rPr>
              <a:t>Update work status to company</a:t>
            </a:r>
          </a:p>
          <a:p>
            <a:pPr>
              <a:buFont typeface="Courier New" panose="02070309020205020404" pitchFamily="49" charset="0"/>
              <a:buChar char="o"/>
            </a:pPr>
            <a:r>
              <a:rPr lang="en-US" sz="1800" dirty="0">
                <a:solidFill>
                  <a:srgbClr val="000000"/>
                </a:solidFill>
                <a:effectLst/>
                <a:latin typeface="Times New Roman" panose="02020603050405020304" pitchFamily="18" charset="0"/>
              </a:rPr>
              <a:t>Respond to reviews</a:t>
            </a:r>
          </a:p>
          <a:p>
            <a:pPr marL="0" marR="36830" indent="0" algn="just">
              <a:lnSpc>
                <a:spcPct val="112000"/>
              </a:lnSpc>
              <a:spcAft>
                <a:spcPts val="50"/>
              </a:spcAft>
              <a:buNone/>
            </a:pPr>
            <a:r>
              <a:rPr lang="en-US" sz="1800" b="1" dirty="0" err="1">
                <a:solidFill>
                  <a:srgbClr val="000000"/>
                </a:solidFill>
                <a:latin typeface="Times New Roman" panose="02020603050405020304" pitchFamily="18" charset="0"/>
              </a:rPr>
              <a:t>Usecase</a:t>
            </a:r>
            <a:r>
              <a:rPr lang="en-US" sz="1800" b="1" dirty="0">
                <a:solidFill>
                  <a:srgbClr val="000000"/>
                </a:solidFill>
                <a:latin typeface="Times New Roman" panose="02020603050405020304" pitchFamily="18" charset="0"/>
              </a:rPr>
              <a:t>: </a:t>
            </a:r>
            <a:r>
              <a:rPr lang="en-US" sz="1800" b="1" kern="100" dirty="0">
                <a:solidFill>
                  <a:srgbClr val="000000"/>
                </a:solidFill>
                <a:effectLst/>
                <a:latin typeface="Times New Roman" panose="02020603050405020304" pitchFamily="18" charset="0"/>
              </a:rPr>
              <a:t> </a:t>
            </a:r>
            <a:r>
              <a:rPr lang="en-US" sz="1800" kern="100" dirty="0">
                <a:solidFill>
                  <a:srgbClr val="000000"/>
                </a:solidFill>
                <a:effectLst/>
                <a:latin typeface="Times New Roman" panose="02020603050405020304" pitchFamily="18" charset="0"/>
              </a:rPr>
              <a:t>Create worker account</a:t>
            </a:r>
          </a:p>
          <a:p>
            <a:pPr marL="0" lvl="0" indent="0" algn="l" rtl="0">
              <a:spcBef>
                <a:spcPts val="0"/>
              </a:spcBef>
              <a:spcAft>
                <a:spcPts val="0"/>
              </a:spcAft>
              <a:buNone/>
            </a:pPr>
            <a:endParaRPr sz="1800" dirty="0"/>
          </a:p>
        </p:txBody>
      </p:sp>
      <p:sp>
        <p:nvSpPr>
          <p:cNvPr id="498" name="Google Shape;498;p35"/>
          <p:cNvSpPr txBox="1">
            <a:spLocks noGrp="1"/>
          </p:cNvSpPr>
          <p:nvPr>
            <p:ph type="title"/>
          </p:nvPr>
        </p:nvSpPr>
        <p:spPr>
          <a:xfrm>
            <a:off x="653751" y="219269"/>
            <a:ext cx="5796600" cy="538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Team Member 3 - Use Case Realizations</a:t>
            </a:r>
            <a:endParaRPr sz="2400" dirty="0"/>
          </a:p>
        </p:txBody>
      </p:sp>
      <p:grpSp>
        <p:nvGrpSpPr>
          <p:cNvPr id="499" name="Google Shape;499;p35"/>
          <p:cNvGrpSpPr/>
          <p:nvPr/>
        </p:nvGrpSpPr>
        <p:grpSpPr>
          <a:xfrm>
            <a:off x="5216777" y="1410336"/>
            <a:ext cx="3667938" cy="3293338"/>
            <a:chOff x="3342050" y="942450"/>
            <a:chExt cx="985025" cy="884450"/>
          </a:xfrm>
        </p:grpSpPr>
        <p:sp>
          <p:nvSpPr>
            <p:cNvPr id="500" name="Google Shape;500;p35"/>
            <p:cNvSpPr/>
            <p:nvPr/>
          </p:nvSpPr>
          <p:spPr>
            <a:xfrm>
              <a:off x="3859300" y="942450"/>
              <a:ext cx="145225" cy="166800"/>
            </a:xfrm>
            <a:custGeom>
              <a:avLst/>
              <a:gdLst/>
              <a:ahLst/>
              <a:cxnLst/>
              <a:rect l="l" t="t" r="r" b="b"/>
              <a:pathLst>
                <a:path w="5809" h="6672" extrusionOk="0">
                  <a:moveTo>
                    <a:pt x="3695" y="0"/>
                  </a:moveTo>
                  <a:cubicBezTo>
                    <a:pt x="3650" y="0"/>
                    <a:pt x="3605" y="2"/>
                    <a:pt x="3560" y="4"/>
                  </a:cubicBezTo>
                  <a:cubicBezTo>
                    <a:pt x="3167" y="23"/>
                    <a:pt x="2696" y="123"/>
                    <a:pt x="2459" y="471"/>
                  </a:cubicBezTo>
                  <a:cubicBezTo>
                    <a:pt x="2314" y="685"/>
                    <a:pt x="2241" y="945"/>
                    <a:pt x="2104" y="1167"/>
                  </a:cubicBezTo>
                  <a:cubicBezTo>
                    <a:pt x="1932" y="1438"/>
                    <a:pt x="1706" y="1710"/>
                    <a:pt x="1457" y="1912"/>
                  </a:cubicBezTo>
                  <a:cubicBezTo>
                    <a:pt x="1205" y="2119"/>
                    <a:pt x="941" y="2360"/>
                    <a:pt x="872" y="2696"/>
                  </a:cubicBezTo>
                  <a:cubicBezTo>
                    <a:pt x="830" y="2910"/>
                    <a:pt x="872" y="3140"/>
                    <a:pt x="796" y="3346"/>
                  </a:cubicBezTo>
                  <a:cubicBezTo>
                    <a:pt x="700" y="3614"/>
                    <a:pt x="433" y="3775"/>
                    <a:pt x="276" y="4012"/>
                  </a:cubicBezTo>
                  <a:cubicBezTo>
                    <a:pt x="1" y="4428"/>
                    <a:pt x="207" y="4914"/>
                    <a:pt x="303" y="5350"/>
                  </a:cubicBezTo>
                  <a:cubicBezTo>
                    <a:pt x="375" y="5671"/>
                    <a:pt x="631" y="5924"/>
                    <a:pt x="957" y="5985"/>
                  </a:cubicBezTo>
                  <a:lnTo>
                    <a:pt x="4486" y="6658"/>
                  </a:lnTo>
                  <a:cubicBezTo>
                    <a:pt x="4535" y="6667"/>
                    <a:pt x="4585" y="6672"/>
                    <a:pt x="4633" y="6672"/>
                  </a:cubicBezTo>
                  <a:cubicBezTo>
                    <a:pt x="5080" y="6672"/>
                    <a:pt x="5482" y="6293"/>
                    <a:pt x="5465" y="5828"/>
                  </a:cubicBezTo>
                  <a:cubicBezTo>
                    <a:pt x="5457" y="5660"/>
                    <a:pt x="5396" y="5495"/>
                    <a:pt x="5407" y="5327"/>
                  </a:cubicBezTo>
                  <a:cubicBezTo>
                    <a:pt x="5423" y="5021"/>
                    <a:pt x="5671" y="4765"/>
                    <a:pt x="5713" y="4459"/>
                  </a:cubicBezTo>
                  <a:cubicBezTo>
                    <a:pt x="5748" y="4207"/>
                    <a:pt x="5644" y="3958"/>
                    <a:pt x="5602" y="3710"/>
                  </a:cubicBezTo>
                  <a:cubicBezTo>
                    <a:pt x="5534" y="3274"/>
                    <a:pt x="5664" y="2845"/>
                    <a:pt x="5736" y="2421"/>
                  </a:cubicBezTo>
                  <a:cubicBezTo>
                    <a:pt x="5801" y="2062"/>
                    <a:pt x="5809" y="1652"/>
                    <a:pt x="5729" y="1297"/>
                  </a:cubicBezTo>
                  <a:cubicBezTo>
                    <a:pt x="5637" y="884"/>
                    <a:pt x="5434" y="521"/>
                    <a:pt x="5002" y="306"/>
                  </a:cubicBezTo>
                  <a:cubicBezTo>
                    <a:pt x="4669" y="142"/>
                    <a:pt x="4306" y="43"/>
                    <a:pt x="3939" y="12"/>
                  </a:cubicBezTo>
                  <a:cubicBezTo>
                    <a:pt x="3858" y="5"/>
                    <a:pt x="3776" y="0"/>
                    <a:pt x="3695"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4024675" y="1364200"/>
              <a:ext cx="39800" cy="66375"/>
            </a:xfrm>
            <a:custGeom>
              <a:avLst/>
              <a:gdLst/>
              <a:ahLst/>
              <a:cxnLst/>
              <a:rect l="l" t="t" r="r" b="b"/>
              <a:pathLst>
                <a:path w="1592" h="2655" extrusionOk="0">
                  <a:moveTo>
                    <a:pt x="899" y="1"/>
                  </a:moveTo>
                  <a:lnTo>
                    <a:pt x="1" y="582"/>
                  </a:lnTo>
                  <a:lnTo>
                    <a:pt x="310" y="1052"/>
                  </a:lnTo>
                  <a:cubicBezTo>
                    <a:pt x="356" y="1121"/>
                    <a:pt x="364" y="1205"/>
                    <a:pt x="337" y="1282"/>
                  </a:cubicBezTo>
                  <a:cubicBezTo>
                    <a:pt x="238" y="1530"/>
                    <a:pt x="108" y="1913"/>
                    <a:pt x="108" y="1913"/>
                  </a:cubicBezTo>
                  <a:lnTo>
                    <a:pt x="341" y="1852"/>
                  </a:lnTo>
                  <a:cubicBezTo>
                    <a:pt x="343" y="1851"/>
                    <a:pt x="346" y="1851"/>
                    <a:pt x="348" y="1851"/>
                  </a:cubicBezTo>
                  <a:cubicBezTo>
                    <a:pt x="522" y="1851"/>
                    <a:pt x="842" y="2655"/>
                    <a:pt x="842" y="2655"/>
                  </a:cubicBezTo>
                  <a:lnTo>
                    <a:pt x="1370" y="2280"/>
                  </a:lnTo>
                  <a:lnTo>
                    <a:pt x="1591" y="2100"/>
                  </a:lnTo>
                  <a:lnTo>
                    <a:pt x="899"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3975350" y="1183550"/>
              <a:ext cx="71825" cy="195700"/>
            </a:xfrm>
            <a:custGeom>
              <a:avLst/>
              <a:gdLst/>
              <a:ahLst/>
              <a:cxnLst/>
              <a:rect l="l" t="t" r="r" b="b"/>
              <a:pathLst>
                <a:path w="2873" h="7828" extrusionOk="0">
                  <a:moveTo>
                    <a:pt x="1" y="0"/>
                  </a:moveTo>
                  <a:lnTo>
                    <a:pt x="322" y="2895"/>
                  </a:lnTo>
                  <a:lnTo>
                    <a:pt x="1935" y="7827"/>
                  </a:lnTo>
                  <a:lnTo>
                    <a:pt x="2872" y="7227"/>
                  </a:lnTo>
                  <a:lnTo>
                    <a:pt x="1584" y="2604"/>
                  </a:lnTo>
                  <a:cubicBezTo>
                    <a:pt x="1584" y="2604"/>
                    <a:pt x="1725" y="1449"/>
                    <a:pt x="1821" y="130"/>
                  </a:cubicBezTo>
                  <a:cubicBezTo>
                    <a:pt x="1217" y="107"/>
                    <a:pt x="612" y="38"/>
                    <a:pt x="1"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3852525" y="1736750"/>
              <a:ext cx="33275" cy="62925"/>
            </a:xfrm>
            <a:custGeom>
              <a:avLst/>
              <a:gdLst/>
              <a:ahLst/>
              <a:cxnLst/>
              <a:rect l="l" t="t" r="r" b="b"/>
              <a:pathLst>
                <a:path w="1331" h="2517" extrusionOk="0">
                  <a:moveTo>
                    <a:pt x="1262" y="0"/>
                  </a:moveTo>
                  <a:lnTo>
                    <a:pt x="214" y="58"/>
                  </a:lnTo>
                  <a:lnTo>
                    <a:pt x="80" y="2088"/>
                  </a:lnTo>
                  <a:lnTo>
                    <a:pt x="0" y="2516"/>
                  </a:lnTo>
                  <a:lnTo>
                    <a:pt x="1331" y="2516"/>
                  </a:lnTo>
                  <a:lnTo>
                    <a:pt x="1208" y="2076"/>
                  </a:lnTo>
                  <a:lnTo>
                    <a:pt x="1262"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3846500" y="1789200"/>
              <a:ext cx="51650" cy="29300"/>
            </a:xfrm>
            <a:custGeom>
              <a:avLst/>
              <a:gdLst/>
              <a:ahLst/>
              <a:cxnLst/>
              <a:rect l="l" t="t" r="r" b="b"/>
              <a:pathLst>
                <a:path w="2066" h="1172" extrusionOk="0">
                  <a:moveTo>
                    <a:pt x="879" y="1"/>
                  </a:moveTo>
                  <a:cubicBezTo>
                    <a:pt x="683" y="1"/>
                    <a:pt x="487" y="34"/>
                    <a:pt x="272" y="105"/>
                  </a:cubicBezTo>
                  <a:cubicBezTo>
                    <a:pt x="272" y="105"/>
                    <a:pt x="0" y="728"/>
                    <a:pt x="4" y="885"/>
                  </a:cubicBezTo>
                  <a:cubicBezTo>
                    <a:pt x="4" y="1041"/>
                    <a:pt x="88" y="1171"/>
                    <a:pt x="195" y="1171"/>
                  </a:cubicBezTo>
                  <a:lnTo>
                    <a:pt x="1874" y="1171"/>
                  </a:lnTo>
                  <a:cubicBezTo>
                    <a:pt x="1985" y="1171"/>
                    <a:pt x="2057" y="1061"/>
                    <a:pt x="2061" y="877"/>
                  </a:cubicBezTo>
                  <a:cubicBezTo>
                    <a:pt x="2065" y="690"/>
                    <a:pt x="1518" y="101"/>
                    <a:pt x="1518" y="101"/>
                  </a:cubicBezTo>
                  <a:cubicBezTo>
                    <a:pt x="1290" y="36"/>
                    <a:pt x="108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3976775" y="1766275"/>
              <a:ext cx="69450" cy="46500"/>
            </a:xfrm>
            <a:custGeom>
              <a:avLst/>
              <a:gdLst/>
              <a:ahLst/>
              <a:cxnLst/>
              <a:rect l="l" t="t" r="r" b="b"/>
              <a:pathLst>
                <a:path w="2778" h="1860" extrusionOk="0">
                  <a:moveTo>
                    <a:pt x="28" y="1"/>
                  </a:moveTo>
                  <a:cubicBezTo>
                    <a:pt x="28" y="406"/>
                    <a:pt x="146" y="995"/>
                    <a:pt x="1" y="1438"/>
                  </a:cubicBezTo>
                  <a:lnTo>
                    <a:pt x="207" y="1832"/>
                  </a:lnTo>
                  <a:lnTo>
                    <a:pt x="2593" y="1859"/>
                  </a:lnTo>
                  <a:lnTo>
                    <a:pt x="2777" y="1500"/>
                  </a:lnTo>
                  <a:cubicBezTo>
                    <a:pt x="2360" y="1385"/>
                    <a:pt x="1921" y="1251"/>
                    <a:pt x="1691" y="949"/>
                  </a:cubicBezTo>
                  <a:cubicBezTo>
                    <a:pt x="1508" y="704"/>
                    <a:pt x="1431" y="425"/>
                    <a:pt x="1431" y="12"/>
                  </a:cubicBezTo>
                  <a:lnTo>
                    <a:pt x="28"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3970275" y="1789325"/>
              <a:ext cx="99650" cy="29875"/>
            </a:xfrm>
            <a:custGeom>
              <a:avLst/>
              <a:gdLst/>
              <a:ahLst/>
              <a:cxnLst/>
              <a:rect l="l" t="t" r="r" b="b"/>
              <a:pathLst>
                <a:path w="3986" h="1195" extrusionOk="0">
                  <a:moveTo>
                    <a:pt x="344" y="1"/>
                  </a:moveTo>
                  <a:cubicBezTo>
                    <a:pt x="332" y="1"/>
                    <a:pt x="317" y="8"/>
                    <a:pt x="303" y="31"/>
                  </a:cubicBezTo>
                  <a:cubicBezTo>
                    <a:pt x="265" y="88"/>
                    <a:pt x="1" y="654"/>
                    <a:pt x="192" y="1017"/>
                  </a:cubicBezTo>
                  <a:cubicBezTo>
                    <a:pt x="192" y="1017"/>
                    <a:pt x="219" y="1166"/>
                    <a:pt x="494" y="1186"/>
                  </a:cubicBezTo>
                  <a:cubicBezTo>
                    <a:pt x="587" y="1192"/>
                    <a:pt x="920" y="1194"/>
                    <a:pt x="1330" y="1194"/>
                  </a:cubicBezTo>
                  <a:cubicBezTo>
                    <a:pt x="2152" y="1194"/>
                    <a:pt x="3284" y="1186"/>
                    <a:pt x="3435" y="1186"/>
                  </a:cubicBezTo>
                  <a:cubicBezTo>
                    <a:pt x="3699" y="1186"/>
                    <a:pt x="3936" y="1052"/>
                    <a:pt x="3962" y="899"/>
                  </a:cubicBezTo>
                  <a:cubicBezTo>
                    <a:pt x="3985" y="746"/>
                    <a:pt x="2467" y="379"/>
                    <a:pt x="2467" y="379"/>
                  </a:cubicBezTo>
                  <a:cubicBezTo>
                    <a:pt x="2467" y="379"/>
                    <a:pt x="2209" y="464"/>
                    <a:pt x="1823" y="464"/>
                  </a:cubicBezTo>
                  <a:cubicBezTo>
                    <a:pt x="1428" y="464"/>
                    <a:pt x="899" y="375"/>
                    <a:pt x="376" y="16"/>
                  </a:cubicBezTo>
                  <a:cubicBezTo>
                    <a:pt x="376" y="16"/>
                    <a:pt x="36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3964350" y="1074550"/>
              <a:ext cx="59300" cy="112275"/>
            </a:xfrm>
            <a:custGeom>
              <a:avLst/>
              <a:gdLst/>
              <a:ahLst/>
              <a:cxnLst/>
              <a:rect l="l" t="t" r="r" b="b"/>
              <a:pathLst>
                <a:path w="2372" h="4491" extrusionOk="0">
                  <a:moveTo>
                    <a:pt x="1" y="1"/>
                  </a:moveTo>
                  <a:lnTo>
                    <a:pt x="35" y="4329"/>
                  </a:lnTo>
                  <a:cubicBezTo>
                    <a:pt x="643" y="4368"/>
                    <a:pt x="1657" y="4467"/>
                    <a:pt x="2261" y="4490"/>
                  </a:cubicBezTo>
                  <a:cubicBezTo>
                    <a:pt x="2372" y="2926"/>
                    <a:pt x="2188" y="1117"/>
                    <a:pt x="1863" y="743"/>
                  </a:cubicBezTo>
                  <a:cubicBezTo>
                    <a:pt x="1263" y="4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3864850" y="1069600"/>
              <a:ext cx="114925" cy="143875"/>
            </a:xfrm>
            <a:custGeom>
              <a:avLst/>
              <a:gdLst/>
              <a:ahLst/>
              <a:cxnLst/>
              <a:rect l="l" t="t" r="r" b="b"/>
              <a:pathLst>
                <a:path w="4597" h="5755" extrusionOk="0">
                  <a:moveTo>
                    <a:pt x="1549" y="0"/>
                  </a:moveTo>
                  <a:cubicBezTo>
                    <a:pt x="1280" y="49"/>
                    <a:pt x="746" y="54"/>
                    <a:pt x="544" y="54"/>
                  </a:cubicBezTo>
                  <a:cubicBezTo>
                    <a:pt x="493" y="54"/>
                    <a:pt x="463" y="54"/>
                    <a:pt x="463" y="54"/>
                  </a:cubicBezTo>
                  <a:lnTo>
                    <a:pt x="0" y="5755"/>
                  </a:lnTo>
                  <a:lnTo>
                    <a:pt x="2635" y="4309"/>
                  </a:lnTo>
                  <a:lnTo>
                    <a:pt x="4046" y="4011"/>
                  </a:lnTo>
                  <a:lnTo>
                    <a:pt x="4597" y="2321"/>
                  </a:lnTo>
                  <a:cubicBezTo>
                    <a:pt x="4597" y="2321"/>
                    <a:pt x="4440" y="1361"/>
                    <a:pt x="4222" y="773"/>
                  </a:cubicBezTo>
                  <a:cubicBezTo>
                    <a:pt x="3980" y="844"/>
                    <a:pt x="3728" y="879"/>
                    <a:pt x="3476" y="879"/>
                  </a:cubicBezTo>
                  <a:cubicBezTo>
                    <a:pt x="2743" y="879"/>
                    <a:pt x="2013" y="580"/>
                    <a:pt x="1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3831875" y="1148925"/>
              <a:ext cx="203250" cy="629325"/>
            </a:xfrm>
            <a:custGeom>
              <a:avLst/>
              <a:gdLst/>
              <a:ahLst/>
              <a:cxnLst/>
              <a:rect l="l" t="t" r="r" b="b"/>
              <a:pathLst>
                <a:path w="8130" h="25173" extrusionOk="0">
                  <a:moveTo>
                    <a:pt x="3575" y="1"/>
                  </a:moveTo>
                  <a:cubicBezTo>
                    <a:pt x="3280" y="1"/>
                    <a:pt x="3035" y="24"/>
                    <a:pt x="2910" y="93"/>
                  </a:cubicBezTo>
                  <a:cubicBezTo>
                    <a:pt x="2669" y="223"/>
                    <a:pt x="2004" y="2069"/>
                    <a:pt x="1319" y="2582"/>
                  </a:cubicBezTo>
                  <a:cubicBezTo>
                    <a:pt x="1312" y="3171"/>
                    <a:pt x="1289" y="3771"/>
                    <a:pt x="1212" y="4257"/>
                  </a:cubicBezTo>
                  <a:cubicBezTo>
                    <a:pt x="1067" y="5216"/>
                    <a:pt x="562" y="6432"/>
                    <a:pt x="352" y="7377"/>
                  </a:cubicBezTo>
                  <a:cubicBezTo>
                    <a:pt x="134" y="8356"/>
                    <a:pt x="0" y="9082"/>
                    <a:pt x="0" y="10260"/>
                  </a:cubicBezTo>
                  <a:cubicBezTo>
                    <a:pt x="0" y="12589"/>
                    <a:pt x="432" y="16665"/>
                    <a:pt x="501" y="18129"/>
                  </a:cubicBezTo>
                  <a:cubicBezTo>
                    <a:pt x="570" y="19598"/>
                    <a:pt x="876" y="25173"/>
                    <a:pt x="876" y="25173"/>
                  </a:cubicBezTo>
                  <a:lnTo>
                    <a:pt x="2073" y="25173"/>
                  </a:lnTo>
                  <a:lnTo>
                    <a:pt x="3946" y="10711"/>
                  </a:lnTo>
                  <a:cubicBezTo>
                    <a:pt x="3946" y="10711"/>
                    <a:pt x="5151" y="15434"/>
                    <a:pt x="5319" y="16321"/>
                  </a:cubicBezTo>
                  <a:cubicBezTo>
                    <a:pt x="5487" y="17208"/>
                    <a:pt x="5564" y="24263"/>
                    <a:pt x="5705" y="25173"/>
                  </a:cubicBezTo>
                  <a:lnTo>
                    <a:pt x="7483" y="25173"/>
                  </a:lnTo>
                  <a:cubicBezTo>
                    <a:pt x="7483" y="25173"/>
                    <a:pt x="8129" y="16963"/>
                    <a:pt x="8129" y="16160"/>
                  </a:cubicBezTo>
                  <a:cubicBezTo>
                    <a:pt x="8129" y="15189"/>
                    <a:pt x="7430" y="11212"/>
                    <a:pt x="7070" y="8555"/>
                  </a:cubicBezTo>
                  <a:cubicBezTo>
                    <a:pt x="7128" y="8539"/>
                    <a:pt x="7177" y="8513"/>
                    <a:pt x="7212" y="8478"/>
                  </a:cubicBezTo>
                  <a:cubicBezTo>
                    <a:pt x="7296" y="8383"/>
                    <a:pt x="7300" y="8214"/>
                    <a:pt x="7284" y="8054"/>
                  </a:cubicBezTo>
                  <a:cubicBezTo>
                    <a:pt x="7273" y="7943"/>
                    <a:pt x="7254" y="7836"/>
                    <a:pt x="7246" y="7759"/>
                  </a:cubicBezTo>
                  <a:cubicBezTo>
                    <a:pt x="7185" y="7098"/>
                    <a:pt x="6914" y="7109"/>
                    <a:pt x="6780" y="6459"/>
                  </a:cubicBezTo>
                  <a:cubicBezTo>
                    <a:pt x="6734" y="6218"/>
                    <a:pt x="6436" y="5526"/>
                    <a:pt x="6386" y="4685"/>
                  </a:cubicBezTo>
                  <a:cubicBezTo>
                    <a:pt x="6344" y="3993"/>
                    <a:pt x="6516" y="3263"/>
                    <a:pt x="6546" y="2762"/>
                  </a:cubicBezTo>
                  <a:cubicBezTo>
                    <a:pt x="6581" y="2261"/>
                    <a:pt x="6784" y="1699"/>
                    <a:pt x="6810" y="884"/>
                  </a:cubicBezTo>
                  <a:cubicBezTo>
                    <a:pt x="6822" y="486"/>
                    <a:pt x="6386" y="135"/>
                    <a:pt x="6386" y="135"/>
                  </a:cubicBezTo>
                  <a:cubicBezTo>
                    <a:pt x="6386" y="135"/>
                    <a:pt x="5223" y="100"/>
                    <a:pt x="4493" y="47"/>
                  </a:cubicBezTo>
                  <a:cubicBezTo>
                    <a:pt x="4184" y="22"/>
                    <a:pt x="3857" y="1"/>
                    <a:pt x="3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3851750" y="1344525"/>
              <a:ext cx="41900" cy="45050"/>
            </a:xfrm>
            <a:custGeom>
              <a:avLst/>
              <a:gdLst/>
              <a:ahLst/>
              <a:cxnLst/>
              <a:rect l="l" t="t" r="r" b="b"/>
              <a:pathLst>
                <a:path w="1676" h="1802" extrusionOk="0">
                  <a:moveTo>
                    <a:pt x="1649" y="0"/>
                  </a:moveTo>
                  <a:cubicBezTo>
                    <a:pt x="1637" y="0"/>
                    <a:pt x="1626" y="8"/>
                    <a:pt x="1622" y="19"/>
                  </a:cubicBezTo>
                  <a:cubicBezTo>
                    <a:pt x="1021" y="1537"/>
                    <a:pt x="35" y="1744"/>
                    <a:pt x="27" y="1748"/>
                  </a:cubicBezTo>
                  <a:cubicBezTo>
                    <a:pt x="12" y="1752"/>
                    <a:pt x="0" y="1763"/>
                    <a:pt x="4" y="1778"/>
                  </a:cubicBezTo>
                  <a:cubicBezTo>
                    <a:pt x="8" y="1790"/>
                    <a:pt x="20" y="1801"/>
                    <a:pt x="31" y="1801"/>
                  </a:cubicBezTo>
                  <a:lnTo>
                    <a:pt x="35" y="1801"/>
                  </a:lnTo>
                  <a:cubicBezTo>
                    <a:pt x="46" y="1797"/>
                    <a:pt x="295" y="1748"/>
                    <a:pt x="624" y="1503"/>
                  </a:cubicBezTo>
                  <a:cubicBezTo>
                    <a:pt x="926" y="1281"/>
                    <a:pt x="1350" y="845"/>
                    <a:pt x="1671" y="39"/>
                  </a:cubicBezTo>
                  <a:cubicBezTo>
                    <a:pt x="1675" y="23"/>
                    <a:pt x="1671" y="8"/>
                    <a:pt x="1656" y="4"/>
                  </a:cubicBezTo>
                  <a:cubicBezTo>
                    <a:pt x="1652" y="0"/>
                    <a:pt x="1649" y="0"/>
                    <a:pt x="1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3946875" y="1373575"/>
              <a:ext cx="30700" cy="26500"/>
            </a:xfrm>
            <a:custGeom>
              <a:avLst/>
              <a:gdLst/>
              <a:ahLst/>
              <a:cxnLst/>
              <a:rect l="l" t="t" r="r" b="b"/>
              <a:pathLst>
                <a:path w="1228" h="1060" extrusionOk="0">
                  <a:moveTo>
                    <a:pt x="1189" y="1"/>
                  </a:moveTo>
                  <a:cubicBezTo>
                    <a:pt x="440" y="307"/>
                    <a:pt x="12" y="1014"/>
                    <a:pt x="8" y="1022"/>
                  </a:cubicBezTo>
                  <a:cubicBezTo>
                    <a:pt x="0" y="1033"/>
                    <a:pt x="4" y="1048"/>
                    <a:pt x="15" y="1056"/>
                  </a:cubicBezTo>
                  <a:lnTo>
                    <a:pt x="31" y="1060"/>
                  </a:lnTo>
                  <a:cubicBezTo>
                    <a:pt x="38" y="1060"/>
                    <a:pt x="46" y="1056"/>
                    <a:pt x="54" y="1048"/>
                  </a:cubicBezTo>
                  <a:cubicBezTo>
                    <a:pt x="57" y="1041"/>
                    <a:pt x="474" y="352"/>
                    <a:pt x="1208" y="50"/>
                  </a:cubicBezTo>
                  <a:cubicBezTo>
                    <a:pt x="1224" y="47"/>
                    <a:pt x="1228" y="31"/>
                    <a:pt x="1224" y="16"/>
                  </a:cubicBezTo>
                  <a:cubicBezTo>
                    <a:pt x="1220" y="5"/>
                    <a:pt x="1208" y="1"/>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001250" y="1309725"/>
              <a:ext cx="900" cy="1350"/>
            </a:xfrm>
            <a:custGeom>
              <a:avLst/>
              <a:gdLst/>
              <a:ahLst/>
              <a:cxnLst/>
              <a:rect l="l" t="t" r="r" b="b"/>
              <a:pathLst>
                <a:path w="36" h="54" extrusionOk="0">
                  <a:moveTo>
                    <a:pt x="1" y="0"/>
                  </a:moveTo>
                  <a:cubicBezTo>
                    <a:pt x="1" y="8"/>
                    <a:pt x="5" y="20"/>
                    <a:pt x="5" y="27"/>
                  </a:cubicBezTo>
                  <a:cubicBezTo>
                    <a:pt x="9" y="35"/>
                    <a:pt x="9" y="46"/>
                    <a:pt x="12" y="54"/>
                  </a:cubicBezTo>
                  <a:cubicBezTo>
                    <a:pt x="12" y="54"/>
                    <a:pt x="12" y="54"/>
                    <a:pt x="16" y="50"/>
                  </a:cubicBezTo>
                  <a:cubicBezTo>
                    <a:pt x="28" y="46"/>
                    <a:pt x="35" y="31"/>
                    <a:pt x="31" y="16"/>
                  </a:cubicBezTo>
                  <a:cubicBezTo>
                    <a:pt x="28" y="8"/>
                    <a:pt x="16" y="0"/>
                    <a:pt x="5"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3846300" y="1309725"/>
              <a:ext cx="155275" cy="13400"/>
            </a:xfrm>
            <a:custGeom>
              <a:avLst/>
              <a:gdLst/>
              <a:ahLst/>
              <a:cxnLst/>
              <a:rect l="l" t="t" r="r" b="b"/>
              <a:pathLst>
                <a:path w="6211" h="536" extrusionOk="0">
                  <a:moveTo>
                    <a:pt x="6195" y="0"/>
                  </a:moveTo>
                  <a:cubicBezTo>
                    <a:pt x="5201" y="371"/>
                    <a:pt x="4031" y="482"/>
                    <a:pt x="2975" y="482"/>
                  </a:cubicBezTo>
                  <a:cubicBezTo>
                    <a:pt x="1381" y="482"/>
                    <a:pt x="54" y="226"/>
                    <a:pt x="35" y="222"/>
                  </a:cubicBezTo>
                  <a:lnTo>
                    <a:pt x="27" y="222"/>
                  </a:lnTo>
                  <a:cubicBezTo>
                    <a:pt x="16" y="222"/>
                    <a:pt x="4" y="230"/>
                    <a:pt x="1" y="245"/>
                  </a:cubicBezTo>
                  <a:cubicBezTo>
                    <a:pt x="1" y="257"/>
                    <a:pt x="8" y="272"/>
                    <a:pt x="23" y="276"/>
                  </a:cubicBezTo>
                  <a:cubicBezTo>
                    <a:pt x="46" y="280"/>
                    <a:pt x="1373" y="536"/>
                    <a:pt x="2975" y="536"/>
                  </a:cubicBezTo>
                  <a:cubicBezTo>
                    <a:pt x="4035" y="536"/>
                    <a:pt x="5212" y="425"/>
                    <a:pt x="6210" y="54"/>
                  </a:cubicBezTo>
                  <a:cubicBezTo>
                    <a:pt x="6207" y="46"/>
                    <a:pt x="6207" y="35"/>
                    <a:pt x="6203" y="27"/>
                  </a:cubicBezTo>
                  <a:cubicBezTo>
                    <a:pt x="6203" y="20"/>
                    <a:pt x="6199" y="8"/>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3839900" y="1332575"/>
              <a:ext cx="975" cy="1350"/>
            </a:xfrm>
            <a:custGeom>
              <a:avLst/>
              <a:gdLst/>
              <a:ahLst/>
              <a:cxnLst/>
              <a:rect l="l" t="t" r="r" b="b"/>
              <a:pathLst>
                <a:path w="39" h="54" extrusionOk="0">
                  <a:moveTo>
                    <a:pt x="31" y="0"/>
                  </a:moveTo>
                  <a:cubicBezTo>
                    <a:pt x="19" y="0"/>
                    <a:pt x="8" y="12"/>
                    <a:pt x="4" y="23"/>
                  </a:cubicBezTo>
                  <a:cubicBezTo>
                    <a:pt x="0" y="39"/>
                    <a:pt x="12" y="54"/>
                    <a:pt x="23" y="54"/>
                  </a:cubicBezTo>
                  <a:cubicBezTo>
                    <a:pt x="27" y="46"/>
                    <a:pt x="27" y="39"/>
                    <a:pt x="31" y="31"/>
                  </a:cubicBezTo>
                  <a:cubicBezTo>
                    <a:pt x="35" y="19"/>
                    <a:pt x="35" y="12"/>
                    <a:pt x="39" y="4"/>
                  </a:cubicBezTo>
                  <a:cubicBezTo>
                    <a:pt x="35" y="4"/>
                    <a:pt x="31" y="0"/>
                    <a:pt x="3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840475" y="1328850"/>
              <a:ext cx="164925" cy="12725"/>
            </a:xfrm>
            <a:custGeom>
              <a:avLst/>
              <a:gdLst/>
              <a:ahLst/>
              <a:cxnLst/>
              <a:rect l="l" t="t" r="r" b="b"/>
              <a:pathLst>
                <a:path w="6597" h="509" extrusionOk="0">
                  <a:moveTo>
                    <a:pt x="6566" y="0"/>
                  </a:moveTo>
                  <a:cubicBezTo>
                    <a:pt x="6566" y="0"/>
                    <a:pt x="6562" y="4"/>
                    <a:pt x="6558" y="4"/>
                  </a:cubicBezTo>
                  <a:cubicBezTo>
                    <a:pt x="5445" y="348"/>
                    <a:pt x="4252" y="455"/>
                    <a:pt x="3193" y="455"/>
                  </a:cubicBezTo>
                  <a:cubicBezTo>
                    <a:pt x="1430" y="455"/>
                    <a:pt x="42" y="157"/>
                    <a:pt x="16" y="153"/>
                  </a:cubicBezTo>
                  <a:cubicBezTo>
                    <a:pt x="12" y="161"/>
                    <a:pt x="12" y="168"/>
                    <a:pt x="8" y="180"/>
                  </a:cubicBezTo>
                  <a:cubicBezTo>
                    <a:pt x="4" y="188"/>
                    <a:pt x="4" y="195"/>
                    <a:pt x="0" y="203"/>
                  </a:cubicBezTo>
                  <a:cubicBezTo>
                    <a:pt x="23" y="210"/>
                    <a:pt x="1419" y="509"/>
                    <a:pt x="3193" y="509"/>
                  </a:cubicBezTo>
                  <a:cubicBezTo>
                    <a:pt x="4256" y="509"/>
                    <a:pt x="5457" y="402"/>
                    <a:pt x="6573" y="54"/>
                  </a:cubicBezTo>
                  <a:cubicBezTo>
                    <a:pt x="6589" y="50"/>
                    <a:pt x="6596" y="35"/>
                    <a:pt x="6592" y="19"/>
                  </a:cubicBezTo>
                  <a:cubicBezTo>
                    <a:pt x="6589" y="8"/>
                    <a:pt x="6577" y="0"/>
                    <a:pt x="6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3854625" y="1131050"/>
              <a:ext cx="16925" cy="19150"/>
            </a:xfrm>
            <a:custGeom>
              <a:avLst/>
              <a:gdLst/>
              <a:ahLst/>
              <a:cxnLst/>
              <a:rect l="l" t="t" r="r" b="b"/>
              <a:pathLst>
                <a:path w="677" h="766" extrusionOk="0">
                  <a:moveTo>
                    <a:pt x="650" y="1"/>
                  </a:moveTo>
                  <a:cubicBezTo>
                    <a:pt x="643" y="1"/>
                    <a:pt x="639" y="5"/>
                    <a:pt x="631" y="8"/>
                  </a:cubicBezTo>
                  <a:cubicBezTo>
                    <a:pt x="394" y="291"/>
                    <a:pt x="12" y="716"/>
                    <a:pt x="8" y="720"/>
                  </a:cubicBezTo>
                  <a:cubicBezTo>
                    <a:pt x="0" y="731"/>
                    <a:pt x="0" y="746"/>
                    <a:pt x="12" y="758"/>
                  </a:cubicBezTo>
                  <a:cubicBezTo>
                    <a:pt x="16" y="762"/>
                    <a:pt x="23" y="766"/>
                    <a:pt x="27" y="766"/>
                  </a:cubicBezTo>
                  <a:cubicBezTo>
                    <a:pt x="35" y="766"/>
                    <a:pt x="42" y="762"/>
                    <a:pt x="50" y="758"/>
                  </a:cubicBezTo>
                  <a:cubicBezTo>
                    <a:pt x="54" y="750"/>
                    <a:pt x="436" y="326"/>
                    <a:pt x="673" y="43"/>
                  </a:cubicBezTo>
                  <a:lnTo>
                    <a:pt x="677" y="16"/>
                  </a:lnTo>
                  <a:cubicBezTo>
                    <a:pt x="673" y="12"/>
                    <a:pt x="673" y="8"/>
                    <a:pt x="669" y="5"/>
                  </a:cubicBezTo>
                  <a:cubicBezTo>
                    <a:pt x="666" y="1"/>
                    <a:pt x="658" y="1"/>
                    <a:pt x="650"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3871450" y="1131450"/>
              <a:ext cx="200" cy="675"/>
            </a:xfrm>
            <a:custGeom>
              <a:avLst/>
              <a:gdLst/>
              <a:ahLst/>
              <a:cxnLst/>
              <a:rect l="l" t="t" r="r" b="b"/>
              <a:pathLst>
                <a:path w="8" h="27" extrusionOk="0">
                  <a:moveTo>
                    <a:pt x="4" y="0"/>
                  </a:moveTo>
                  <a:lnTo>
                    <a:pt x="0" y="27"/>
                  </a:lnTo>
                  <a:cubicBezTo>
                    <a:pt x="8" y="19"/>
                    <a:pt x="8" y="8"/>
                    <a:pt x="4"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3786650" y="1148650"/>
              <a:ext cx="102125" cy="140175"/>
            </a:xfrm>
            <a:custGeom>
              <a:avLst/>
              <a:gdLst/>
              <a:ahLst/>
              <a:cxnLst/>
              <a:rect l="l" t="t" r="r" b="b"/>
              <a:pathLst>
                <a:path w="4085" h="5607" extrusionOk="0">
                  <a:moveTo>
                    <a:pt x="1278" y="0"/>
                  </a:moveTo>
                  <a:cubicBezTo>
                    <a:pt x="949" y="872"/>
                    <a:pt x="1" y="2696"/>
                    <a:pt x="96" y="3144"/>
                  </a:cubicBezTo>
                  <a:cubicBezTo>
                    <a:pt x="196" y="3591"/>
                    <a:pt x="3713" y="5606"/>
                    <a:pt x="3713" y="5606"/>
                  </a:cubicBezTo>
                  <a:lnTo>
                    <a:pt x="4084" y="4891"/>
                  </a:lnTo>
                  <a:lnTo>
                    <a:pt x="1691" y="2910"/>
                  </a:lnTo>
                  <a:lnTo>
                    <a:pt x="2612" y="872"/>
                  </a:lnTo>
                  <a:cubicBezTo>
                    <a:pt x="2065" y="643"/>
                    <a:pt x="1759" y="352"/>
                    <a:pt x="1278"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3809775" y="1070050"/>
              <a:ext cx="74500" cy="114375"/>
            </a:xfrm>
            <a:custGeom>
              <a:avLst/>
              <a:gdLst/>
              <a:ahLst/>
              <a:cxnLst/>
              <a:rect l="l" t="t" r="r" b="b"/>
              <a:pathLst>
                <a:path w="2980" h="4575" extrusionOk="0">
                  <a:moveTo>
                    <a:pt x="2947" y="0"/>
                  </a:moveTo>
                  <a:cubicBezTo>
                    <a:pt x="2842" y="0"/>
                    <a:pt x="2489" y="19"/>
                    <a:pt x="2066" y="242"/>
                  </a:cubicBezTo>
                  <a:cubicBezTo>
                    <a:pt x="1748" y="410"/>
                    <a:pt x="540" y="2013"/>
                    <a:pt x="1" y="3446"/>
                  </a:cubicBezTo>
                  <a:cubicBezTo>
                    <a:pt x="402" y="3875"/>
                    <a:pt x="1462" y="4414"/>
                    <a:pt x="2081" y="4574"/>
                  </a:cubicBezTo>
                  <a:lnTo>
                    <a:pt x="2850" y="1909"/>
                  </a:lnTo>
                  <a:lnTo>
                    <a:pt x="2980" y="1"/>
                  </a:lnTo>
                  <a:cubicBezTo>
                    <a:pt x="2980" y="1"/>
                    <a:pt x="2968" y="0"/>
                    <a:pt x="2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3875750" y="1067950"/>
              <a:ext cx="49725" cy="94000"/>
            </a:xfrm>
            <a:custGeom>
              <a:avLst/>
              <a:gdLst/>
              <a:ahLst/>
              <a:cxnLst/>
              <a:rect l="l" t="t" r="r" b="b"/>
              <a:pathLst>
                <a:path w="1989" h="3760" extrusionOk="0">
                  <a:moveTo>
                    <a:pt x="387" y="0"/>
                  </a:moveTo>
                  <a:cubicBezTo>
                    <a:pt x="293" y="0"/>
                    <a:pt x="169" y="14"/>
                    <a:pt x="84" y="24"/>
                  </a:cubicBezTo>
                  <a:cubicBezTo>
                    <a:pt x="38" y="28"/>
                    <a:pt x="0" y="81"/>
                    <a:pt x="27" y="120"/>
                  </a:cubicBezTo>
                  <a:cubicBezTo>
                    <a:pt x="1453" y="1871"/>
                    <a:pt x="1251" y="3760"/>
                    <a:pt x="1251" y="3760"/>
                  </a:cubicBezTo>
                  <a:lnTo>
                    <a:pt x="1794" y="3760"/>
                  </a:lnTo>
                  <a:cubicBezTo>
                    <a:pt x="1989" y="1894"/>
                    <a:pt x="585" y="47"/>
                    <a:pt x="494" y="13"/>
                  </a:cubicBezTo>
                  <a:cubicBezTo>
                    <a:pt x="472" y="4"/>
                    <a:pt x="433"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3972300" y="1072850"/>
              <a:ext cx="34050" cy="98275"/>
            </a:xfrm>
            <a:custGeom>
              <a:avLst/>
              <a:gdLst/>
              <a:ahLst/>
              <a:cxnLst/>
              <a:rect l="l" t="t" r="r" b="b"/>
              <a:pathLst>
                <a:path w="1362" h="3931" extrusionOk="0">
                  <a:moveTo>
                    <a:pt x="12" y="0"/>
                  </a:moveTo>
                  <a:cubicBezTo>
                    <a:pt x="0" y="0"/>
                    <a:pt x="12" y="5"/>
                    <a:pt x="39" y="14"/>
                  </a:cubicBezTo>
                  <a:lnTo>
                    <a:pt x="39" y="14"/>
                  </a:lnTo>
                  <a:cubicBezTo>
                    <a:pt x="29" y="5"/>
                    <a:pt x="20" y="0"/>
                    <a:pt x="12" y="0"/>
                  </a:cubicBezTo>
                  <a:close/>
                  <a:moveTo>
                    <a:pt x="39" y="14"/>
                  </a:moveTo>
                  <a:cubicBezTo>
                    <a:pt x="234" y="185"/>
                    <a:pt x="715" y="1982"/>
                    <a:pt x="639" y="3751"/>
                  </a:cubicBezTo>
                  <a:lnTo>
                    <a:pt x="1193" y="3931"/>
                  </a:lnTo>
                  <a:cubicBezTo>
                    <a:pt x="1362" y="3139"/>
                    <a:pt x="803" y="142"/>
                    <a:pt x="478" y="115"/>
                  </a:cubicBezTo>
                  <a:cubicBezTo>
                    <a:pt x="424" y="112"/>
                    <a:pt x="136" y="43"/>
                    <a:pt x="39"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3996100" y="1212125"/>
              <a:ext cx="125" cy="500"/>
            </a:xfrm>
            <a:custGeom>
              <a:avLst/>
              <a:gdLst/>
              <a:ahLst/>
              <a:cxnLst/>
              <a:rect l="l" t="t" r="r" b="b"/>
              <a:pathLst>
                <a:path w="5" h="20" extrusionOk="0">
                  <a:moveTo>
                    <a:pt x="4" y="0"/>
                  </a:moveTo>
                  <a:cubicBezTo>
                    <a:pt x="4" y="8"/>
                    <a:pt x="0" y="16"/>
                    <a:pt x="0" y="19"/>
                  </a:cubicBezTo>
                  <a:cubicBezTo>
                    <a:pt x="4" y="16"/>
                    <a:pt x="4" y="8"/>
                    <a:pt x="4"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3961875" y="1211650"/>
              <a:ext cx="34350" cy="5175"/>
            </a:xfrm>
            <a:custGeom>
              <a:avLst/>
              <a:gdLst/>
              <a:ahLst/>
              <a:cxnLst/>
              <a:rect l="l" t="t" r="r" b="b"/>
              <a:pathLst>
                <a:path w="1374" h="207" extrusionOk="0">
                  <a:moveTo>
                    <a:pt x="1335" y="0"/>
                  </a:moveTo>
                  <a:cubicBezTo>
                    <a:pt x="1331" y="4"/>
                    <a:pt x="1014" y="153"/>
                    <a:pt x="387" y="153"/>
                  </a:cubicBezTo>
                  <a:cubicBezTo>
                    <a:pt x="280" y="153"/>
                    <a:pt x="161" y="146"/>
                    <a:pt x="31" y="138"/>
                  </a:cubicBezTo>
                  <a:cubicBezTo>
                    <a:pt x="16" y="138"/>
                    <a:pt x="4" y="146"/>
                    <a:pt x="4" y="161"/>
                  </a:cubicBezTo>
                  <a:cubicBezTo>
                    <a:pt x="0" y="176"/>
                    <a:pt x="12" y="188"/>
                    <a:pt x="27" y="191"/>
                  </a:cubicBezTo>
                  <a:cubicBezTo>
                    <a:pt x="161" y="199"/>
                    <a:pt x="283" y="207"/>
                    <a:pt x="394" y="207"/>
                  </a:cubicBezTo>
                  <a:cubicBezTo>
                    <a:pt x="1025" y="207"/>
                    <a:pt x="1343" y="58"/>
                    <a:pt x="1358" y="50"/>
                  </a:cubicBezTo>
                  <a:cubicBezTo>
                    <a:pt x="1362" y="46"/>
                    <a:pt x="1366" y="46"/>
                    <a:pt x="1369" y="38"/>
                  </a:cubicBezTo>
                  <a:cubicBezTo>
                    <a:pt x="1369" y="35"/>
                    <a:pt x="1373" y="27"/>
                    <a:pt x="1373" y="19"/>
                  </a:cubicBezTo>
                  <a:cubicBezTo>
                    <a:pt x="1373" y="16"/>
                    <a:pt x="1373" y="16"/>
                    <a:pt x="1369" y="16"/>
                  </a:cubicBezTo>
                  <a:cubicBezTo>
                    <a:pt x="1366" y="4"/>
                    <a:pt x="1358"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3898500" y="1400050"/>
              <a:ext cx="24875" cy="13900"/>
            </a:xfrm>
            <a:custGeom>
              <a:avLst/>
              <a:gdLst/>
              <a:ahLst/>
              <a:cxnLst/>
              <a:rect l="l" t="t" r="r" b="b"/>
              <a:pathLst>
                <a:path w="995" h="556" extrusionOk="0">
                  <a:moveTo>
                    <a:pt x="27" y="1"/>
                  </a:moveTo>
                  <a:cubicBezTo>
                    <a:pt x="16" y="1"/>
                    <a:pt x="4" y="12"/>
                    <a:pt x="0" y="24"/>
                  </a:cubicBezTo>
                  <a:cubicBezTo>
                    <a:pt x="0" y="39"/>
                    <a:pt x="8" y="54"/>
                    <a:pt x="23" y="54"/>
                  </a:cubicBezTo>
                  <a:cubicBezTo>
                    <a:pt x="578" y="139"/>
                    <a:pt x="941" y="540"/>
                    <a:pt x="945" y="548"/>
                  </a:cubicBezTo>
                  <a:cubicBezTo>
                    <a:pt x="952" y="551"/>
                    <a:pt x="960" y="555"/>
                    <a:pt x="968" y="555"/>
                  </a:cubicBezTo>
                  <a:cubicBezTo>
                    <a:pt x="972" y="555"/>
                    <a:pt x="979" y="551"/>
                    <a:pt x="983" y="548"/>
                  </a:cubicBezTo>
                  <a:cubicBezTo>
                    <a:pt x="994" y="536"/>
                    <a:pt x="994" y="521"/>
                    <a:pt x="987" y="509"/>
                  </a:cubicBezTo>
                  <a:cubicBezTo>
                    <a:pt x="972" y="494"/>
                    <a:pt x="604" y="8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3549000" y="1572600"/>
              <a:ext cx="42850" cy="37600"/>
            </a:xfrm>
            <a:custGeom>
              <a:avLst/>
              <a:gdLst/>
              <a:ahLst/>
              <a:cxnLst/>
              <a:rect l="l" t="t" r="r" b="b"/>
              <a:pathLst>
                <a:path w="1714" h="1504" extrusionOk="0">
                  <a:moveTo>
                    <a:pt x="333" y="0"/>
                  </a:moveTo>
                  <a:cubicBezTo>
                    <a:pt x="280" y="0"/>
                    <a:pt x="228" y="23"/>
                    <a:pt x="192" y="66"/>
                  </a:cubicBezTo>
                  <a:lnTo>
                    <a:pt x="1" y="299"/>
                  </a:lnTo>
                  <a:lnTo>
                    <a:pt x="1457" y="1504"/>
                  </a:lnTo>
                  <a:lnTo>
                    <a:pt x="1652" y="1270"/>
                  </a:lnTo>
                  <a:cubicBezTo>
                    <a:pt x="1714" y="1194"/>
                    <a:pt x="1702" y="1079"/>
                    <a:pt x="1626" y="1014"/>
                  </a:cubicBezTo>
                  <a:lnTo>
                    <a:pt x="452" y="43"/>
                  </a:lnTo>
                  <a:cubicBezTo>
                    <a:pt x="417" y="14"/>
                    <a:pt x="375"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3373500" y="1657775"/>
              <a:ext cx="247800" cy="161400"/>
            </a:xfrm>
            <a:custGeom>
              <a:avLst/>
              <a:gdLst/>
              <a:ahLst/>
              <a:cxnLst/>
              <a:rect l="l" t="t" r="r" b="b"/>
              <a:pathLst>
                <a:path w="9912" h="6456" extrusionOk="0">
                  <a:moveTo>
                    <a:pt x="0" y="1"/>
                  </a:moveTo>
                  <a:lnTo>
                    <a:pt x="0" y="5538"/>
                  </a:lnTo>
                  <a:lnTo>
                    <a:pt x="956" y="6455"/>
                  </a:lnTo>
                  <a:lnTo>
                    <a:pt x="7426" y="6455"/>
                  </a:lnTo>
                  <a:cubicBezTo>
                    <a:pt x="8045" y="6455"/>
                    <a:pt x="8638" y="6199"/>
                    <a:pt x="9063" y="5748"/>
                  </a:cubicBezTo>
                  <a:lnTo>
                    <a:pt x="9307" y="5484"/>
                  </a:lnTo>
                  <a:cubicBezTo>
                    <a:pt x="9693" y="5071"/>
                    <a:pt x="9911" y="4524"/>
                    <a:pt x="9911" y="3955"/>
                  </a:cubicBezTo>
                  <a:lnTo>
                    <a:pt x="9911" y="7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3373500" y="1547625"/>
              <a:ext cx="247800" cy="129500"/>
            </a:xfrm>
            <a:custGeom>
              <a:avLst/>
              <a:gdLst/>
              <a:ahLst/>
              <a:cxnLst/>
              <a:rect l="l" t="t" r="r" b="b"/>
              <a:pathLst>
                <a:path w="9912" h="5180" extrusionOk="0">
                  <a:moveTo>
                    <a:pt x="1703" y="1"/>
                  </a:moveTo>
                  <a:cubicBezTo>
                    <a:pt x="1335" y="1"/>
                    <a:pt x="1004" y="255"/>
                    <a:pt x="918" y="621"/>
                  </a:cubicBezTo>
                  <a:lnTo>
                    <a:pt x="0" y="4407"/>
                  </a:lnTo>
                  <a:lnTo>
                    <a:pt x="9911" y="5179"/>
                  </a:lnTo>
                  <a:lnTo>
                    <a:pt x="9911" y="5179"/>
                  </a:lnTo>
                  <a:lnTo>
                    <a:pt x="9510" y="3592"/>
                  </a:lnTo>
                  <a:cubicBezTo>
                    <a:pt x="9441" y="3317"/>
                    <a:pt x="9280" y="3072"/>
                    <a:pt x="9059" y="2896"/>
                  </a:cubicBezTo>
                  <a:lnTo>
                    <a:pt x="6286" y="690"/>
                  </a:lnTo>
                  <a:cubicBezTo>
                    <a:pt x="6091" y="533"/>
                    <a:pt x="5858" y="438"/>
                    <a:pt x="5613" y="415"/>
                  </a:cubicBezTo>
                  <a:lnTo>
                    <a:pt x="1820" y="9"/>
                  </a:lnTo>
                  <a:cubicBezTo>
                    <a:pt x="1781" y="4"/>
                    <a:pt x="1741" y="1"/>
                    <a:pt x="1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3345475" y="1726600"/>
              <a:ext cx="90175" cy="45050"/>
            </a:xfrm>
            <a:custGeom>
              <a:avLst/>
              <a:gdLst/>
              <a:ahLst/>
              <a:cxnLst/>
              <a:rect l="l" t="t" r="r" b="b"/>
              <a:pathLst>
                <a:path w="3607" h="1802" extrusionOk="0">
                  <a:moveTo>
                    <a:pt x="1806" y="1"/>
                  </a:moveTo>
                  <a:cubicBezTo>
                    <a:pt x="949" y="1"/>
                    <a:pt x="234" y="597"/>
                    <a:pt x="51" y="1397"/>
                  </a:cubicBezTo>
                  <a:cubicBezTo>
                    <a:pt x="1" y="1603"/>
                    <a:pt x="161" y="1802"/>
                    <a:pt x="376" y="1802"/>
                  </a:cubicBezTo>
                  <a:lnTo>
                    <a:pt x="3236" y="1802"/>
                  </a:lnTo>
                  <a:cubicBezTo>
                    <a:pt x="3450" y="1802"/>
                    <a:pt x="3607" y="1603"/>
                    <a:pt x="3561" y="1397"/>
                  </a:cubicBezTo>
                  <a:cubicBezTo>
                    <a:pt x="3377" y="597"/>
                    <a:pt x="2658" y="1"/>
                    <a:pt x="1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3355700" y="1736750"/>
              <a:ext cx="90075" cy="90150"/>
            </a:xfrm>
            <a:custGeom>
              <a:avLst/>
              <a:gdLst/>
              <a:ahLst/>
              <a:cxnLst/>
              <a:rect l="l" t="t" r="r" b="b"/>
              <a:pathLst>
                <a:path w="3603" h="3606" extrusionOk="0">
                  <a:moveTo>
                    <a:pt x="1802" y="0"/>
                  </a:moveTo>
                  <a:cubicBezTo>
                    <a:pt x="808" y="0"/>
                    <a:pt x="1" y="807"/>
                    <a:pt x="1" y="1805"/>
                  </a:cubicBezTo>
                  <a:cubicBezTo>
                    <a:pt x="1" y="2799"/>
                    <a:pt x="808" y="3606"/>
                    <a:pt x="1802" y="3606"/>
                  </a:cubicBezTo>
                  <a:cubicBezTo>
                    <a:pt x="2796" y="3606"/>
                    <a:pt x="3603" y="2799"/>
                    <a:pt x="3603" y="1805"/>
                  </a:cubicBezTo>
                  <a:cubicBezTo>
                    <a:pt x="3603" y="807"/>
                    <a:pt x="279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3407425" y="1547650"/>
              <a:ext cx="95525" cy="26325"/>
            </a:xfrm>
            <a:custGeom>
              <a:avLst/>
              <a:gdLst/>
              <a:ahLst/>
              <a:cxnLst/>
              <a:rect l="l" t="t" r="r" b="b"/>
              <a:pathLst>
                <a:path w="3821" h="1053" extrusionOk="0">
                  <a:moveTo>
                    <a:pt x="341" y="1"/>
                  </a:moveTo>
                  <a:cubicBezTo>
                    <a:pt x="154" y="1"/>
                    <a:pt x="1" y="154"/>
                    <a:pt x="1" y="341"/>
                  </a:cubicBezTo>
                  <a:lnTo>
                    <a:pt x="1" y="708"/>
                  </a:lnTo>
                  <a:cubicBezTo>
                    <a:pt x="1" y="896"/>
                    <a:pt x="154" y="1052"/>
                    <a:pt x="341" y="1052"/>
                  </a:cubicBezTo>
                  <a:lnTo>
                    <a:pt x="3480" y="1052"/>
                  </a:lnTo>
                  <a:cubicBezTo>
                    <a:pt x="3668" y="1052"/>
                    <a:pt x="3821" y="896"/>
                    <a:pt x="3821" y="708"/>
                  </a:cubicBezTo>
                  <a:lnTo>
                    <a:pt x="3821" y="341"/>
                  </a:lnTo>
                  <a:cubicBezTo>
                    <a:pt x="3821" y="154"/>
                    <a:pt x="3668" y="1"/>
                    <a:pt x="3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3372725" y="1656925"/>
              <a:ext cx="975" cy="1550"/>
            </a:xfrm>
            <a:custGeom>
              <a:avLst/>
              <a:gdLst/>
              <a:ahLst/>
              <a:cxnLst/>
              <a:rect l="l" t="t" r="r" b="b"/>
              <a:pathLst>
                <a:path w="39" h="62" extrusionOk="0">
                  <a:moveTo>
                    <a:pt x="39" y="0"/>
                  </a:moveTo>
                  <a:lnTo>
                    <a:pt x="20" y="12"/>
                  </a:lnTo>
                  <a:cubicBezTo>
                    <a:pt x="4" y="19"/>
                    <a:pt x="1" y="35"/>
                    <a:pt x="4" y="46"/>
                  </a:cubicBezTo>
                  <a:cubicBezTo>
                    <a:pt x="8" y="58"/>
                    <a:pt x="20" y="62"/>
                    <a:pt x="31" y="62"/>
                  </a:cubicBezTo>
                  <a:lnTo>
                    <a:pt x="31" y="35"/>
                  </a:lnTo>
                  <a:lnTo>
                    <a:pt x="39" y="0"/>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3373500" y="1657775"/>
              <a:ext cx="1250" cy="700"/>
            </a:xfrm>
            <a:custGeom>
              <a:avLst/>
              <a:gdLst/>
              <a:ahLst/>
              <a:cxnLst/>
              <a:rect l="l" t="t" r="r" b="b"/>
              <a:pathLst>
                <a:path w="50" h="28" extrusionOk="0">
                  <a:moveTo>
                    <a:pt x="0" y="1"/>
                  </a:moveTo>
                  <a:lnTo>
                    <a:pt x="0" y="28"/>
                  </a:lnTo>
                  <a:lnTo>
                    <a:pt x="12" y="28"/>
                  </a:lnTo>
                  <a:lnTo>
                    <a:pt x="50" y="5"/>
                  </a:lnTo>
                  <a:lnTo>
                    <a:pt x="0" y="1"/>
                  </a:lnTo>
                  <a:close/>
                </a:path>
              </a:pathLst>
            </a:custGeom>
            <a:solidFill>
              <a:srgbClr val="5E5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3373500" y="1568300"/>
              <a:ext cx="128975" cy="89600"/>
            </a:xfrm>
            <a:custGeom>
              <a:avLst/>
              <a:gdLst/>
              <a:ahLst/>
              <a:cxnLst/>
              <a:rect l="l" t="t" r="r" b="b"/>
              <a:pathLst>
                <a:path w="5159" h="3584" extrusionOk="0">
                  <a:moveTo>
                    <a:pt x="5158" y="1"/>
                  </a:moveTo>
                  <a:cubicBezTo>
                    <a:pt x="5139" y="50"/>
                    <a:pt x="5109" y="92"/>
                    <a:pt x="5074" y="131"/>
                  </a:cubicBezTo>
                  <a:cubicBezTo>
                    <a:pt x="4891" y="827"/>
                    <a:pt x="4409" y="1431"/>
                    <a:pt x="3744" y="1752"/>
                  </a:cubicBezTo>
                  <a:lnTo>
                    <a:pt x="8" y="3545"/>
                  </a:lnTo>
                  <a:lnTo>
                    <a:pt x="0" y="3580"/>
                  </a:lnTo>
                  <a:lnTo>
                    <a:pt x="50" y="3584"/>
                  </a:lnTo>
                  <a:lnTo>
                    <a:pt x="3767" y="1802"/>
                  </a:lnTo>
                  <a:cubicBezTo>
                    <a:pt x="4493" y="1450"/>
                    <a:pt x="5006" y="773"/>
                    <a:pt x="515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3502925" y="1555500"/>
              <a:ext cx="700" cy="1350"/>
            </a:xfrm>
            <a:custGeom>
              <a:avLst/>
              <a:gdLst/>
              <a:ahLst/>
              <a:cxnLst/>
              <a:rect l="l" t="t" r="r" b="b"/>
              <a:pathLst>
                <a:path w="28" h="54" extrusionOk="0">
                  <a:moveTo>
                    <a:pt x="1" y="0"/>
                  </a:moveTo>
                  <a:cubicBezTo>
                    <a:pt x="1" y="12"/>
                    <a:pt x="1" y="19"/>
                    <a:pt x="1" y="27"/>
                  </a:cubicBezTo>
                  <a:lnTo>
                    <a:pt x="1" y="54"/>
                  </a:lnTo>
                  <a:lnTo>
                    <a:pt x="27" y="54"/>
                  </a:lnTo>
                  <a:cubicBezTo>
                    <a:pt x="27" y="46"/>
                    <a:pt x="27" y="39"/>
                    <a:pt x="27" y="27"/>
                  </a:cubicBezTo>
                  <a:cubicBezTo>
                    <a:pt x="27"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3502925" y="1556825"/>
              <a:ext cx="700" cy="8550"/>
            </a:xfrm>
            <a:custGeom>
              <a:avLst/>
              <a:gdLst/>
              <a:ahLst/>
              <a:cxnLst/>
              <a:rect l="l" t="t" r="r" b="b"/>
              <a:pathLst>
                <a:path w="28" h="342" extrusionOk="0">
                  <a:moveTo>
                    <a:pt x="1" y="1"/>
                  </a:moveTo>
                  <a:lnTo>
                    <a:pt x="1" y="341"/>
                  </a:lnTo>
                  <a:cubicBezTo>
                    <a:pt x="16" y="230"/>
                    <a:pt x="27" y="116"/>
                    <a:pt x="27" y="1"/>
                  </a:cubicBezTo>
                  <a:close/>
                </a:path>
              </a:pathLst>
            </a:custGeom>
            <a:solidFill>
              <a:srgbClr val="B59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3500350" y="1555500"/>
              <a:ext cx="2600" cy="16075"/>
            </a:xfrm>
            <a:custGeom>
              <a:avLst/>
              <a:gdLst/>
              <a:ahLst/>
              <a:cxnLst/>
              <a:rect l="l" t="t" r="r" b="b"/>
              <a:pathLst>
                <a:path w="104" h="643" extrusionOk="0">
                  <a:moveTo>
                    <a:pt x="104" y="0"/>
                  </a:moveTo>
                  <a:cubicBezTo>
                    <a:pt x="88" y="0"/>
                    <a:pt x="77" y="12"/>
                    <a:pt x="77" y="27"/>
                  </a:cubicBezTo>
                  <a:cubicBezTo>
                    <a:pt x="77" y="237"/>
                    <a:pt x="50" y="444"/>
                    <a:pt x="0" y="643"/>
                  </a:cubicBezTo>
                  <a:cubicBezTo>
                    <a:pt x="35" y="604"/>
                    <a:pt x="65" y="562"/>
                    <a:pt x="84" y="513"/>
                  </a:cubicBezTo>
                  <a:cubicBezTo>
                    <a:pt x="92" y="471"/>
                    <a:pt x="100" y="432"/>
                    <a:pt x="104" y="394"/>
                  </a:cubicBezTo>
                  <a:lnTo>
                    <a:pt x="104" y="54"/>
                  </a:lnTo>
                  <a:lnTo>
                    <a:pt x="104" y="27"/>
                  </a:lnTo>
                  <a:cubicBezTo>
                    <a:pt x="104" y="19"/>
                    <a:pt x="104" y="12"/>
                    <a:pt x="10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3552625" y="16942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3552625" y="1701650"/>
              <a:ext cx="55950" cy="1375"/>
            </a:xfrm>
            <a:custGeom>
              <a:avLst/>
              <a:gdLst/>
              <a:ahLst/>
              <a:cxnLst/>
              <a:rect l="l" t="t" r="r" b="b"/>
              <a:pathLst>
                <a:path w="2238" h="55" extrusionOk="0">
                  <a:moveTo>
                    <a:pt x="28" y="1"/>
                  </a:moveTo>
                  <a:cubicBezTo>
                    <a:pt x="12" y="1"/>
                    <a:pt x="1" y="12"/>
                    <a:pt x="1" y="28"/>
                  </a:cubicBezTo>
                  <a:cubicBezTo>
                    <a:pt x="1" y="39"/>
                    <a:pt x="12" y="54"/>
                    <a:pt x="28" y="54"/>
                  </a:cubicBezTo>
                  <a:lnTo>
                    <a:pt x="2211" y="54"/>
                  </a:lnTo>
                  <a:cubicBezTo>
                    <a:pt x="2223" y="54"/>
                    <a:pt x="2238" y="39"/>
                    <a:pt x="2238" y="28"/>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3552625" y="1709025"/>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3552625" y="1716375"/>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3552625" y="1723750"/>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3552625" y="17311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3552625" y="1738475"/>
              <a:ext cx="55950" cy="1350"/>
            </a:xfrm>
            <a:custGeom>
              <a:avLst/>
              <a:gdLst/>
              <a:ahLst/>
              <a:cxnLst/>
              <a:rect l="l" t="t" r="r" b="b"/>
              <a:pathLst>
                <a:path w="2238" h="54" extrusionOk="0">
                  <a:moveTo>
                    <a:pt x="28" y="0"/>
                  </a:moveTo>
                  <a:cubicBezTo>
                    <a:pt x="12" y="0"/>
                    <a:pt x="1" y="15"/>
                    <a:pt x="1" y="27"/>
                  </a:cubicBezTo>
                  <a:cubicBezTo>
                    <a:pt x="1" y="42"/>
                    <a:pt x="12" y="54"/>
                    <a:pt x="28" y="54"/>
                  </a:cubicBezTo>
                  <a:lnTo>
                    <a:pt x="2211" y="54"/>
                  </a:lnTo>
                  <a:cubicBezTo>
                    <a:pt x="2223" y="54"/>
                    <a:pt x="2238" y="42"/>
                    <a:pt x="2238" y="27"/>
                  </a:cubicBezTo>
                  <a:cubicBezTo>
                    <a:pt x="2238" y="15"/>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3461525" y="1659125"/>
              <a:ext cx="72675" cy="19325"/>
            </a:xfrm>
            <a:custGeom>
              <a:avLst/>
              <a:gdLst/>
              <a:ahLst/>
              <a:cxnLst/>
              <a:rect l="l" t="t" r="r" b="b"/>
              <a:pathLst>
                <a:path w="2907" h="773" extrusionOk="0">
                  <a:moveTo>
                    <a:pt x="196" y="0"/>
                  </a:moveTo>
                  <a:cubicBezTo>
                    <a:pt x="89" y="0"/>
                    <a:pt x="1" y="88"/>
                    <a:pt x="1" y="199"/>
                  </a:cubicBezTo>
                  <a:lnTo>
                    <a:pt x="1" y="574"/>
                  </a:lnTo>
                  <a:cubicBezTo>
                    <a:pt x="1" y="685"/>
                    <a:pt x="89" y="773"/>
                    <a:pt x="196" y="773"/>
                  </a:cubicBezTo>
                  <a:lnTo>
                    <a:pt x="2712" y="773"/>
                  </a:lnTo>
                  <a:cubicBezTo>
                    <a:pt x="2819" y="773"/>
                    <a:pt x="2907" y="685"/>
                    <a:pt x="2907" y="574"/>
                  </a:cubicBezTo>
                  <a:lnTo>
                    <a:pt x="2907" y="199"/>
                  </a:lnTo>
                  <a:cubicBezTo>
                    <a:pt x="2907" y="88"/>
                    <a:pt x="2819"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3342050" y="1607025"/>
              <a:ext cx="53075" cy="70100"/>
            </a:xfrm>
            <a:custGeom>
              <a:avLst/>
              <a:gdLst/>
              <a:ahLst/>
              <a:cxnLst/>
              <a:rect l="l" t="t" r="r" b="b"/>
              <a:pathLst>
                <a:path w="2123" h="2804" extrusionOk="0">
                  <a:moveTo>
                    <a:pt x="432" y="0"/>
                  </a:moveTo>
                  <a:cubicBezTo>
                    <a:pt x="184" y="0"/>
                    <a:pt x="0" y="230"/>
                    <a:pt x="54" y="471"/>
                  </a:cubicBezTo>
                  <a:lnTo>
                    <a:pt x="58" y="482"/>
                  </a:lnTo>
                  <a:cubicBezTo>
                    <a:pt x="180" y="1014"/>
                    <a:pt x="344" y="1893"/>
                    <a:pt x="352" y="2440"/>
                  </a:cubicBezTo>
                  <a:cubicBezTo>
                    <a:pt x="356" y="2643"/>
                    <a:pt x="520" y="2803"/>
                    <a:pt x="723" y="2803"/>
                  </a:cubicBezTo>
                  <a:lnTo>
                    <a:pt x="1855" y="2803"/>
                  </a:lnTo>
                  <a:cubicBezTo>
                    <a:pt x="2004" y="2803"/>
                    <a:pt x="2122" y="2685"/>
                    <a:pt x="2122" y="2535"/>
                  </a:cubicBezTo>
                  <a:lnTo>
                    <a:pt x="2122" y="2058"/>
                  </a:lnTo>
                  <a:cubicBezTo>
                    <a:pt x="2122" y="1908"/>
                    <a:pt x="2004" y="1786"/>
                    <a:pt x="1855" y="1786"/>
                  </a:cubicBezTo>
                  <a:lnTo>
                    <a:pt x="1193" y="1786"/>
                  </a:ln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3467450" y="1756625"/>
              <a:ext cx="153850" cy="62550"/>
            </a:xfrm>
            <a:custGeom>
              <a:avLst/>
              <a:gdLst/>
              <a:ahLst/>
              <a:cxnLst/>
              <a:rect l="l" t="t" r="r" b="b"/>
              <a:pathLst>
                <a:path w="6154" h="2502" extrusionOk="0">
                  <a:moveTo>
                    <a:pt x="6153" y="1"/>
                  </a:moveTo>
                  <a:cubicBezTo>
                    <a:pt x="2704" y="1"/>
                    <a:pt x="1" y="2501"/>
                    <a:pt x="1" y="2501"/>
                  </a:cubicBezTo>
                  <a:lnTo>
                    <a:pt x="3668" y="2501"/>
                  </a:lnTo>
                  <a:cubicBezTo>
                    <a:pt x="4287" y="2501"/>
                    <a:pt x="4880" y="2245"/>
                    <a:pt x="5305" y="1794"/>
                  </a:cubicBezTo>
                  <a:lnTo>
                    <a:pt x="5549" y="1530"/>
                  </a:lnTo>
                  <a:cubicBezTo>
                    <a:pt x="5935" y="1117"/>
                    <a:pt x="6153" y="570"/>
                    <a:pt x="6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3590500" y="1790750"/>
              <a:ext cx="36050" cy="36150"/>
            </a:xfrm>
            <a:custGeom>
              <a:avLst/>
              <a:gdLst/>
              <a:ahLst/>
              <a:cxnLst/>
              <a:rect l="l" t="t" r="r" b="b"/>
              <a:pathLst>
                <a:path w="1442" h="1446" extrusionOk="0">
                  <a:moveTo>
                    <a:pt x="723" y="1"/>
                  </a:moveTo>
                  <a:cubicBezTo>
                    <a:pt x="321" y="1"/>
                    <a:pt x="0" y="322"/>
                    <a:pt x="0" y="723"/>
                  </a:cubicBezTo>
                  <a:cubicBezTo>
                    <a:pt x="0" y="1121"/>
                    <a:pt x="321" y="1446"/>
                    <a:pt x="723" y="1446"/>
                  </a:cubicBezTo>
                  <a:cubicBezTo>
                    <a:pt x="1121" y="1446"/>
                    <a:pt x="1442" y="1121"/>
                    <a:pt x="1442" y="723"/>
                  </a:cubicBezTo>
                  <a:cubicBezTo>
                    <a:pt x="1442" y="322"/>
                    <a:pt x="1121"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3565250" y="1292800"/>
              <a:ext cx="468150" cy="299225"/>
            </a:xfrm>
            <a:custGeom>
              <a:avLst/>
              <a:gdLst/>
              <a:ahLst/>
              <a:cxnLst/>
              <a:rect l="l" t="t" r="r" b="b"/>
              <a:pathLst>
                <a:path w="18726" h="11969" extrusionOk="0">
                  <a:moveTo>
                    <a:pt x="14961" y="0"/>
                  </a:moveTo>
                  <a:cubicBezTo>
                    <a:pt x="14934" y="0"/>
                    <a:pt x="14907" y="0"/>
                    <a:pt x="14879" y="1"/>
                  </a:cubicBezTo>
                  <a:cubicBezTo>
                    <a:pt x="13326" y="16"/>
                    <a:pt x="11048" y="192"/>
                    <a:pt x="9025" y="949"/>
                  </a:cubicBezTo>
                  <a:cubicBezTo>
                    <a:pt x="6562" y="1874"/>
                    <a:pt x="5060" y="3423"/>
                    <a:pt x="4559" y="5549"/>
                  </a:cubicBezTo>
                  <a:cubicBezTo>
                    <a:pt x="3870" y="8474"/>
                    <a:pt x="2651" y="9327"/>
                    <a:pt x="1469" y="10153"/>
                  </a:cubicBezTo>
                  <a:cubicBezTo>
                    <a:pt x="937" y="10527"/>
                    <a:pt x="433" y="10879"/>
                    <a:pt x="1" y="11399"/>
                  </a:cubicBezTo>
                  <a:lnTo>
                    <a:pt x="685" y="11969"/>
                  </a:lnTo>
                  <a:cubicBezTo>
                    <a:pt x="1045" y="11541"/>
                    <a:pt x="1500" y="11223"/>
                    <a:pt x="1981" y="10883"/>
                  </a:cubicBezTo>
                  <a:cubicBezTo>
                    <a:pt x="3178" y="10049"/>
                    <a:pt x="4662" y="9009"/>
                    <a:pt x="5427" y="5755"/>
                  </a:cubicBezTo>
                  <a:cubicBezTo>
                    <a:pt x="5855" y="3935"/>
                    <a:pt x="7170" y="2601"/>
                    <a:pt x="9338" y="1786"/>
                  </a:cubicBezTo>
                  <a:cubicBezTo>
                    <a:pt x="11243" y="1071"/>
                    <a:pt x="13407" y="907"/>
                    <a:pt x="14890" y="892"/>
                  </a:cubicBezTo>
                  <a:cubicBezTo>
                    <a:pt x="14925" y="891"/>
                    <a:pt x="14959" y="891"/>
                    <a:pt x="14993" y="891"/>
                  </a:cubicBezTo>
                  <a:cubicBezTo>
                    <a:pt x="17164" y="891"/>
                    <a:pt x="17222" y="1491"/>
                    <a:pt x="17437" y="1943"/>
                  </a:cubicBezTo>
                  <a:cubicBezTo>
                    <a:pt x="17663" y="2421"/>
                    <a:pt x="17858" y="2914"/>
                    <a:pt x="17923" y="3033"/>
                  </a:cubicBezTo>
                  <a:lnTo>
                    <a:pt x="18726" y="2647"/>
                  </a:lnTo>
                  <a:cubicBezTo>
                    <a:pt x="18680" y="2563"/>
                    <a:pt x="18584" y="2303"/>
                    <a:pt x="18313" y="1702"/>
                  </a:cubicBezTo>
                  <a:cubicBezTo>
                    <a:pt x="18021" y="1070"/>
                    <a:pt x="17539" y="0"/>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3879475" y="1270900"/>
              <a:ext cx="60725" cy="52400"/>
            </a:xfrm>
            <a:custGeom>
              <a:avLst/>
              <a:gdLst/>
              <a:ahLst/>
              <a:cxnLst/>
              <a:rect l="l" t="t" r="r" b="b"/>
              <a:pathLst>
                <a:path w="2429" h="2096" extrusionOk="0">
                  <a:moveTo>
                    <a:pt x="371" y="1"/>
                  </a:moveTo>
                  <a:lnTo>
                    <a:pt x="0" y="716"/>
                  </a:lnTo>
                  <a:cubicBezTo>
                    <a:pt x="119" y="808"/>
                    <a:pt x="211" y="884"/>
                    <a:pt x="337" y="999"/>
                  </a:cubicBezTo>
                  <a:cubicBezTo>
                    <a:pt x="501" y="1148"/>
                    <a:pt x="540" y="1163"/>
                    <a:pt x="624" y="1282"/>
                  </a:cubicBezTo>
                  <a:cubicBezTo>
                    <a:pt x="708" y="1400"/>
                    <a:pt x="1144" y="1710"/>
                    <a:pt x="1190" y="1794"/>
                  </a:cubicBezTo>
                  <a:cubicBezTo>
                    <a:pt x="1235" y="1875"/>
                    <a:pt x="1285" y="2066"/>
                    <a:pt x="1381" y="2093"/>
                  </a:cubicBezTo>
                  <a:cubicBezTo>
                    <a:pt x="1388" y="2094"/>
                    <a:pt x="1395" y="2095"/>
                    <a:pt x="1402" y="2095"/>
                  </a:cubicBezTo>
                  <a:cubicBezTo>
                    <a:pt x="1489" y="2095"/>
                    <a:pt x="1541" y="1974"/>
                    <a:pt x="1541" y="1974"/>
                  </a:cubicBezTo>
                  <a:cubicBezTo>
                    <a:pt x="1541" y="1974"/>
                    <a:pt x="1560" y="1995"/>
                    <a:pt x="1614" y="1995"/>
                  </a:cubicBezTo>
                  <a:cubicBezTo>
                    <a:pt x="1629" y="1995"/>
                    <a:pt x="1647" y="1993"/>
                    <a:pt x="1668" y="1989"/>
                  </a:cubicBezTo>
                  <a:cubicBezTo>
                    <a:pt x="1767" y="1974"/>
                    <a:pt x="1790" y="1901"/>
                    <a:pt x="1790" y="1901"/>
                  </a:cubicBezTo>
                  <a:cubicBezTo>
                    <a:pt x="1790" y="1901"/>
                    <a:pt x="1801" y="1928"/>
                    <a:pt x="1885" y="1928"/>
                  </a:cubicBezTo>
                  <a:cubicBezTo>
                    <a:pt x="1970" y="1928"/>
                    <a:pt x="2088" y="1775"/>
                    <a:pt x="2088" y="1775"/>
                  </a:cubicBezTo>
                  <a:cubicBezTo>
                    <a:pt x="2088" y="1775"/>
                    <a:pt x="2136" y="1787"/>
                    <a:pt x="2192" y="1787"/>
                  </a:cubicBezTo>
                  <a:cubicBezTo>
                    <a:pt x="2228" y="1787"/>
                    <a:pt x="2266" y="1782"/>
                    <a:pt x="2298" y="1768"/>
                  </a:cubicBezTo>
                  <a:cubicBezTo>
                    <a:pt x="2383" y="1725"/>
                    <a:pt x="2428" y="1519"/>
                    <a:pt x="2406" y="1389"/>
                  </a:cubicBezTo>
                  <a:cubicBezTo>
                    <a:pt x="2383" y="1259"/>
                    <a:pt x="2130" y="922"/>
                    <a:pt x="2042" y="800"/>
                  </a:cubicBezTo>
                  <a:cubicBezTo>
                    <a:pt x="1951" y="678"/>
                    <a:pt x="1664" y="666"/>
                    <a:pt x="1308" y="567"/>
                  </a:cubicBezTo>
                  <a:cubicBezTo>
                    <a:pt x="953" y="467"/>
                    <a:pt x="670" y="215"/>
                    <a:pt x="371"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3928700" y="1301700"/>
              <a:ext cx="4050" cy="13600"/>
            </a:xfrm>
            <a:custGeom>
              <a:avLst/>
              <a:gdLst/>
              <a:ahLst/>
              <a:cxnLst/>
              <a:rect l="l" t="t" r="r" b="b"/>
              <a:pathLst>
                <a:path w="162" h="544" extrusionOk="0">
                  <a:moveTo>
                    <a:pt x="1" y="0"/>
                  </a:moveTo>
                  <a:lnTo>
                    <a:pt x="119" y="543"/>
                  </a:lnTo>
                  <a:cubicBezTo>
                    <a:pt x="119" y="543"/>
                    <a:pt x="161" y="318"/>
                    <a:pt x="154" y="226"/>
                  </a:cubicBezTo>
                  <a:cubicBezTo>
                    <a:pt x="142" y="134"/>
                    <a:pt x="1" y="0"/>
                    <a:pt x="1"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3921450" y="1304900"/>
              <a:ext cx="4025" cy="13925"/>
            </a:xfrm>
            <a:custGeom>
              <a:avLst/>
              <a:gdLst/>
              <a:ahLst/>
              <a:cxnLst/>
              <a:rect l="l" t="t" r="r" b="b"/>
              <a:pathLst>
                <a:path w="161" h="557" extrusionOk="0">
                  <a:moveTo>
                    <a:pt x="18" y="1"/>
                  </a:moveTo>
                  <a:cubicBezTo>
                    <a:pt x="16" y="1"/>
                    <a:pt x="14" y="1"/>
                    <a:pt x="11" y="2"/>
                  </a:cubicBezTo>
                  <a:cubicBezTo>
                    <a:pt x="4" y="6"/>
                    <a:pt x="0" y="14"/>
                    <a:pt x="4" y="21"/>
                  </a:cubicBezTo>
                  <a:cubicBezTo>
                    <a:pt x="4" y="25"/>
                    <a:pt x="111" y="331"/>
                    <a:pt x="119" y="392"/>
                  </a:cubicBezTo>
                  <a:cubicBezTo>
                    <a:pt x="130" y="450"/>
                    <a:pt x="96" y="534"/>
                    <a:pt x="96" y="538"/>
                  </a:cubicBezTo>
                  <a:cubicBezTo>
                    <a:pt x="96" y="545"/>
                    <a:pt x="99" y="553"/>
                    <a:pt x="107" y="557"/>
                  </a:cubicBezTo>
                  <a:lnTo>
                    <a:pt x="111" y="557"/>
                  </a:lnTo>
                  <a:cubicBezTo>
                    <a:pt x="119" y="557"/>
                    <a:pt x="122" y="553"/>
                    <a:pt x="126" y="549"/>
                  </a:cubicBezTo>
                  <a:cubicBezTo>
                    <a:pt x="126" y="545"/>
                    <a:pt x="161" y="453"/>
                    <a:pt x="149" y="385"/>
                  </a:cubicBezTo>
                  <a:cubicBezTo>
                    <a:pt x="141" y="323"/>
                    <a:pt x="34" y="25"/>
                    <a:pt x="31" y="10"/>
                  </a:cubicBezTo>
                  <a:cubicBezTo>
                    <a:pt x="31" y="4"/>
                    <a:pt x="24" y="1"/>
                    <a:pt x="18"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3913975" y="1308625"/>
              <a:ext cx="4525" cy="12025"/>
            </a:xfrm>
            <a:custGeom>
              <a:avLst/>
              <a:gdLst/>
              <a:ahLst/>
              <a:cxnLst/>
              <a:rect l="l" t="t" r="r" b="b"/>
              <a:pathLst>
                <a:path w="181" h="481" extrusionOk="0">
                  <a:moveTo>
                    <a:pt x="19" y="1"/>
                  </a:moveTo>
                  <a:cubicBezTo>
                    <a:pt x="17" y="1"/>
                    <a:pt x="14" y="1"/>
                    <a:pt x="12" y="2"/>
                  </a:cubicBezTo>
                  <a:cubicBezTo>
                    <a:pt x="5" y="6"/>
                    <a:pt x="1" y="18"/>
                    <a:pt x="5" y="25"/>
                  </a:cubicBezTo>
                  <a:cubicBezTo>
                    <a:pt x="8" y="25"/>
                    <a:pt x="123" y="297"/>
                    <a:pt x="146" y="465"/>
                  </a:cubicBezTo>
                  <a:cubicBezTo>
                    <a:pt x="150" y="473"/>
                    <a:pt x="154" y="480"/>
                    <a:pt x="161" y="480"/>
                  </a:cubicBezTo>
                  <a:lnTo>
                    <a:pt x="165" y="480"/>
                  </a:lnTo>
                  <a:cubicBezTo>
                    <a:pt x="173" y="476"/>
                    <a:pt x="180" y="469"/>
                    <a:pt x="177" y="461"/>
                  </a:cubicBezTo>
                  <a:cubicBezTo>
                    <a:pt x="150" y="285"/>
                    <a:pt x="39" y="21"/>
                    <a:pt x="35" y="10"/>
                  </a:cubicBezTo>
                  <a:cubicBezTo>
                    <a:pt x="32" y="4"/>
                    <a:pt x="25" y="1"/>
                    <a:pt x="19"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013300" y="1358950"/>
              <a:ext cx="224950" cy="435550"/>
            </a:xfrm>
            <a:custGeom>
              <a:avLst/>
              <a:gdLst/>
              <a:ahLst/>
              <a:cxnLst/>
              <a:rect l="l" t="t" r="r" b="b"/>
              <a:pathLst>
                <a:path w="8998" h="17422" extrusionOk="0">
                  <a:moveTo>
                    <a:pt x="804" y="1"/>
                  </a:moveTo>
                  <a:lnTo>
                    <a:pt x="1" y="387"/>
                  </a:lnTo>
                  <a:lnTo>
                    <a:pt x="8195" y="17422"/>
                  </a:lnTo>
                  <a:lnTo>
                    <a:pt x="8998" y="17032"/>
                  </a:lnTo>
                  <a:lnTo>
                    <a:pt x="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4047150" y="1364200"/>
              <a:ext cx="23250" cy="63125"/>
            </a:xfrm>
            <a:custGeom>
              <a:avLst/>
              <a:gdLst/>
              <a:ahLst/>
              <a:cxnLst/>
              <a:rect l="l" t="t" r="r" b="b"/>
              <a:pathLst>
                <a:path w="930" h="2525" extrusionOk="0">
                  <a:moveTo>
                    <a:pt x="0" y="1"/>
                  </a:moveTo>
                  <a:cubicBezTo>
                    <a:pt x="0" y="1"/>
                    <a:pt x="50" y="735"/>
                    <a:pt x="111" y="1064"/>
                  </a:cubicBezTo>
                  <a:cubicBezTo>
                    <a:pt x="191" y="1496"/>
                    <a:pt x="494" y="1748"/>
                    <a:pt x="559" y="1852"/>
                  </a:cubicBezTo>
                  <a:cubicBezTo>
                    <a:pt x="627" y="1951"/>
                    <a:pt x="555" y="2089"/>
                    <a:pt x="555" y="2089"/>
                  </a:cubicBezTo>
                  <a:cubicBezTo>
                    <a:pt x="494" y="2123"/>
                    <a:pt x="390" y="2295"/>
                    <a:pt x="383" y="2395"/>
                  </a:cubicBezTo>
                  <a:cubicBezTo>
                    <a:pt x="379" y="2470"/>
                    <a:pt x="436" y="2525"/>
                    <a:pt x="496" y="2525"/>
                  </a:cubicBezTo>
                  <a:cubicBezTo>
                    <a:pt x="509" y="2525"/>
                    <a:pt x="523" y="2522"/>
                    <a:pt x="536" y="2517"/>
                  </a:cubicBezTo>
                  <a:cubicBezTo>
                    <a:pt x="608" y="2490"/>
                    <a:pt x="815" y="2353"/>
                    <a:pt x="872" y="2322"/>
                  </a:cubicBezTo>
                  <a:cubicBezTo>
                    <a:pt x="929" y="2295"/>
                    <a:pt x="929" y="1993"/>
                    <a:pt x="922" y="1787"/>
                  </a:cubicBezTo>
                  <a:cubicBezTo>
                    <a:pt x="914" y="1584"/>
                    <a:pt x="490" y="1190"/>
                    <a:pt x="467" y="1072"/>
                  </a:cubicBezTo>
                  <a:cubicBezTo>
                    <a:pt x="448" y="976"/>
                    <a:pt x="73" y="253"/>
                    <a:pt x="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4026150" y="1407825"/>
              <a:ext cx="17675" cy="10800"/>
            </a:xfrm>
            <a:custGeom>
              <a:avLst/>
              <a:gdLst/>
              <a:ahLst/>
              <a:cxnLst/>
              <a:rect l="l" t="t" r="r" b="b"/>
              <a:pathLst>
                <a:path w="707" h="432" extrusionOk="0">
                  <a:moveTo>
                    <a:pt x="612" y="1"/>
                  </a:moveTo>
                  <a:cubicBezTo>
                    <a:pt x="437" y="1"/>
                    <a:pt x="49" y="168"/>
                    <a:pt x="49" y="168"/>
                  </a:cubicBezTo>
                  <a:cubicBezTo>
                    <a:pt x="0" y="265"/>
                    <a:pt x="87" y="432"/>
                    <a:pt x="148" y="432"/>
                  </a:cubicBezTo>
                  <a:cubicBezTo>
                    <a:pt x="149" y="432"/>
                    <a:pt x="151" y="432"/>
                    <a:pt x="152" y="432"/>
                  </a:cubicBezTo>
                  <a:cubicBezTo>
                    <a:pt x="152" y="432"/>
                    <a:pt x="706" y="195"/>
                    <a:pt x="695" y="45"/>
                  </a:cubicBezTo>
                  <a:cubicBezTo>
                    <a:pt x="692" y="13"/>
                    <a:pt x="660" y="1"/>
                    <a:pt x="612"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4028500" y="1410775"/>
              <a:ext cx="19900" cy="15150"/>
            </a:xfrm>
            <a:custGeom>
              <a:avLst/>
              <a:gdLst/>
              <a:ahLst/>
              <a:cxnLst/>
              <a:rect l="l" t="t" r="r" b="b"/>
              <a:pathLst>
                <a:path w="796" h="606" extrusionOk="0">
                  <a:moveTo>
                    <a:pt x="625" y="0"/>
                  </a:moveTo>
                  <a:cubicBezTo>
                    <a:pt x="596" y="0"/>
                    <a:pt x="566" y="11"/>
                    <a:pt x="540" y="31"/>
                  </a:cubicBezTo>
                  <a:cubicBezTo>
                    <a:pt x="471" y="80"/>
                    <a:pt x="1" y="314"/>
                    <a:pt x="20" y="440"/>
                  </a:cubicBezTo>
                  <a:cubicBezTo>
                    <a:pt x="36" y="541"/>
                    <a:pt x="83" y="605"/>
                    <a:pt x="148" y="605"/>
                  </a:cubicBezTo>
                  <a:cubicBezTo>
                    <a:pt x="162" y="605"/>
                    <a:pt x="177" y="603"/>
                    <a:pt x="192" y="597"/>
                  </a:cubicBezTo>
                  <a:cubicBezTo>
                    <a:pt x="226" y="581"/>
                    <a:pt x="345" y="490"/>
                    <a:pt x="459" y="413"/>
                  </a:cubicBezTo>
                  <a:cubicBezTo>
                    <a:pt x="628" y="298"/>
                    <a:pt x="796" y="180"/>
                    <a:pt x="731" y="65"/>
                  </a:cubicBezTo>
                  <a:cubicBezTo>
                    <a:pt x="708" y="22"/>
                    <a:pt x="668" y="0"/>
                    <a:pt x="625"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4032425" y="1419225"/>
              <a:ext cx="15800" cy="12675"/>
            </a:xfrm>
            <a:custGeom>
              <a:avLst/>
              <a:gdLst/>
              <a:ahLst/>
              <a:cxnLst/>
              <a:rect l="l" t="t" r="r" b="b"/>
              <a:pathLst>
                <a:path w="632" h="507" extrusionOk="0">
                  <a:moveTo>
                    <a:pt x="476" y="1"/>
                  </a:moveTo>
                  <a:cubicBezTo>
                    <a:pt x="425" y="1"/>
                    <a:pt x="367" y="25"/>
                    <a:pt x="318" y="60"/>
                  </a:cubicBezTo>
                  <a:cubicBezTo>
                    <a:pt x="230" y="121"/>
                    <a:pt x="31" y="251"/>
                    <a:pt x="16" y="339"/>
                  </a:cubicBezTo>
                  <a:cubicBezTo>
                    <a:pt x="0" y="427"/>
                    <a:pt x="35" y="484"/>
                    <a:pt x="104" y="503"/>
                  </a:cubicBezTo>
                  <a:cubicBezTo>
                    <a:pt x="110" y="505"/>
                    <a:pt x="116" y="506"/>
                    <a:pt x="123" y="506"/>
                  </a:cubicBezTo>
                  <a:cubicBezTo>
                    <a:pt x="197" y="506"/>
                    <a:pt x="322" y="405"/>
                    <a:pt x="410" y="331"/>
                  </a:cubicBezTo>
                  <a:cubicBezTo>
                    <a:pt x="509" y="251"/>
                    <a:pt x="631" y="159"/>
                    <a:pt x="570" y="52"/>
                  </a:cubicBezTo>
                  <a:cubicBezTo>
                    <a:pt x="548" y="15"/>
                    <a:pt x="514" y="1"/>
                    <a:pt x="476"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4038150" y="1428900"/>
              <a:ext cx="10825" cy="8000"/>
            </a:xfrm>
            <a:custGeom>
              <a:avLst/>
              <a:gdLst/>
              <a:ahLst/>
              <a:cxnLst/>
              <a:rect l="l" t="t" r="r" b="b"/>
              <a:pathLst>
                <a:path w="433" h="320" extrusionOk="0">
                  <a:moveTo>
                    <a:pt x="240" y="0"/>
                  </a:moveTo>
                  <a:cubicBezTo>
                    <a:pt x="212" y="0"/>
                    <a:pt x="186" y="8"/>
                    <a:pt x="165" y="21"/>
                  </a:cubicBezTo>
                  <a:cubicBezTo>
                    <a:pt x="112" y="55"/>
                    <a:pt x="1" y="105"/>
                    <a:pt x="16" y="185"/>
                  </a:cubicBezTo>
                  <a:cubicBezTo>
                    <a:pt x="27" y="263"/>
                    <a:pt x="103" y="319"/>
                    <a:pt x="160" y="319"/>
                  </a:cubicBezTo>
                  <a:cubicBezTo>
                    <a:pt x="162" y="319"/>
                    <a:pt x="163" y="319"/>
                    <a:pt x="165" y="319"/>
                  </a:cubicBezTo>
                  <a:cubicBezTo>
                    <a:pt x="223" y="311"/>
                    <a:pt x="433" y="239"/>
                    <a:pt x="356" y="70"/>
                  </a:cubicBezTo>
                  <a:cubicBezTo>
                    <a:pt x="333" y="21"/>
                    <a:pt x="285" y="0"/>
                    <a:pt x="240"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3914450" y="952825"/>
              <a:ext cx="86925" cy="110875"/>
            </a:xfrm>
            <a:custGeom>
              <a:avLst/>
              <a:gdLst/>
              <a:ahLst/>
              <a:cxnLst/>
              <a:rect l="l" t="t" r="r" b="b"/>
              <a:pathLst>
                <a:path w="3477" h="4435" extrusionOk="0">
                  <a:moveTo>
                    <a:pt x="1770" y="1"/>
                  </a:moveTo>
                  <a:cubicBezTo>
                    <a:pt x="1583" y="1"/>
                    <a:pt x="1399" y="29"/>
                    <a:pt x="1236" y="94"/>
                  </a:cubicBezTo>
                  <a:cubicBezTo>
                    <a:pt x="441" y="411"/>
                    <a:pt x="383" y="1111"/>
                    <a:pt x="192" y="1811"/>
                  </a:cubicBezTo>
                  <a:cubicBezTo>
                    <a:pt x="1" y="2515"/>
                    <a:pt x="272" y="3035"/>
                    <a:pt x="632" y="3581"/>
                  </a:cubicBezTo>
                  <a:cubicBezTo>
                    <a:pt x="865" y="3933"/>
                    <a:pt x="1312" y="4319"/>
                    <a:pt x="1748" y="4426"/>
                  </a:cubicBezTo>
                  <a:cubicBezTo>
                    <a:pt x="1771" y="4432"/>
                    <a:pt x="1794" y="4435"/>
                    <a:pt x="1818" y="4435"/>
                  </a:cubicBezTo>
                  <a:cubicBezTo>
                    <a:pt x="2249" y="4435"/>
                    <a:pt x="2855" y="3543"/>
                    <a:pt x="3025" y="2847"/>
                  </a:cubicBezTo>
                  <a:cubicBezTo>
                    <a:pt x="3083" y="2622"/>
                    <a:pt x="3312" y="2182"/>
                    <a:pt x="3393" y="1777"/>
                  </a:cubicBezTo>
                  <a:cubicBezTo>
                    <a:pt x="3477" y="1325"/>
                    <a:pt x="3385" y="836"/>
                    <a:pt x="3033" y="465"/>
                  </a:cubicBezTo>
                  <a:cubicBezTo>
                    <a:pt x="2776" y="197"/>
                    <a:pt x="2259" y="1"/>
                    <a:pt x="177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3966550" y="1009750"/>
              <a:ext cx="6625" cy="25350"/>
            </a:xfrm>
            <a:custGeom>
              <a:avLst/>
              <a:gdLst/>
              <a:ahLst/>
              <a:cxnLst/>
              <a:rect l="l" t="t" r="r" b="b"/>
              <a:pathLst>
                <a:path w="265" h="1014" extrusionOk="0">
                  <a:moveTo>
                    <a:pt x="234" y="0"/>
                  </a:moveTo>
                  <a:cubicBezTo>
                    <a:pt x="215" y="0"/>
                    <a:pt x="200" y="16"/>
                    <a:pt x="196" y="31"/>
                  </a:cubicBezTo>
                  <a:lnTo>
                    <a:pt x="150" y="891"/>
                  </a:lnTo>
                  <a:cubicBezTo>
                    <a:pt x="142" y="910"/>
                    <a:pt x="131" y="926"/>
                    <a:pt x="112" y="937"/>
                  </a:cubicBezTo>
                  <a:cubicBezTo>
                    <a:pt x="101" y="944"/>
                    <a:pt x="91" y="946"/>
                    <a:pt x="80" y="946"/>
                  </a:cubicBezTo>
                  <a:cubicBezTo>
                    <a:pt x="70" y="946"/>
                    <a:pt x="61" y="945"/>
                    <a:pt x="51" y="941"/>
                  </a:cubicBezTo>
                  <a:cubicBezTo>
                    <a:pt x="47" y="939"/>
                    <a:pt x="44" y="939"/>
                    <a:pt x="40" y="939"/>
                  </a:cubicBezTo>
                  <a:cubicBezTo>
                    <a:pt x="27" y="939"/>
                    <a:pt x="14" y="948"/>
                    <a:pt x="8" y="960"/>
                  </a:cubicBezTo>
                  <a:cubicBezTo>
                    <a:pt x="1" y="979"/>
                    <a:pt x="12" y="998"/>
                    <a:pt x="28" y="1006"/>
                  </a:cubicBezTo>
                  <a:cubicBezTo>
                    <a:pt x="43" y="1010"/>
                    <a:pt x="62" y="1014"/>
                    <a:pt x="77" y="1014"/>
                  </a:cubicBezTo>
                  <a:cubicBezTo>
                    <a:pt x="100" y="1014"/>
                    <a:pt x="123" y="1006"/>
                    <a:pt x="142" y="995"/>
                  </a:cubicBezTo>
                  <a:cubicBezTo>
                    <a:pt x="181" y="975"/>
                    <a:pt x="207" y="945"/>
                    <a:pt x="215" y="903"/>
                  </a:cubicBezTo>
                  <a:lnTo>
                    <a:pt x="215" y="899"/>
                  </a:lnTo>
                  <a:lnTo>
                    <a:pt x="265" y="35"/>
                  </a:lnTo>
                  <a:cubicBezTo>
                    <a:pt x="265" y="16"/>
                    <a:pt x="249" y="0"/>
                    <a:pt x="234"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3954425" y="1038400"/>
              <a:ext cx="16175" cy="8450"/>
            </a:xfrm>
            <a:custGeom>
              <a:avLst/>
              <a:gdLst/>
              <a:ahLst/>
              <a:cxnLst/>
              <a:rect l="l" t="t" r="r" b="b"/>
              <a:pathLst>
                <a:path w="647" h="338" extrusionOk="0">
                  <a:moveTo>
                    <a:pt x="25" y="1"/>
                  </a:moveTo>
                  <a:cubicBezTo>
                    <a:pt x="12" y="1"/>
                    <a:pt x="1" y="11"/>
                    <a:pt x="4" y="25"/>
                  </a:cubicBezTo>
                  <a:cubicBezTo>
                    <a:pt x="8" y="116"/>
                    <a:pt x="96" y="296"/>
                    <a:pt x="264" y="330"/>
                  </a:cubicBezTo>
                  <a:cubicBezTo>
                    <a:pt x="287" y="335"/>
                    <a:pt x="310" y="337"/>
                    <a:pt x="333" y="337"/>
                  </a:cubicBezTo>
                  <a:cubicBezTo>
                    <a:pt x="456" y="337"/>
                    <a:pt x="569" y="273"/>
                    <a:pt x="623" y="212"/>
                  </a:cubicBezTo>
                  <a:cubicBezTo>
                    <a:pt x="646" y="189"/>
                    <a:pt x="635" y="147"/>
                    <a:pt x="604" y="139"/>
                  </a:cubicBezTo>
                  <a:lnTo>
                    <a:pt x="31" y="2"/>
                  </a:lnTo>
                  <a:cubicBezTo>
                    <a:pt x="29" y="1"/>
                    <a:pt x="27"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909100" y="995400"/>
              <a:ext cx="20975" cy="30275"/>
            </a:xfrm>
            <a:custGeom>
              <a:avLst/>
              <a:gdLst/>
              <a:ahLst/>
              <a:cxnLst/>
              <a:rect l="l" t="t" r="r" b="b"/>
              <a:pathLst>
                <a:path w="839" h="1211" extrusionOk="0">
                  <a:moveTo>
                    <a:pt x="434" y="1"/>
                  </a:moveTo>
                  <a:cubicBezTo>
                    <a:pt x="421" y="1"/>
                    <a:pt x="408" y="2"/>
                    <a:pt x="395" y="5"/>
                  </a:cubicBezTo>
                  <a:cubicBezTo>
                    <a:pt x="200" y="47"/>
                    <a:pt x="1" y="356"/>
                    <a:pt x="66" y="685"/>
                  </a:cubicBezTo>
                  <a:cubicBezTo>
                    <a:pt x="129" y="988"/>
                    <a:pt x="313" y="1210"/>
                    <a:pt x="494" y="1210"/>
                  </a:cubicBezTo>
                  <a:cubicBezTo>
                    <a:pt x="509" y="1210"/>
                    <a:pt x="525" y="1209"/>
                    <a:pt x="540" y="1205"/>
                  </a:cubicBezTo>
                  <a:cubicBezTo>
                    <a:pt x="735" y="1167"/>
                    <a:pt x="838" y="869"/>
                    <a:pt x="773" y="540"/>
                  </a:cubicBezTo>
                  <a:cubicBezTo>
                    <a:pt x="709" y="234"/>
                    <a:pt x="605" y="1"/>
                    <a:pt x="434"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3952975" y="1009525"/>
              <a:ext cx="6450" cy="9375"/>
            </a:xfrm>
            <a:custGeom>
              <a:avLst/>
              <a:gdLst/>
              <a:ahLst/>
              <a:cxnLst/>
              <a:rect l="l" t="t" r="r" b="b"/>
              <a:pathLst>
                <a:path w="258" h="375" extrusionOk="0">
                  <a:moveTo>
                    <a:pt x="165" y="1"/>
                  </a:moveTo>
                  <a:cubicBezTo>
                    <a:pt x="110" y="1"/>
                    <a:pt x="49" y="70"/>
                    <a:pt x="28" y="162"/>
                  </a:cubicBezTo>
                  <a:cubicBezTo>
                    <a:pt x="1" y="266"/>
                    <a:pt x="28" y="361"/>
                    <a:pt x="85" y="373"/>
                  </a:cubicBezTo>
                  <a:cubicBezTo>
                    <a:pt x="90" y="374"/>
                    <a:pt x="95" y="375"/>
                    <a:pt x="101" y="375"/>
                  </a:cubicBezTo>
                  <a:cubicBezTo>
                    <a:pt x="154" y="375"/>
                    <a:pt x="209" y="306"/>
                    <a:pt x="230" y="216"/>
                  </a:cubicBezTo>
                  <a:cubicBezTo>
                    <a:pt x="257" y="113"/>
                    <a:pt x="230" y="17"/>
                    <a:pt x="177" y="2"/>
                  </a:cubicBezTo>
                  <a:cubicBezTo>
                    <a:pt x="173" y="1"/>
                    <a:pt x="169" y="1"/>
                    <a:pt x="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3981475" y="1016575"/>
              <a:ext cx="6425" cy="9375"/>
            </a:xfrm>
            <a:custGeom>
              <a:avLst/>
              <a:gdLst/>
              <a:ahLst/>
              <a:cxnLst/>
              <a:rect l="l" t="t" r="r" b="b"/>
              <a:pathLst>
                <a:path w="257" h="375" extrusionOk="0">
                  <a:moveTo>
                    <a:pt x="157" y="1"/>
                  </a:moveTo>
                  <a:cubicBezTo>
                    <a:pt x="104" y="1"/>
                    <a:pt x="48" y="69"/>
                    <a:pt x="23" y="160"/>
                  </a:cubicBezTo>
                  <a:cubicBezTo>
                    <a:pt x="0" y="263"/>
                    <a:pt x="23" y="358"/>
                    <a:pt x="81" y="374"/>
                  </a:cubicBezTo>
                  <a:cubicBezTo>
                    <a:pt x="85" y="374"/>
                    <a:pt x="89" y="375"/>
                    <a:pt x="93" y="375"/>
                  </a:cubicBezTo>
                  <a:cubicBezTo>
                    <a:pt x="147" y="375"/>
                    <a:pt x="205" y="306"/>
                    <a:pt x="230" y="213"/>
                  </a:cubicBezTo>
                  <a:cubicBezTo>
                    <a:pt x="257" y="110"/>
                    <a:pt x="230" y="14"/>
                    <a:pt x="172" y="3"/>
                  </a:cubicBezTo>
                  <a:cubicBezTo>
                    <a:pt x="167" y="1"/>
                    <a:pt x="162" y="1"/>
                    <a:pt x="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3914175" y="1000850"/>
              <a:ext cx="8825" cy="17825"/>
            </a:xfrm>
            <a:custGeom>
              <a:avLst/>
              <a:gdLst/>
              <a:ahLst/>
              <a:cxnLst/>
              <a:rect l="l" t="t" r="r" b="b"/>
              <a:pathLst>
                <a:path w="353" h="713" extrusionOk="0">
                  <a:moveTo>
                    <a:pt x="233" y="1"/>
                  </a:moveTo>
                  <a:cubicBezTo>
                    <a:pt x="194" y="1"/>
                    <a:pt x="152" y="17"/>
                    <a:pt x="119" y="51"/>
                  </a:cubicBezTo>
                  <a:cubicBezTo>
                    <a:pt x="81" y="89"/>
                    <a:pt x="65" y="138"/>
                    <a:pt x="54" y="173"/>
                  </a:cubicBezTo>
                  <a:cubicBezTo>
                    <a:pt x="0" y="364"/>
                    <a:pt x="46" y="571"/>
                    <a:pt x="169" y="704"/>
                  </a:cubicBezTo>
                  <a:cubicBezTo>
                    <a:pt x="176" y="708"/>
                    <a:pt x="184" y="712"/>
                    <a:pt x="192" y="712"/>
                  </a:cubicBezTo>
                  <a:cubicBezTo>
                    <a:pt x="203" y="712"/>
                    <a:pt x="211" y="712"/>
                    <a:pt x="215" y="704"/>
                  </a:cubicBezTo>
                  <a:cubicBezTo>
                    <a:pt x="230" y="693"/>
                    <a:pt x="230" y="670"/>
                    <a:pt x="218" y="659"/>
                  </a:cubicBezTo>
                  <a:cubicBezTo>
                    <a:pt x="111" y="540"/>
                    <a:pt x="69" y="360"/>
                    <a:pt x="119" y="192"/>
                  </a:cubicBezTo>
                  <a:cubicBezTo>
                    <a:pt x="130" y="146"/>
                    <a:pt x="146" y="116"/>
                    <a:pt x="169" y="96"/>
                  </a:cubicBezTo>
                  <a:cubicBezTo>
                    <a:pt x="184" y="81"/>
                    <a:pt x="208" y="68"/>
                    <a:pt x="230" y="68"/>
                  </a:cubicBezTo>
                  <a:cubicBezTo>
                    <a:pt x="235" y="68"/>
                    <a:pt x="240" y="68"/>
                    <a:pt x="245" y="70"/>
                  </a:cubicBezTo>
                  <a:cubicBezTo>
                    <a:pt x="260" y="73"/>
                    <a:pt x="268" y="81"/>
                    <a:pt x="276" y="96"/>
                  </a:cubicBezTo>
                  <a:cubicBezTo>
                    <a:pt x="280" y="100"/>
                    <a:pt x="283" y="112"/>
                    <a:pt x="280" y="119"/>
                  </a:cubicBezTo>
                  <a:cubicBezTo>
                    <a:pt x="272" y="138"/>
                    <a:pt x="280" y="158"/>
                    <a:pt x="299" y="165"/>
                  </a:cubicBezTo>
                  <a:cubicBezTo>
                    <a:pt x="302" y="167"/>
                    <a:pt x="306" y="168"/>
                    <a:pt x="309" y="168"/>
                  </a:cubicBezTo>
                  <a:cubicBezTo>
                    <a:pt x="322" y="168"/>
                    <a:pt x="335" y="158"/>
                    <a:pt x="341" y="146"/>
                  </a:cubicBezTo>
                  <a:cubicBezTo>
                    <a:pt x="352" y="119"/>
                    <a:pt x="348" y="93"/>
                    <a:pt x="337" y="66"/>
                  </a:cubicBezTo>
                  <a:cubicBezTo>
                    <a:pt x="322" y="35"/>
                    <a:pt x="295" y="12"/>
                    <a:pt x="264" y="5"/>
                  </a:cubicBezTo>
                  <a:cubicBezTo>
                    <a:pt x="254" y="2"/>
                    <a:pt x="244" y="1"/>
                    <a:pt x="233"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3943225" y="996150"/>
              <a:ext cx="19825" cy="6650"/>
            </a:xfrm>
            <a:custGeom>
              <a:avLst/>
              <a:gdLst/>
              <a:ahLst/>
              <a:cxnLst/>
              <a:rect l="l" t="t" r="r" b="b"/>
              <a:pathLst>
                <a:path w="793" h="266" extrusionOk="0">
                  <a:moveTo>
                    <a:pt x="360" y="0"/>
                  </a:moveTo>
                  <a:cubicBezTo>
                    <a:pt x="315" y="0"/>
                    <a:pt x="269" y="4"/>
                    <a:pt x="226" y="13"/>
                  </a:cubicBezTo>
                  <a:cubicBezTo>
                    <a:pt x="196" y="17"/>
                    <a:pt x="165" y="24"/>
                    <a:pt x="138" y="32"/>
                  </a:cubicBezTo>
                  <a:cubicBezTo>
                    <a:pt x="123" y="40"/>
                    <a:pt x="108" y="44"/>
                    <a:pt x="93" y="51"/>
                  </a:cubicBezTo>
                  <a:cubicBezTo>
                    <a:pt x="81" y="55"/>
                    <a:pt x="70" y="63"/>
                    <a:pt x="54" y="70"/>
                  </a:cubicBezTo>
                  <a:cubicBezTo>
                    <a:pt x="20" y="86"/>
                    <a:pt x="1" y="128"/>
                    <a:pt x="16" y="162"/>
                  </a:cubicBezTo>
                  <a:cubicBezTo>
                    <a:pt x="24" y="189"/>
                    <a:pt x="47" y="208"/>
                    <a:pt x="73" y="212"/>
                  </a:cubicBezTo>
                  <a:lnTo>
                    <a:pt x="100" y="216"/>
                  </a:lnTo>
                  <a:lnTo>
                    <a:pt x="169" y="216"/>
                  </a:lnTo>
                  <a:cubicBezTo>
                    <a:pt x="196" y="216"/>
                    <a:pt x="219" y="216"/>
                    <a:pt x="242" y="219"/>
                  </a:cubicBezTo>
                  <a:cubicBezTo>
                    <a:pt x="291" y="219"/>
                    <a:pt x="341" y="223"/>
                    <a:pt x="387" y="227"/>
                  </a:cubicBezTo>
                  <a:cubicBezTo>
                    <a:pt x="437" y="231"/>
                    <a:pt x="486" y="239"/>
                    <a:pt x="532" y="242"/>
                  </a:cubicBezTo>
                  <a:cubicBezTo>
                    <a:pt x="582" y="250"/>
                    <a:pt x="632" y="258"/>
                    <a:pt x="681" y="265"/>
                  </a:cubicBezTo>
                  <a:lnTo>
                    <a:pt x="685" y="265"/>
                  </a:lnTo>
                  <a:cubicBezTo>
                    <a:pt x="688" y="266"/>
                    <a:pt x="691" y="266"/>
                    <a:pt x="694" y="266"/>
                  </a:cubicBezTo>
                  <a:cubicBezTo>
                    <a:pt x="736" y="266"/>
                    <a:pt x="774" y="239"/>
                    <a:pt x="785" y="196"/>
                  </a:cubicBezTo>
                  <a:cubicBezTo>
                    <a:pt x="792" y="158"/>
                    <a:pt x="773" y="120"/>
                    <a:pt x="743" y="101"/>
                  </a:cubicBezTo>
                  <a:cubicBezTo>
                    <a:pt x="693" y="70"/>
                    <a:pt x="639" y="47"/>
                    <a:pt x="582" y="32"/>
                  </a:cubicBezTo>
                  <a:cubicBezTo>
                    <a:pt x="525" y="13"/>
                    <a:pt x="464" y="5"/>
                    <a:pt x="406" y="1"/>
                  </a:cubicBezTo>
                  <a:cubicBezTo>
                    <a:pt x="391" y="1"/>
                    <a:pt x="376" y="0"/>
                    <a:pt x="360"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3980125" y="1003700"/>
              <a:ext cx="18475" cy="10375"/>
            </a:xfrm>
            <a:custGeom>
              <a:avLst/>
              <a:gdLst/>
              <a:ahLst/>
              <a:cxnLst/>
              <a:rect l="l" t="t" r="r" b="b"/>
              <a:pathLst>
                <a:path w="739" h="415" extrusionOk="0">
                  <a:moveTo>
                    <a:pt x="134" y="0"/>
                  </a:moveTo>
                  <a:cubicBezTo>
                    <a:pt x="119" y="0"/>
                    <a:pt x="104" y="1"/>
                    <a:pt x="89" y="2"/>
                  </a:cubicBezTo>
                  <a:cubicBezTo>
                    <a:pt x="54" y="5"/>
                    <a:pt x="20" y="28"/>
                    <a:pt x="12" y="67"/>
                  </a:cubicBezTo>
                  <a:cubicBezTo>
                    <a:pt x="1" y="112"/>
                    <a:pt x="24" y="154"/>
                    <a:pt x="66" y="174"/>
                  </a:cubicBezTo>
                  <a:lnTo>
                    <a:pt x="70" y="174"/>
                  </a:lnTo>
                  <a:cubicBezTo>
                    <a:pt x="116" y="193"/>
                    <a:pt x="161" y="208"/>
                    <a:pt x="211" y="223"/>
                  </a:cubicBezTo>
                  <a:cubicBezTo>
                    <a:pt x="257" y="242"/>
                    <a:pt x="299" y="258"/>
                    <a:pt x="345" y="277"/>
                  </a:cubicBezTo>
                  <a:cubicBezTo>
                    <a:pt x="391" y="296"/>
                    <a:pt x="437" y="315"/>
                    <a:pt x="479" y="338"/>
                  </a:cubicBezTo>
                  <a:cubicBezTo>
                    <a:pt x="502" y="346"/>
                    <a:pt x="525" y="357"/>
                    <a:pt x="544" y="369"/>
                  </a:cubicBezTo>
                  <a:lnTo>
                    <a:pt x="578" y="388"/>
                  </a:lnTo>
                  <a:cubicBezTo>
                    <a:pt x="590" y="392"/>
                    <a:pt x="601" y="399"/>
                    <a:pt x="609" y="403"/>
                  </a:cubicBezTo>
                  <a:lnTo>
                    <a:pt x="632" y="411"/>
                  </a:lnTo>
                  <a:cubicBezTo>
                    <a:pt x="640" y="413"/>
                    <a:pt x="649" y="414"/>
                    <a:pt x="657" y="414"/>
                  </a:cubicBezTo>
                  <a:cubicBezTo>
                    <a:pt x="675" y="414"/>
                    <a:pt x="693" y="408"/>
                    <a:pt x="708" y="395"/>
                  </a:cubicBezTo>
                  <a:cubicBezTo>
                    <a:pt x="735" y="369"/>
                    <a:pt x="739" y="323"/>
                    <a:pt x="716" y="292"/>
                  </a:cubicBezTo>
                  <a:cubicBezTo>
                    <a:pt x="704" y="277"/>
                    <a:pt x="697" y="269"/>
                    <a:pt x="689" y="258"/>
                  </a:cubicBezTo>
                  <a:cubicBezTo>
                    <a:pt x="678" y="242"/>
                    <a:pt x="670" y="235"/>
                    <a:pt x="658" y="223"/>
                  </a:cubicBezTo>
                  <a:cubicBezTo>
                    <a:pt x="636" y="200"/>
                    <a:pt x="616" y="181"/>
                    <a:pt x="590" y="162"/>
                  </a:cubicBezTo>
                  <a:cubicBezTo>
                    <a:pt x="544" y="124"/>
                    <a:pt x="490" y="93"/>
                    <a:pt x="437" y="70"/>
                  </a:cubicBezTo>
                  <a:cubicBezTo>
                    <a:pt x="383" y="44"/>
                    <a:pt x="326" y="24"/>
                    <a:pt x="265" y="13"/>
                  </a:cubicBezTo>
                  <a:cubicBezTo>
                    <a:pt x="222" y="4"/>
                    <a:pt x="179" y="0"/>
                    <a:pt x="134"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916750" y="952575"/>
              <a:ext cx="83775" cy="57475"/>
            </a:xfrm>
            <a:custGeom>
              <a:avLst/>
              <a:gdLst/>
              <a:ahLst/>
              <a:cxnLst/>
              <a:rect l="l" t="t" r="r" b="b"/>
              <a:pathLst>
                <a:path w="3351" h="2299" extrusionOk="0">
                  <a:moveTo>
                    <a:pt x="1680" y="1"/>
                  </a:moveTo>
                  <a:cubicBezTo>
                    <a:pt x="1490" y="1"/>
                    <a:pt x="1305" y="30"/>
                    <a:pt x="1140" y="96"/>
                  </a:cubicBezTo>
                  <a:cubicBezTo>
                    <a:pt x="1106" y="108"/>
                    <a:pt x="934" y="96"/>
                    <a:pt x="903" y="116"/>
                  </a:cubicBezTo>
                  <a:cubicBezTo>
                    <a:pt x="471" y="322"/>
                    <a:pt x="387" y="735"/>
                    <a:pt x="257" y="1175"/>
                  </a:cubicBezTo>
                  <a:cubicBezTo>
                    <a:pt x="226" y="1286"/>
                    <a:pt x="199" y="1397"/>
                    <a:pt x="173" y="1507"/>
                  </a:cubicBezTo>
                  <a:cubicBezTo>
                    <a:pt x="146" y="1607"/>
                    <a:pt x="1" y="1683"/>
                    <a:pt x="123" y="1722"/>
                  </a:cubicBezTo>
                  <a:cubicBezTo>
                    <a:pt x="185" y="1741"/>
                    <a:pt x="258" y="1750"/>
                    <a:pt x="334" y="1750"/>
                  </a:cubicBezTo>
                  <a:cubicBezTo>
                    <a:pt x="527" y="1750"/>
                    <a:pt x="741" y="1689"/>
                    <a:pt x="853" y="1576"/>
                  </a:cubicBezTo>
                  <a:cubicBezTo>
                    <a:pt x="934" y="1500"/>
                    <a:pt x="995" y="1404"/>
                    <a:pt x="1090" y="1347"/>
                  </a:cubicBezTo>
                  <a:cubicBezTo>
                    <a:pt x="1156" y="1311"/>
                    <a:pt x="1227" y="1299"/>
                    <a:pt x="1301" y="1299"/>
                  </a:cubicBezTo>
                  <a:cubicBezTo>
                    <a:pt x="1431" y="1299"/>
                    <a:pt x="1571" y="1336"/>
                    <a:pt x="1702" y="1343"/>
                  </a:cubicBezTo>
                  <a:cubicBezTo>
                    <a:pt x="1712" y="1343"/>
                    <a:pt x="1722" y="1344"/>
                    <a:pt x="1732" y="1344"/>
                  </a:cubicBezTo>
                  <a:cubicBezTo>
                    <a:pt x="1909" y="1344"/>
                    <a:pt x="2085" y="1280"/>
                    <a:pt x="2222" y="1175"/>
                  </a:cubicBezTo>
                  <a:cubicBezTo>
                    <a:pt x="2299" y="1117"/>
                    <a:pt x="2348" y="1083"/>
                    <a:pt x="2425" y="980"/>
                  </a:cubicBezTo>
                  <a:cubicBezTo>
                    <a:pt x="2500" y="871"/>
                    <a:pt x="2574" y="763"/>
                    <a:pt x="2578" y="733"/>
                  </a:cubicBezTo>
                  <a:lnTo>
                    <a:pt x="2578" y="733"/>
                  </a:lnTo>
                  <a:cubicBezTo>
                    <a:pt x="2574" y="799"/>
                    <a:pt x="2559" y="950"/>
                    <a:pt x="2555" y="1029"/>
                  </a:cubicBezTo>
                  <a:cubicBezTo>
                    <a:pt x="2551" y="1133"/>
                    <a:pt x="2566" y="1278"/>
                    <a:pt x="2582" y="1381"/>
                  </a:cubicBezTo>
                  <a:cubicBezTo>
                    <a:pt x="2593" y="1446"/>
                    <a:pt x="2608" y="1515"/>
                    <a:pt x="2651" y="1565"/>
                  </a:cubicBezTo>
                  <a:cubicBezTo>
                    <a:pt x="2681" y="1603"/>
                    <a:pt x="2723" y="1630"/>
                    <a:pt x="2765" y="1657"/>
                  </a:cubicBezTo>
                  <a:cubicBezTo>
                    <a:pt x="2907" y="1748"/>
                    <a:pt x="3067" y="1852"/>
                    <a:pt x="3098" y="2020"/>
                  </a:cubicBezTo>
                  <a:cubicBezTo>
                    <a:pt x="3109" y="2066"/>
                    <a:pt x="3106" y="2112"/>
                    <a:pt x="3113" y="2157"/>
                  </a:cubicBezTo>
                  <a:cubicBezTo>
                    <a:pt x="3121" y="2207"/>
                    <a:pt x="3140" y="2253"/>
                    <a:pt x="3178" y="2280"/>
                  </a:cubicBezTo>
                  <a:cubicBezTo>
                    <a:pt x="3195" y="2292"/>
                    <a:pt x="3217" y="2298"/>
                    <a:pt x="3237" y="2298"/>
                  </a:cubicBezTo>
                  <a:cubicBezTo>
                    <a:pt x="3263" y="2298"/>
                    <a:pt x="3288" y="2288"/>
                    <a:pt x="3301" y="2264"/>
                  </a:cubicBezTo>
                  <a:cubicBezTo>
                    <a:pt x="3312" y="2249"/>
                    <a:pt x="3316" y="2230"/>
                    <a:pt x="3316" y="2215"/>
                  </a:cubicBezTo>
                  <a:cubicBezTo>
                    <a:pt x="3343" y="2035"/>
                    <a:pt x="3350" y="1855"/>
                    <a:pt x="3343" y="1679"/>
                  </a:cubicBezTo>
                  <a:cubicBezTo>
                    <a:pt x="3335" y="1530"/>
                    <a:pt x="3335" y="1381"/>
                    <a:pt x="3316" y="1236"/>
                  </a:cubicBezTo>
                  <a:cubicBezTo>
                    <a:pt x="3270" y="945"/>
                    <a:pt x="3140" y="678"/>
                    <a:pt x="2941" y="464"/>
                  </a:cubicBezTo>
                  <a:cubicBezTo>
                    <a:pt x="2685" y="196"/>
                    <a:pt x="2169" y="1"/>
                    <a:pt x="1680" y="1"/>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903550" y="998475"/>
              <a:ext cx="72400" cy="102150"/>
            </a:xfrm>
            <a:custGeom>
              <a:avLst/>
              <a:gdLst/>
              <a:ahLst/>
              <a:cxnLst/>
              <a:rect l="l" t="t" r="r" b="b"/>
              <a:pathLst>
                <a:path w="2896" h="4086" extrusionOk="0">
                  <a:moveTo>
                    <a:pt x="880" y="0"/>
                  </a:moveTo>
                  <a:cubicBezTo>
                    <a:pt x="880" y="0"/>
                    <a:pt x="536" y="2405"/>
                    <a:pt x="345" y="2681"/>
                  </a:cubicBezTo>
                  <a:cubicBezTo>
                    <a:pt x="288" y="2765"/>
                    <a:pt x="154" y="2815"/>
                    <a:pt x="1" y="2845"/>
                  </a:cubicBezTo>
                  <a:cubicBezTo>
                    <a:pt x="1" y="2845"/>
                    <a:pt x="238" y="4038"/>
                    <a:pt x="1511" y="4084"/>
                  </a:cubicBezTo>
                  <a:cubicBezTo>
                    <a:pt x="1545" y="4085"/>
                    <a:pt x="1578" y="4086"/>
                    <a:pt x="1609" y="4086"/>
                  </a:cubicBezTo>
                  <a:cubicBezTo>
                    <a:pt x="2896" y="4086"/>
                    <a:pt x="2433" y="3044"/>
                    <a:pt x="2433" y="3044"/>
                  </a:cubicBezTo>
                  <a:cubicBezTo>
                    <a:pt x="2077" y="2887"/>
                    <a:pt x="2188" y="2096"/>
                    <a:pt x="2188" y="2096"/>
                  </a:cubicBezTo>
                  <a:lnTo>
                    <a:pt x="880"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936450" y="1049975"/>
              <a:ext cx="22575" cy="14200"/>
            </a:xfrm>
            <a:custGeom>
              <a:avLst/>
              <a:gdLst/>
              <a:ahLst/>
              <a:cxnLst/>
              <a:rect l="l" t="t" r="r" b="b"/>
              <a:pathLst>
                <a:path w="903" h="568" extrusionOk="0">
                  <a:moveTo>
                    <a:pt x="35" y="0"/>
                  </a:moveTo>
                  <a:cubicBezTo>
                    <a:pt x="26" y="0"/>
                    <a:pt x="18" y="3"/>
                    <a:pt x="12" y="9"/>
                  </a:cubicBezTo>
                  <a:cubicBezTo>
                    <a:pt x="0" y="24"/>
                    <a:pt x="0" y="43"/>
                    <a:pt x="12" y="59"/>
                  </a:cubicBezTo>
                  <a:cubicBezTo>
                    <a:pt x="276" y="315"/>
                    <a:pt x="582" y="498"/>
                    <a:pt x="857" y="567"/>
                  </a:cubicBezTo>
                  <a:lnTo>
                    <a:pt x="865" y="567"/>
                  </a:lnTo>
                  <a:cubicBezTo>
                    <a:pt x="880" y="567"/>
                    <a:pt x="891" y="560"/>
                    <a:pt x="895" y="544"/>
                  </a:cubicBezTo>
                  <a:cubicBezTo>
                    <a:pt x="903" y="525"/>
                    <a:pt x="891" y="506"/>
                    <a:pt x="872" y="502"/>
                  </a:cubicBezTo>
                  <a:cubicBezTo>
                    <a:pt x="608" y="437"/>
                    <a:pt x="314" y="257"/>
                    <a:pt x="58" y="9"/>
                  </a:cubicBezTo>
                  <a:cubicBezTo>
                    <a:pt x="52" y="3"/>
                    <a:pt x="43" y="0"/>
                    <a:pt x="35"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4218150" y="1784725"/>
              <a:ext cx="108925" cy="34450"/>
            </a:xfrm>
            <a:custGeom>
              <a:avLst/>
              <a:gdLst/>
              <a:ahLst/>
              <a:cxnLst/>
              <a:rect l="l" t="t" r="r" b="b"/>
              <a:pathLst>
                <a:path w="4357" h="1378" extrusionOk="0">
                  <a:moveTo>
                    <a:pt x="804" y="1"/>
                  </a:moveTo>
                  <a:lnTo>
                    <a:pt x="1" y="391"/>
                  </a:lnTo>
                  <a:lnTo>
                    <a:pt x="1" y="697"/>
                  </a:lnTo>
                  <a:cubicBezTo>
                    <a:pt x="1" y="1075"/>
                    <a:pt x="307" y="1377"/>
                    <a:pt x="682" y="1377"/>
                  </a:cubicBezTo>
                  <a:lnTo>
                    <a:pt x="4356" y="1377"/>
                  </a:lnTo>
                  <a:lnTo>
                    <a:pt x="4356" y="1182"/>
                  </a:lnTo>
                  <a:cubicBezTo>
                    <a:pt x="4356" y="1060"/>
                    <a:pt x="4280" y="957"/>
                    <a:pt x="4169" y="915"/>
                  </a:cubicBezTo>
                  <a:cubicBezTo>
                    <a:pt x="3186" y="567"/>
                    <a:pt x="2150" y="391"/>
                    <a:pt x="1110" y="391"/>
                  </a:cubicBez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5"/>
          <p:cNvSpPr/>
          <p:nvPr/>
        </p:nvSpPr>
        <p:spPr>
          <a:xfrm rot="1206720">
            <a:off x="4491740" y="2102220"/>
            <a:ext cx="4759935" cy="4148274"/>
          </a:xfrm>
          <a:custGeom>
            <a:avLst/>
            <a:gdLst/>
            <a:ahLst/>
            <a:cxnLst/>
            <a:rect l="l" t="t" r="r" b="b"/>
            <a:pathLst>
              <a:path w="24881" h="21685" extrusionOk="0">
                <a:moveTo>
                  <a:pt x="10815" y="1"/>
                </a:moveTo>
                <a:cubicBezTo>
                  <a:pt x="10534" y="1"/>
                  <a:pt x="10254" y="48"/>
                  <a:pt x="9976" y="154"/>
                </a:cubicBezTo>
                <a:cubicBezTo>
                  <a:pt x="8606" y="702"/>
                  <a:pt x="8127" y="2391"/>
                  <a:pt x="7990" y="3874"/>
                </a:cubicBezTo>
                <a:cubicBezTo>
                  <a:pt x="7876" y="5358"/>
                  <a:pt x="7876" y="6979"/>
                  <a:pt x="6894" y="8097"/>
                </a:cubicBezTo>
                <a:cubicBezTo>
                  <a:pt x="5776" y="9307"/>
                  <a:pt x="3881" y="9375"/>
                  <a:pt x="2443" y="10197"/>
                </a:cubicBezTo>
                <a:cubicBezTo>
                  <a:pt x="891" y="11087"/>
                  <a:pt x="1" y="12936"/>
                  <a:pt x="229" y="14693"/>
                </a:cubicBezTo>
                <a:cubicBezTo>
                  <a:pt x="731" y="18209"/>
                  <a:pt x="7008" y="20765"/>
                  <a:pt x="9998" y="21450"/>
                </a:cubicBezTo>
                <a:cubicBezTo>
                  <a:pt x="10639" y="21603"/>
                  <a:pt x="11307" y="21685"/>
                  <a:pt x="11972" y="21685"/>
                </a:cubicBezTo>
                <a:cubicBezTo>
                  <a:pt x="13583" y="21685"/>
                  <a:pt x="15181" y="21208"/>
                  <a:pt x="16344" y="20126"/>
                </a:cubicBezTo>
                <a:cubicBezTo>
                  <a:pt x="18056" y="18528"/>
                  <a:pt x="18604" y="15858"/>
                  <a:pt x="20566" y="14602"/>
                </a:cubicBezTo>
                <a:cubicBezTo>
                  <a:pt x="21753" y="13826"/>
                  <a:pt x="23442" y="13598"/>
                  <a:pt x="24082" y="12320"/>
                </a:cubicBezTo>
                <a:cubicBezTo>
                  <a:pt x="24880" y="10699"/>
                  <a:pt x="23306" y="8964"/>
                  <a:pt x="21890" y="7823"/>
                </a:cubicBezTo>
                <a:cubicBezTo>
                  <a:pt x="19311" y="5746"/>
                  <a:pt x="16709" y="3669"/>
                  <a:pt x="14130" y="1592"/>
                </a:cubicBezTo>
                <a:cubicBezTo>
                  <a:pt x="13154" y="819"/>
                  <a:pt x="11985" y="1"/>
                  <a:pt x="10815"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txBox="1">
            <a:spLocks noGrp="1"/>
          </p:cNvSpPr>
          <p:nvPr>
            <p:ph type="title"/>
          </p:nvPr>
        </p:nvSpPr>
        <p:spPr>
          <a:xfrm>
            <a:off x="653751" y="219269"/>
            <a:ext cx="5796600" cy="538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Activity Diagram:</a:t>
            </a:r>
            <a:endParaRPr sz="2400" dirty="0"/>
          </a:p>
        </p:txBody>
      </p:sp>
      <p:grpSp>
        <p:nvGrpSpPr>
          <p:cNvPr id="499" name="Google Shape;499;p35"/>
          <p:cNvGrpSpPr/>
          <p:nvPr/>
        </p:nvGrpSpPr>
        <p:grpSpPr>
          <a:xfrm>
            <a:off x="5216777" y="1410336"/>
            <a:ext cx="3667938" cy="3293338"/>
            <a:chOff x="3342050" y="942450"/>
            <a:chExt cx="985025" cy="884450"/>
          </a:xfrm>
        </p:grpSpPr>
        <p:sp>
          <p:nvSpPr>
            <p:cNvPr id="500" name="Google Shape;500;p35"/>
            <p:cNvSpPr/>
            <p:nvPr/>
          </p:nvSpPr>
          <p:spPr>
            <a:xfrm>
              <a:off x="3859300" y="942450"/>
              <a:ext cx="145225" cy="166800"/>
            </a:xfrm>
            <a:custGeom>
              <a:avLst/>
              <a:gdLst/>
              <a:ahLst/>
              <a:cxnLst/>
              <a:rect l="l" t="t" r="r" b="b"/>
              <a:pathLst>
                <a:path w="5809" h="6672" extrusionOk="0">
                  <a:moveTo>
                    <a:pt x="3695" y="0"/>
                  </a:moveTo>
                  <a:cubicBezTo>
                    <a:pt x="3650" y="0"/>
                    <a:pt x="3605" y="2"/>
                    <a:pt x="3560" y="4"/>
                  </a:cubicBezTo>
                  <a:cubicBezTo>
                    <a:pt x="3167" y="23"/>
                    <a:pt x="2696" y="123"/>
                    <a:pt x="2459" y="471"/>
                  </a:cubicBezTo>
                  <a:cubicBezTo>
                    <a:pt x="2314" y="685"/>
                    <a:pt x="2241" y="945"/>
                    <a:pt x="2104" y="1167"/>
                  </a:cubicBezTo>
                  <a:cubicBezTo>
                    <a:pt x="1932" y="1438"/>
                    <a:pt x="1706" y="1710"/>
                    <a:pt x="1457" y="1912"/>
                  </a:cubicBezTo>
                  <a:cubicBezTo>
                    <a:pt x="1205" y="2119"/>
                    <a:pt x="941" y="2360"/>
                    <a:pt x="872" y="2696"/>
                  </a:cubicBezTo>
                  <a:cubicBezTo>
                    <a:pt x="830" y="2910"/>
                    <a:pt x="872" y="3140"/>
                    <a:pt x="796" y="3346"/>
                  </a:cubicBezTo>
                  <a:cubicBezTo>
                    <a:pt x="700" y="3614"/>
                    <a:pt x="433" y="3775"/>
                    <a:pt x="276" y="4012"/>
                  </a:cubicBezTo>
                  <a:cubicBezTo>
                    <a:pt x="1" y="4428"/>
                    <a:pt x="207" y="4914"/>
                    <a:pt x="303" y="5350"/>
                  </a:cubicBezTo>
                  <a:cubicBezTo>
                    <a:pt x="375" y="5671"/>
                    <a:pt x="631" y="5924"/>
                    <a:pt x="957" y="5985"/>
                  </a:cubicBezTo>
                  <a:lnTo>
                    <a:pt x="4486" y="6658"/>
                  </a:lnTo>
                  <a:cubicBezTo>
                    <a:pt x="4535" y="6667"/>
                    <a:pt x="4585" y="6672"/>
                    <a:pt x="4633" y="6672"/>
                  </a:cubicBezTo>
                  <a:cubicBezTo>
                    <a:pt x="5080" y="6672"/>
                    <a:pt x="5482" y="6293"/>
                    <a:pt x="5465" y="5828"/>
                  </a:cubicBezTo>
                  <a:cubicBezTo>
                    <a:pt x="5457" y="5660"/>
                    <a:pt x="5396" y="5495"/>
                    <a:pt x="5407" y="5327"/>
                  </a:cubicBezTo>
                  <a:cubicBezTo>
                    <a:pt x="5423" y="5021"/>
                    <a:pt x="5671" y="4765"/>
                    <a:pt x="5713" y="4459"/>
                  </a:cubicBezTo>
                  <a:cubicBezTo>
                    <a:pt x="5748" y="4207"/>
                    <a:pt x="5644" y="3958"/>
                    <a:pt x="5602" y="3710"/>
                  </a:cubicBezTo>
                  <a:cubicBezTo>
                    <a:pt x="5534" y="3274"/>
                    <a:pt x="5664" y="2845"/>
                    <a:pt x="5736" y="2421"/>
                  </a:cubicBezTo>
                  <a:cubicBezTo>
                    <a:pt x="5801" y="2062"/>
                    <a:pt x="5809" y="1652"/>
                    <a:pt x="5729" y="1297"/>
                  </a:cubicBezTo>
                  <a:cubicBezTo>
                    <a:pt x="5637" y="884"/>
                    <a:pt x="5434" y="521"/>
                    <a:pt x="5002" y="306"/>
                  </a:cubicBezTo>
                  <a:cubicBezTo>
                    <a:pt x="4669" y="142"/>
                    <a:pt x="4306" y="43"/>
                    <a:pt x="3939" y="12"/>
                  </a:cubicBezTo>
                  <a:cubicBezTo>
                    <a:pt x="3858" y="5"/>
                    <a:pt x="3776" y="0"/>
                    <a:pt x="3695"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4024675" y="1364200"/>
              <a:ext cx="39800" cy="66375"/>
            </a:xfrm>
            <a:custGeom>
              <a:avLst/>
              <a:gdLst/>
              <a:ahLst/>
              <a:cxnLst/>
              <a:rect l="l" t="t" r="r" b="b"/>
              <a:pathLst>
                <a:path w="1592" h="2655" extrusionOk="0">
                  <a:moveTo>
                    <a:pt x="899" y="1"/>
                  </a:moveTo>
                  <a:lnTo>
                    <a:pt x="1" y="582"/>
                  </a:lnTo>
                  <a:lnTo>
                    <a:pt x="310" y="1052"/>
                  </a:lnTo>
                  <a:cubicBezTo>
                    <a:pt x="356" y="1121"/>
                    <a:pt x="364" y="1205"/>
                    <a:pt x="337" y="1282"/>
                  </a:cubicBezTo>
                  <a:cubicBezTo>
                    <a:pt x="238" y="1530"/>
                    <a:pt x="108" y="1913"/>
                    <a:pt x="108" y="1913"/>
                  </a:cubicBezTo>
                  <a:lnTo>
                    <a:pt x="341" y="1852"/>
                  </a:lnTo>
                  <a:cubicBezTo>
                    <a:pt x="343" y="1851"/>
                    <a:pt x="346" y="1851"/>
                    <a:pt x="348" y="1851"/>
                  </a:cubicBezTo>
                  <a:cubicBezTo>
                    <a:pt x="522" y="1851"/>
                    <a:pt x="842" y="2655"/>
                    <a:pt x="842" y="2655"/>
                  </a:cubicBezTo>
                  <a:lnTo>
                    <a:pt x="1370" y="2280"/>
                  </a:lnTo>
                  <a:lnTo>
                    <a:pt x="1591" y="2100"/>
                  </a:lnTo>
                  <a:lnTo>
                    <a:pt x="899"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3975350" y="1183550"/>
              <a:ext cx="71825" cy="195700"/>
            </a:xfrm>
            <a:custGeom>
              <a:avLst/>
              <a:gdLst/>
              <a:ahLst/>
              <a:cxnLst/>
              <a:rect l="l" t="t" r="r" b="b"/>
              <a:pathLst>
                <a:path w="2873" h="7828" extrusionOk="0">
                  <a:moveTo>
                    <a:pt x="1" y="0"/>
                  </a:moveTo>
                  <a:lnTo>
                    <a:pt x="322" y="2895"/>
                  </a:lnTo>
                  <a:lnTo>
                    <a:pt x="1935" y="7827"/>
                  </a:lnTo>
                  <a:lnTo>
                    <a:pt x="2872" y="7227"/>
                  </a:lnTo>
                  <a:lnTo>
                    <a:pt x="1584" y="2604"/>
                  </a:lnTo>
                  <a:cubicBezTo>
                    <a:pt x="1584" y="2604"/>
                    <a:pt x="1725" y="1449"/>
                    <a:pt x="1821" y="130"/>
                  </a:cubicBezTo>
                  <a:cubicBezTo>
                    <a:pt x="1217" y="107"/>
                    <a:pt x="612" y="38"/>
                    <a:pt x="1"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3852525" y="1736750"/>
              <a:ext cx="33275" cy="62925"/>
            </a:xfrm>
            <a:custGeom>
              <a:avLst/>
              <a:gdLst/>
              <a:ahLst/>
              <a:cxnLst/>
              <a:rect l="l" t="t" r="r" b="b"/>
              <a:pathLst>
                <a:path w="1331" h="2517" extrusionOk="0">
                  <a:moveTo>
                    <a:pt x="1262" y="0"/>
                  </a:moveTo>
                  <a:lnTo>
                    <a:pt x="214" y="58"/>
                  </a:lnTo>
                  <a:lnTo>
                    <a:pt x="80" y="2088"/>
                  </a:lnTo>
                  <a:lnTo>
                    <a:pt x="0" y="2516"/>
                  </a:lnTo>
                  <a:lnTo>
                    <a:pt x="1331" y="2516"/>
                  </a:lnTo>
                  <a:lnTo>
                    <a:pt x="1208" y="2076"/>
                  </a:lnTo>
                  <a:lnTo>
                    <a:pt x="1262"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3846500" y="1789200"/>
              <a:ext cx="51650" cy="29300"/>
            </a:xfrm>
            <a:custGeom>
              <a:avLst/>
              <a:gdLst/>
              <a:ahLst/>
              <a:cxnLst/>
              <a:rect l="l" t="t" r="r" b="b"/>
              <a:pathLst>
                <a:path w="2066" h="1172" extrusionOk="0">
                  <a:moveTo>
                    <a:pt x="879" y="1"/>
                  </a:moveTo>
                  <a:cubicBezTo>
                    <a:pt x="683" y="1"/>
                    <a:pt x="487" y="34"/>
                    <a:pt x="272" y="105"/>
                  </a:cubicBezTo>
                  <a:cubicBezTo>
                    <a:pt x="272" y="105"/>
                    <a:pt x="0" y="728"/>
                    <a:pt x="4" y="885"/>
                  </a:cubicBezTo>
                  <a:cubicBezTo>
                    <a:pt x="4" y="1041"/>
                    <a:pt x="88" y="1171"/>
                    <a:pt x="195" y="1171"/>
                  </a:cubicBezTo>
                  <a:lnTo>
                    <a:pt x="1874" y="1171"/>
                  </a:lnTo>
                  <a:cubicBezTo>
                    <a:pt x="1985" y="1171"/>
                    <a:pt x="2057" y="1061"/>
                    <a:pt x="2061" y="877"/>
                  </a:cubicBezTo>
                  <a:cubicBezTo>
                    <a:pt x="2065" y="690"/>
                    <a:pt x="1518" y="101"/>
                    <a:pt x="1518" y="101"/>
                  </a:cubicBezTo>
                  <a:cubicBezTo>
                    <a:pt x="1290" y="36"/>
                    <a:pt x="108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3976775" y="1766275"/>
              <a:ext cx="69450" cy="46500"/>
            </a:xfrm>
            <a:custGeom>
              <a:avLst/>
              <a:gdLst/>
              <a:ahLst/>
              <a:cxnLst/>
              <a:rect l="l" t="t" r="r" b="b"/>
              <a:pathLst>
                <a:path w="2778" h="1860" extrusionOk="0">
                  <a:moveTo>
                    <a:pt x="28" y="1"/>
                  </a:moveTo>
                  <a:cubicBezTo>
                    <a:pt x="28" y="406"/>
                    <a:pt x="146" y="995"/>
                    <a:pt x="1" y="1438"/>
                  </a:cubicBezTo>
                  <a:lnTo>
                    <a:pt x="207" y="1832"/>
                  </a:lnTo>
                  <a:lnTo>
                    <a:pt x="2593" y="1859"/>
                  </a:lnTo>
                  <a:lnTo>
                    <a:pt x="2777" y="1500"/>
                  </a:lnTo>
                  <a:cubicBezTo>
                    <a:pt x="2360" y="1385"/>
                    <a:pt x="1921" y="1251"/>
                    <a:pt x="1691" y="949"/>
                  </a:cubicBezTo>
                  <a:cubicBezTo>
                    <a:pt x="1508" y="704"/>
                    <a:pt x="1431" y="425"/>
                    <a:pt x="1431" y="12"/>
                  </a:cubicBezTo>
                  <a:lnTo>
                    <a:pt x="28"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3970275" y="1789325"/>
              <a:ext cx="99650" cy="29875"/>
            </a:xfrm>
            <a:custGeom>
              <a:avLst/>
              <a:gdLst/>
              <a:ahLst/>
              <a:cxnLst/>
              <a:rect l="l" t="t" r="r" b="b"/>
              <a:pathLst>
                <a:path w="3986" h="1195" extrusionOk="0">
                  <a:moveTo>
                    <a:pt x="344" y="1"/>
                  </a:moveTo>
                  <a:cubicBezTo>
                    <a:pt x="332" y="1"/>
                    <a:pt x="317" y="8"/>
                    <a:pt x="303" y="31"/>
                  </a:cubicBezTo>
                  <a:cubicBezTo>
                    <a:pt x="265" y="88"/>
                    <a:pt x="1" y="654"/>
                    <a:pt x="192" y="1017"/>
                  </a:cubicBezTo>
                  <a:cubicBezTo>
                    <a:pt x="192" y="1017"/>
                    <a:pt x="219" y="1166"/>
                    <a:pt x="494" y="1186"/>
                  </a:cubicBezTo>
                  <a:cubicBezTo>
                    <a:pt x="587" y="1192"/>
                    <a:pt x="920" y="1194"/>
                    <a:pt x="1330" y="1194"/>
                  </a:cubicBezTo>
                  <a:cubicBezTo>
                    <a:pt x="2152" y="1194"/>
                    <a:pt x="3284" y="1186"/>
                    <a:pt x="3435" y="1186"/>
                  </a:cubicBezTo>
                  <a:cubicBezTo>
                    <a:pt x="3699" y="1186"/>
                    <a:pt x="3936" y="1052"/>
                    <a:pt x="3962" y="899"/>
                  </a:cubicBezTo>
                  <a:cubicBezTo>
                    <a:pt x="3985" y="746"/>
                    <a:pt x="2467" y="379"/>
                    <a:pt x="2467" y="379"/>
                  </a:cubicBezTo>
                  <a:cubicBezTo>
                    <a:pt x="2467" y="379"/>
                    <a:pt x="2209" y="464"/>
                    <a:pt x="1823" y="464"/>
                  </a:cubicBezTo>
                  <a:cubicBezTo>
                    <a:pt x="1428" y="464"/>
                    <a:pt x="899" y="375"/>
                    <a:pt x="376" y="16"/>
                  </a:cubicBezTo>
                  <a:cubicBezTo>
                    <a:pt x="376" y="16"/>
                    <a:pt x="36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3964350" y="1074550"/>
              <a:ext cx="59300" cy="112275"/>
            </a:xfrm>
            <a:custGeom>
              <a:avLst/>
              <a:gdLst/>
              <a:ahLst/>
              <a:cxnLst/>
              <a:rect l="l" t="t" r="r" b="b"/>
              <a:pathLst>
                <a:path w="2372" h="4491" extrusionOk="0">
                  <a:moveTo>
                    <a:pt x="1" y="1"/>
                  </a:moveTo>
                  <a:lnTo>
                    <a:pt x="35" y="4329"/>
                  </a:lnTo>
                  <a:cubicBezTo>
                    <a:pt x="643" y="4368"/>
                    <a:pt x="1657" y="4467"/>
                    <a:pt x="2261" y="4490"/>
                  </a:cubicBezTo>
                  <a:cubicBezTo>
                    <a:pt x="2372" y="2926"/>
                    <a:pt x="2188" y="1117"/>
                    <a:pt x="1863" y="743"/>
                  </a:cubicBezTo>
                  <a:cubicBezTo>
                    <a:pt x="1263" y="4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3864850" y="1069600"/>
              <a:ext cx="114925" cy="143875"/>
            </a:xfrm>
            <a:custGeom>
              <a:avLst/>
              <a:gdLst/>
              <a:ahLst/>
              <a:cxnLst/>
              <a:rect l="l" t="t" r="r" b="b"/>
              <a:pathLst>
                <a:path w="4597" h="5755" extrusionOk="0">
                  <a:moveTo>
                    <a:pt x="1549" y="0"/>
                  </a:moveTo>
                  <a:cubicBezTo>
                    <a:pt x="1280" y="49"/>
                    <a:pt x="746" y="54"/>
                    <a:pt x="544" y="54"/>
                  </a:cubicBezTo>
                  <a:cubicBezTo>
                    <a:pt x="493" y="54"/>
                    <a:pt x="463" y="54"/>
                    <a:pt x="463" y="54"/>
                  </a:cubicBezTo>
                  <a:lnTo>
                    <a:pt x="0" y="5755"/>
                  </a:lnTo>
                  <a:lnTo>
                    <a:pt x="2635" y="4309"/>
                  </a:lnTo>
                  <a:lnTo>
                    <a:pt x="4046" y="4011"/>
                  </a:lnTo>
                  <a:lnTo>
                    <a:pt x="4597" y="2321"/>
                  </a:lnTo>
                  <a:cubicBezTo>
                    <a:pt x="4597" y="2321"/>
                    <a:pt x="4440" y="1361"/>
                    <a:pt x="4222" y="773"/>
                  </a:cubicBezTo>
                  <a:cubicBezTo>
                    <a:pt x="3980" y="844"/>
                    <a:pt x="3728" y="879"/>
                    <a:pt x="3476" y="879"/>
                  </a:cubicBezTo>
                  <a:cubicBezTo>
                    <a:pt x="2743" y="879"/>
                    <a:pt x="2013" y="580"/>
                    <a:pt x="1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3831875" y="1148925"/>
              <a:ext cx="203250" cy="629325"/>
            </a:xfrm>
            <a:custGeom>
              <a:avLst/>
              <a:gdLst/>
              <a:ahLst/>
              <a:cxnLst/>
              <a:rect l="l" t="t" r="r" b="b"/>
              <a:pathLst>
                <a:path w="8130" h="25173" extrusionOk="0">
                  <a:moveTo>
                    <a:pt x="3575" y="1"/>
                  </a:moveTo>
                  <a:cubicBezTo>
                    <a:pt x="3280" y="1"/>
                    <a:pt x="3035" y="24"/>
                    <a:pt x="2910" y="93"/>
                  </a:cubicBezTo>
                  <a:cubicBezTo>
                    <a:pt x="2669" y="223"/>
                    <a:pt x="2004" y="2069"/>
                    <a:pt x="1319" y="2582"/>
                  </a:cubicBezTo>
                  <a:cubicBezTo>
                    <a:pt x="1312" y="3171"/>
                    <a:pt x="1289" y="3771"/>
                    <a:pt x="1212" y="4257"/>
                  </a:cubicBezTo>
                  <a:cubicBezTo>
                    <a:pt x="1067" y="5216"/>
                    <a:pt x="562" y="6432"/>
                    <a:pt x="352" y="7377"/>
                  </a:cubicBezTo>
                  <a:cubicBezTo>
                    <a:pt x="134" y="8356"/>
                    <a:pt x="0" y="9082"/>
                    <a:pt x="0" y="10260"/>
                  </a:cubicBezTo>
                  <a:cubicBezTo>
                    <a:pt x="0" y="12589"/>
                    <a:pt x="432" y="16665"/>
                    <a:pt x="501" y="18129"/>
                  </a:cubicBezTo>
                  <a:cubicBezTo>
                    <a:pt x="570" y="19598"/>
                    <a:pt x="876" y="25173"/>
                    <a:pt x="876" y="25173"/>
                  </a:cubicBezTo>
                  <a:lnTo>
                    <a:pt x="2073" y="25173"/>
                  </a:lnTo>
                  <a:lnTo>
                    <a:pt x="3946" y="10711"/>
                  </a:lnTo>
                  <a:cubicBezTo>
                    <a:pt x="3946" y="10711"/>
                    <a:pt x="5151" y="15434"/>
                    <a:pt x="5319" y="16321"/>
                  </a:cubicBezTo>
                  <a:cubicBezTo>
                    <a:pt x="5487" y="17208"/>
                    <a:pt x="5564" y="24263"/>
                    <a:pt x="5705" y="25173"/>
                  </a:cubicBezTo>
                  <a:lnTo>
                    <a:pt x="7483" y="25173"/>
                  </a:lnTo>
                  <a:cubicBezTo>
                    <a:pt x="7483" y="25173"/>
                    <a:pt x="8129" y="16963"/>
                    <a:pt x="8129" y="16160"/>
                  </a:cubicBezTo>
                  <a:cubicBezTo>
                    <a:pt x="8129" y="15189"/>
                    <a:pt x="7430" y="11212"/>
                    <a:pt x="7070" y="8555"/>
                  </a:cubicBezTo>
                  <a:cubicBezTo>
                    <a:pt x="7128" y="8539"/>
                    <a:pt x="7177" y="8513"/>
                    <a:pt x="7212" y="8478"/>
                  </a:cubicBezTo>
                  <a:cubicBezTo>
                    <a:pt x="7296" y="8383"/>
                    <a:pt x="7300" y="8214"/>
                    <a:pt x="7284" y="8054"/>
                  </a:cubicBezTo>
                  <a:cubicBezTo>
                    <a:pt x="7273" y="7943"/>
                    <a:pt x="7254" y="7836"/>
                    <a:pt x="7246" y="7759"/>
                  </a:cubicBezTo>
                  <a:cubicBezTo>
                    <a:pt x="7185" y="7098"/>
                    <a:pt x="6914" y="7109"/>
                    <a:pt x="6780" y="6459"/>
                  </a:cubicBezTo>
                  <a:cubicBezTo>
                    <a:pt x="6734" y="6218"/>
                    <a:pt x="6436" y="5526"/>
                    <a:pt x="6386" y="4685"/>
                  </a:cubicBezTo>
                  <a:cubicBezTo>
                    <a:pt x="6344" y="3993"/>
                    <a:pt x="6516" y="3263"/>
                    <a:pt x="6546" y="2762"/>
                  </a:cubicBezTo>
                  <a:cubicBezTo>
                    <a:pt x="6581" y="2261"/>
                    <a:pt x="6784" y="1699"/>
                    <a:pt x="6810" y="884"/>
                  </a:cubicBezTo>
                  <a:cubicBezTo>
                    <a:pt x="6822" y="486"/>
                    <a:pt x="6386" y="135"/>
                    <a:pt x="6386" y="135"/>
                  </a:cubicBezTo>
                  <a:cubicBezTo>
                    <a:pt x="6386" y="135"/>
                    <a:pt x="5223" y="100"/>
                    <a:pt x="4493" y="47"/>
                  </a:cubicBezTo>
                  <a:cubicBezTo>
                    <a:pt x="4184" y="22"/>
                    <a:pt x="3857" y="1"/>
                    <a:pt x="3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3851750" y="1344525"/>
              <a:ext cx="41900" cy="45050"/>
            </a:xfrm>
            <a:custGeom>
              <a:avLst/>
              <a:gdLst/>
              <a:ahLst/>
              <a:cxnLst/>
              <a:rect l="l" t="t" r="r" b="b"/>
              <a:pathLst>
                <a:path w="1676" h="1802" extrusionOk="0">
                  <a:moveTo>
                    <a:pt x="1649" y="0"/>
                  </a:moveTo>
                  <a:cubicBezTo>
                    <a:pt x="1637" y="0"/>
                    <a:pt x="1626" y="8"/>
                    <a:pt x="1622" y="19"/>
                  </a:cubicBezTo>
                  <a:cubicBezTo>
                    <a:pt x="1021" y="1537"/>
                    <a:pt x="35" y="1744"/>
                    <a:pt x="27" y="1748"/>
                  </a:cubicBezTo>
                  <a:cubicBezTo>
                    <a:pt x="12" y="1752"/>
                    <a:pt x="0" y="1763"/>
                    <a:pt x="4" y="1778"/>
                  </a:cubicBezTo>
                  <a:cubicBezTo>
                    <a:pt x="8" y="1790"/>
                    <a:pt x="20" y="1801"/>
                    <a:pt x="31" y="1801"/>
                  </a:cubicBezTo>
                  <a:lnTo>
                    <a:pt x="35" y="1801"/>
                  </a:lnTo>
                  <a:cubicBezTo>
                    <a:pt x="46" y="1797"/>
                    <a:pt x="295" y="1748"/>
                    <a:pt x="624" y="1503"/>
                  </a:cubicBezTo>
                  <a:cubicBezTo>
                    <a:pt x="926" y="1281"/>
                    <a:pt x="1350" y="845"/>
                    <a:pt x="1671" y="39"/>
                  </a:cubicBezTo>
                  <a:cubicBezTo>
                    <a:pt x="1675" y="23"/>
                    <a:pt x="1671" y="8"/>
                    <a:pt x="1656" y="4"/>
                  </a:cubicBezTo>
                  <a:cubicBezTo>
                    <a:pt x="1652" y="0"/>
                    <a:pt x="1649" y="0"/>
                    <a:pt x="1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3946875" y="1373575"/>
              <a:ext cx="30700" cy="26500"/>
            </a:xfrm>
            <a:custGeom>
              <a:avLst/>
              <a:gdLst/>
              <a:ahLst/>
              <a:cxnLst/>
              <a:rect l="l" t="t" r="r" b="b"/>
              <a:pathLst>
                <a:path w="1228" h="1060" extrusionOk="0">
                  <a:moveTo>
                    <a:pt x="1189" y="1"/>
                  </a:moveTo>
                  <a:cubicBezTo>
                    <a:pt x="440" y="307"/>
                    <a:pt x="12" y="1014"/>
                    <a:pt x="8" y="1022"/>
                  </a:cubicBezTo>
                  <a:cubicBezTo>
                    <a:pt x="0" y="1033"/>
                    <a:pt x="4" y="1048"/>
                    <a:pt x="15" y="1056"/>
                  </a:cubicBezTo>
                  <a:lnTo>
                    <a:pt x="31" y="1060"/>
                  </a:lnTo>
                  <a:cubicBezTo>
                    <a:pt x="38" y="1060"/>
                    <a:pt x="46" y="1056"/>
                    <a:pt x="54" y="1048"/>
                  </a:cubicBezTo>
                  <a:cubicBezTo>
                    <a:pt x="57" y="1041"/>
                    <a:pt x="474" y="352"/>
                    <a:pt x="1208" y="50"/>
                  </a:cubicBezTo>
                  <a:cubicBezTo>
                    <a:pt x="1224" y="47"/>
                    <a:pt x="1228" y="31"/>
                    <a:pt x="1224" y="16"/>
                  </a:cubicBezTo>
                  <a:cubicBezTo>
                    <a:pt x="1220" y="5"/>
                    <a:pt x="1208" y="1"/>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001250" y="1309725"/>
              <a:ext cx="900" cy="1350"/>
            </a:xfrm>
            <a:custGeom>
              <a:avLst/>
              <a:gdLst/>
              <a:ahLst/>
              <a:cxnLst/>
              <a:rect l="l" t="t" r="r" b="b"/>
              <a:pathLst>
                <a:path w="36" h="54" extrusionOk="0">
                  <a:moveTo>
                    <a:pt x="1" y="0"/>
                  </a:moveTo>
                  <a:cubicBezTo>
                    <a:pt x="1" y="8"/>
                    <a:pt x="5" y="20"/>
                    <a:pt x="5" y="27"/>
                  </a:cubicBezTo>
                  <a:cubicBezTo>
                    <a:pt x="9" y="35"/>
                    <a:pt x="9" y="46"/>
                    <a:pt x="12" y="54"/>
                  </a:cubicBezTo>
                  <a:cubicBezTo>
                    <a:pt x="12" y="54"/>
                    <a:pt x="12" y="54"/>
                    <a:pt x="16" y="50"/>
                  </a:cubicBezTo>
                  <a:cubicBezTo>
                    <a:pt x="28" y="46"/>
                    <a:pt x="35" y="31"/>
                    <a:pt x="31" y="16"/>
                  </a:cubicBezTo>
                  <a:cubicBezTo>
                    <a:pt x="28" y="8"/>
                    <a:pt x="16" y="0"/>
                    <a:pt x="5"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3846300" y="1309725"/>
              <a:ext cx="155275" cy="13400"/>
            </a:xfrm>
            <a:custGeom>
              <a:avLst/>
              <a:gdLst/>
              <a:ahLst/>
              <a:cxnLst/>
              <a:rect l="l" t="t" r="r" b="b"/>
              <a:pathLst>
                <a:path w="6211" h="536" extrusionOk="0">
                  <a:moveTo>
                    <a:pt x="6195" y="0"/>
                  </a:moveTo>
                  <a:cubicBezTo>
                    <a:pt x="5201" y="371"/>
                    <a:pt x="4031" y="482"/>
                    <a:pt x="2975" y="482"/>
                  </a:cubicBezTo>
                  <a:cubicBezTo>
                    <a:pt x="1381" y="482"/>
                    <a:pt x="54" y="226"/>
                    <a:pt x="35" y="222"/>
                  </a:cubicBezTo>
                  <a:lnTo>
                    <a:pt x="27" y="222"/>
                  </a:lnTo>
                  <a:cubicBezTo>
                    <a:pt x="16" y="222"/>
                    <a:pt x="4" y="230"/>
                    <a:pt x="1" y="245"/>
                  </a:cubicBezTo>
                  <a:cubicBezTo>
                    <a:pt x="1" y="257"/>
                    <a:pt x="8" y="272"/>
                    <a:pt x="23" y="276"/>
                  </a:cubicBezTo>
                  <a:cubicBezTo>
                    <a:pt x="46" y="280"/>
                    <a:pt x="1373" y="536"/>
                    <a:pt x="2975" y="536"/>
                  </a:cubicBezTo>
                  <a:cubicBezTo>
                    <a:pt x="4035" y="536"/>
                    <a:pt x="5212" y="425"/>
                    <a:pt x="6210" y="54"/>
                  </a:cubicBezTo>
                  <a:cubicBezTo>
                    <a:pt x="6207" y="46"/>
                    <a:pt x="6207" y="35"/>
                    <a:pt x="6203" y="27"/>
                  </a:cubicBezTo>
                  <a:cubicBezTo>
                    <a:pt x="6203" y="20"/>
                    <a:pt x="6199" y="8"/>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3839900" y="1332575"/>
              <a:ext cx="975" cy="1350"/>
            </a:xfrm>
            <a:custGeom>
              <a:avLst/>
              <a:gdLst/>
              <a:ahLst/>
              <a:cxnLst/>
              <a:rect l="l" t="t" r="r" b="b"/>
              <a:pathLst>
                <a:path w="39" h="54" extrusionOk="0">
                  <a:moveTo>
                    <a:pt x="31" y="0"/>
                  </a:moveTo>
                  <a:cubicBezTo>
                    <a:pt x="19" y="0"/>
                    <a:pt x="8" y="12"/>
                    <a:pt x="4" y="23"/>
                  </a:cubicBezTo>
                  <a:cubicBezTo>
                    <a:pt x="0" y="39"/>
                    <a:pt x="12" y="54"/>
                    <a:pt x="23" y="54"/>
                  </a:cubicBezTo>
                  <a:cubicBezTo>
                    <a:pt x="27" y="46"/>
                    <a:pt x="27" y="39"/>
                    <a:pt x="31" y="31"/>
                  </a:cubicBezTo>
                  <a:cubicBezTo>
                    <a:pt x="35" y="19"/>
                    <a:pt x="35" y="12"/>
                    <a:pt x="39" y="4"/>
                  </a:cubicBezTo>
                  <a:cubicBezTo>
                    <a:pt x="35" y="4"/>
                    <a:pt x="31" y="0"/>
                    <a:pt x="3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840475" y="1328850"/>
              <a:ext cx="164925" cy="12725"/>
            </a:xfrm>
            <a:custGeom>
              <a:avLst/>
              <a:gdLst/>
              <a:ahLst/>
              <a:cxnLst/>
              <a:rect l="l" t="t" r="r" b="b"/>
              <a:pathLst>
                <a:path w="6597" h="509" extrusionOk="0">
                  <a:moveTo>
                    <a:pt x="6566" y="0"/>
                  </a:moveTo>
                  <a:cubicBezTo>
                    <a:pt x="6566" y="0"/>
                    <a:pt x="6562" y="4"/>
                    <a:pt x="6558" y="4"/>
                  </a:cubicBezTo>
                  <a:cubicBezTo>
                    <a:pt x="5445" y="348"/>
                    <a:pt x="4252" y="455"/>
                    <a:pt x="3193" y="455"/>
                  </a:cubicBezTo>
                  <a:cubicBezTo>
                    <a:pt x="1430" y="455"/>
                    <a:pt x="42" y="157"/>
                    <a:pt x="16" y="153"/>
                  </a:cubicBezTo>
                  <a:cubicBezTo>
                    <a:pt x="12" y="161"/>
                    <a:pt x="12" y="168"/>
                    <a:pt x="8" y="180"/>
                  </a:cubicBezTo>
                  <a:cubicBezTo>
                    <a:pt x="4" y="188"/>
                    <a:pt x="4" y="195"/>
                    <a:pt x="0" y="203"/>
                  </a:cubicBezTo>
                  <a:cubicBezTo>
                    <a:pt x="23" y="210"/>
                    <a:pt x="1419" y="509"/>
                    <a:pt x="3193" y="509"/>
                  </a:cubicBezTo>
                  <a:cubicBezTo>
                    <a:pt x="4256" y="509"/>
                    <a:pt x="5457" y="402"/>
                    <a:pt x="6573" y="54"/>
                  </a:cubicBezTo>
                  <a:cubicBezTo>
                    <a:pt x="6589" y="50"/>
                    <a:pt x="6596" y="35"/>
                    <a:pt x="6592" y="19"/>
                  </a:cubicBezTo>
                  <a:cubicBezTo>
                    <a:pt x="6589" y="8"/>
                    <a:pt x="6577" y="0"/>
                    <a:pt x="6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3854625" y="1131050"/>
              <a:ext cx="16925" cy="19150"/>
            </a:xfrm>
            <a:custGeom>
              <a:avLst/>
              <a:gdLst/>
              <a:ahLst/>
              <a:cxnLst/>
              <a:rect l="l" t="t" r="r" b="b"/>
              <a:pathLst>
                <a:path w="677" h="766" extrusionOk="0">
                  <a:moveTo>
                    <a:pt x="650" y="1"/>
                  </a:moveTo>
                  <a:cubicBezTo>
                    <a:pt x="643" y="1"/>
                    <a:pt x="639" y="5"/>
                    <a:pt x="631" y="8"/>
                  </a:cubicBezTo>
                  <a:cubicBezTo>
                    <a:pt x="394" y="291"/>
                    <a:pt x="12" y="716"/>
                    <a:pt x="8" y="720"/>
                  </a:cubicBezTo>
                  <a:cubicBezTo>
                    <a:pt x="0" y="731"/>
                    <a:pt x="0" y="746"/>
                    <a:pt x="12" y="758"/>
                  </a:cubicBezTo>
                  <a:cubicBezTo>
                    <a:pt x="16" y="762"/>
                    <a:pt x="23" y="766"/>
                    <a:pt x="27" y="766"/>
                  </a:cubicBezTo>
                  <a:cubicBezTo>
                    <a:pt x="35" y="766"/>
                    <a:pt x="42" y="762"/>
                    <a:pt x="50" y="758"/>
                  </a:cubicBezTo>
                  <a:cubicBezTo>
                    <a:pt x="54" y="750"/>
                    <a:pt x="436" y="326"/>
                    <a:pt x="673" y="43"/>
                  </a:cubicBezTo>
                  <a:lnTo>
                    <a:pt x="677" y="16"/>
                  </a:lnTo>
                  <a:cubicBezTo>
                    <a:pt x="673" y="12"/>
                    <a:pt x="673" y="8"/>
                    <a:pt x="669" y="5"/>
                  </a:cubicBezTo>
                  <a:cubicBezTo>
                    <a:pt x="666" y="1"/>
                    <a:pt x="658" y="1"/>
                    <a:pt x="650"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3871450" y="1131450"/>
              <a:ext cx="200" cy="675"/>
            </a:xfrm>
            <a:custGeom>
              <a:avLst/>
              <a:gdLst/>
              <a:ahLst/>
              <a:cxnLst/>
              <a:rect l="l" t="t" r="r" b="b"/>
              <a:pathLst>
                <a:path w="8" h="27" extrusionOk="0">
                  <a:moveTo>
                    <a:pt x="4" y="0"/>
                  </a:moveTo>
                  <a:lnTo>
                    <a:pt x="0" y="27"/>
                  </a:lnTo>
                  <a:cubicBezTo>
                    <a:pt x="8" y="19"/>
                    <a:pt x="8" y="8"/>
                    <a:pt x="4"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3786650" y="1148650"/>
              <a:ext cx="102125" cy="140175"/>
            </a:xfrm>
            <a:custGeom>
              <a:avLst/>
              <a:gdLst/>
              <a:ahLst/>
              <a:cxnLst/>
              <a:rect l="l" t="t" r="r" b="b"/>
              <a:pathLst>
                <a:path w="4085" h="5607" extrusionOk="0">
                  <a:moveTo>
                    <a:pt x="1278" y="0"/>
                  </a:moveTo>
                  <a:cubicBezTo>
                    <a:pt x="949" y="872"/>
                    <a:pt x="1" y="2696"/>
                    <a:pt x="96" y="3144"/>
                  </a:cubicBezTo>
                  <a:cubicBezTo>
                    <a:pt x="196" y="3591"/>
                    <a:pt x="3713" y="5606"/>
                    <a:pt x="3713" y="5606"/>
                  </a:cubicBezTo>
                  <a:lnTo>
                    <a:pt x="4084" y="4891"/>
                  </a:lnTo>
                  <a:lnTo>
                    <a:pt x="1691" y="2910"/>
                  </a:lnTo>
                  <a:lnTo>
                    <a:pt x="2612" y="872"/>
                  </a:lnTo>
                  <a:cubicBezTo>
                    <a:pt x="2065" y="643"/>
                    <a:pt x="1759" y="352"/>
                    <a:pt x="1278"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3809775" y="1070050"/>
              <a:ext cx="74500" cy="114375"/>
            </a:xfrm>
            <a:custGeom>
              <a:avLst/>
              <a:gdLst/>
              <a:ahLst/>
              <a:cxnLst/>
              <a:rect l="l" t="t" r="r" b="b"/>
              <a:pathLst>
                <a:path w="2980" h="4575" extrusionOk="0">
                  <a:moveTo>
                    <a:pt x="2947" y="0"/>
                  </a:moveTo>
                  <a:cubicBezTo>
                    <a:pt x="2842" y="0"/>
                    <a:pt x="2489" y="19"/>
                    <a:pt x="2066" y="242"/>
                  </a:cubicBezTo>
                  <a:cubicBezTo>
                    <a:pt x="1748" y="410"/>
                    <a:pt x="540" y="2013"/>
                    <a:pt x="1" y="3446"/>
                  </a:cubicBezTo>
                  <a:cubicBezTo>
                    <a:pt x="402" y="3875"/>
                    <a:pt x="1462" y="4414"/>
                    <a:pt x="2081" y="4574"/>
                  </a:cubicBezTo>
                  <a:lnTo>
                    <a:pt x="2850" y="1909"/>
                  </a:lnTo>
                  <a:lnTo>
                    <a:pt x="2980" y="1"/>
                  </a:lnTo>
                  <a:cubicBezTo>
                    <a:pt x="2980" y="1"/>
                    <a:pt x="2968" y="0"/>
                    <a:pt x="2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3875750" y="1067950"/>
              <a:ext cx="49725" cy="94000"/>
            </a:xfrm>
            <a:custGeom>
              <a:avLst/>
              <a:gdLst/>
              <a:ahLst/>
              <a:cxnLst/>
              <a:rect l="l" t="t" r="r" b="b"/>
              <a:pathLst>
                <a:path w="1989" h="3760" extrusionOk="0">
                  <a:moveTo>
                    <a:pt x="387" y="0"/>
                  </a:moveTo>
                  <a:cubicBezTo>
                    <a:pt x="293" y="0"/>
                    <a:pt x="169" y="14"/>
                    <a:pt x="84" y="24"/>
                  </a:cubicBezTo>
                  <a:cubicBezTo>
                    <a:pt x="38" y="28"/>
                    <a:pt x="0" y="81"/>
                    <a:pt x="27" y="120"/>
                  </a:cubicBezTo>
                  <a:cubicBezTo>
                    <a:pt x="1453" y="1871"/>
                    <a:pt x="1251" y="3760"/>
                    <a:pt x="1251" y="3760"/>
                  </a:cubicBezTo>
                  <a:lnTo>
                    <a:pt x="1794" y="3760"/>
                  </a:lnTo>
                  <a:cubicBezTo>
                    <a:pt x="1989" y="1894"/>
                    <a:pt x="585" y="47"/>
                    <a:pt x="494" y="13"/>
                  </a:cubicBezTo>
                  <a:cubicBezTo>
                    <a:pt x="472" y="4"/>
                    <a:pt x="433"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3972300" y="1072850"/>
              <a:ext cx="34050" cy="98275"/>
            </a:xfrm>
            <a:custGeom>
              <a:avLst/>
              <a:gdLst/>
              <a:ahLst/>
              <a:cxnLst/>
              <a:rect l="l" t="t" r="r" b="b"/>
              <a:pathLst>
                <a:path w="1362" h="3931" extrusionOk="0">
                  <a:moveTo>
                    <a:pt x="12" y="0"/>
                  </a:moveTo>
                  <a:cubicBezTo>
                    <a:pt x="0" y="0"/>
                    <a:pt x="12" y="5"/>
                    <a:pt x="39" y="14"/>
                  </a:cubicBezTo>
                  <a:lnTo>
                    <a:pt x="39" y="14"/>
                  </a:lnTo>
                  <a:cubicBezTo>
                    <a:pt x="29" y="5"/>
                    <a:pt x="20" y="0"/>
                    <a:pt x="12" y="0"/>
                  </a:cubicBezTo>
                  <a:close/>
                  <a:moveTo>
                    <a:pt x="39" y="14"/>
                  </a:moveTo>
                  <a:cubicBezTo>
                    <a:pt x="234" y="185"/>
                    <a:pt x="715" y="1982"/>
                    <a:pt x="639" y="3751"/>
                  </a:cubicBezTo>
                  <a:lnTo>
                    <a:pt x="1193" y="3931"/>
                  </a:lnTo>
                  <a:cubicBezTo>
                    <a:pt x="1362" y="3139"/>
                    <a:pt x="803" y="142"/>
                    <a:pt x="478" y="115"/>
                  </a:cubicBezTo>
                  <a:cubicBezTo>
                    <a:pt x="424" y="112"/>
                    <a:pt x="136" y="43"/>
                    <a:pt x="39"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3996100" y="1212125"/>
              <a:ext cx="125" cy="500"/>
            </a:xfrm>
            <a:custGeom>
              <a:avLst/>
              <a:gdLst/>
              <a:ahLst/>
              <a:cxnLst/>
              <a:rect l="l" t="t" r="r" b="b"/>
              <a:pathLst>
                <a:path w="5" h="20" extrusionOk="0">
                  <a:moveTo>
                    <a:pt x="4" y="0"/>
                  </a:moveTo>
                  <a:cubicBezTo>
                    <a:pt x="4" y="8"/>
                    <a:pt x="0" y="16"/>
                    <a:pt x="0" y="19"/>
                  </a:cubicBezTo>
                  <a:cubicBezTo>
                    <a:pt x="4" y="16"/>
                    <a:pt x="4" y="8"/>
                    <a:pt x="4"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3961875" y="1211650"/>
              <a:ext cx="34350" cy="5175"/>
            </a:xfrm>
            <a:custGeom>
              <a:avLst/>
              <a:gdLst/>
              <a:ahLst/>
              <a:cxnLst/>
              <a:rect l="l" t="t" r="r" b="b"/>
              <a:pathLst>
                <a:path w="1374" h="207" extrusionOk="0">
                  <a:moveTo>
                    <a:pt x="1335" y="0"/>
                  </a:moveTo>
                  <a:cubicBezTo>
                    <a:pt x="1331" y="4"/>
                    <a:pt x="1014" y="153"/>
                    <a:pt x="387" y="153"/>
                  </a:cubicBezTo>
                  <a:cubicBezTo>
                    <a:pt x="280" y="153"/>
                    <a:pt x="161" y="146"/>
                    <a:pt x="31" y="138"/>
                  </a:cubicBezTo>
                  <a:cubicBezTo>
                    <a:pt x="16" y="138"/>
                    <a:pt x="4" y="146"/>
                    <a:pt x="4" y="161"/>
                  </a:cubicBezTo>
                  <a:cubicBezTo>
                    <a:pt x="0" y="176"/>
                    <a:pt x="12" y="188"/>
                    <a:pt x="27" y="191"/>
                  </a:cubicBezTo>
                  <a:cubicBezTo>
                    <a:pt x="161" y="199"/>
                    <a:pt x="283" y="207"/>
                    <a:pt x="394" y="207"/>
                  </a:cubicBezTo>
                  <a:cubicBezTo>
                    <a:pt x="1025" y="207"/>
                    <a:pt x="1343" y="58"/>
                    <a:pt x="1358" y="50"/>
                  </a:cubicBezTo>
                  <a:cubicBezTo>
                    <a:pt x="1362" y="46"/>
                    <a:pt x="1366" y="46"/>
                    <a:pt x="1369" y="38"/>
                  </a:cubicBezTo>
                  <a:cubicBezTo>
                    <a:pt x="1369" y="35"/>
                    <a:pt x="1373" y="27"/>
                    <a:pt x="1373" y="19"/>
                  </a:cubicBezTo>
                  <a:cubicBezTo>
                    <a:pt x="1373" y="16"/>
                    <a:pt x="1373" y="16"/>
                    <a:pt x="1369" y="16"/>
                  </a:cubicBezTo>
                  <a:cubicBezTo>
                    <a:pt x="1366" y="4"/>
                    <a:pt x="1358"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3898500" y="1400050"/>
              <a:ext cx="24875" cy="13900"/>
            </a:xfrm>
            <a:custGeom>
              <a:avLst/>
              <a:gdLst/>
              <a:ahLst/>
              <a:cxnLst/>
              <a:rect l="l" t="t" r="r" b="b"/>
              <a:pathLst>
                <a:path w="995" h="556" extrusionOk="0">
                  <a:moveTo>
                    <a:pt x="27" y="1"/>
                  </a:moveTo>
                  <a:cubicBezTo>
                    <a:pt x="16" y="1"/>
                    <a:pt x="4" y="12"/>
                    <a:pt x="0" y="24"/>
                  </a:cubicBezTo>
                  <a:cubicBezTo>
                    <a:pt x="0" y="39"/>
                    <a:pt x="8" y="54"/>
                    <a:pt x="23" y="54"/>
                  </a:cubicBezTo>
                  <a:cubicBezTo>
                    <a:pt x="578" y="139"/>
                    <a:pt x="941" y="540"/>
                    <a:pt x="945" y="548"/>
                  </a:cubicBezTo>
                  <a:cubicBezTo>
                    <a:pt x="952" y="551"/>
                    <a:pt x="960" y="555"/>
                    <a:pt x="968" y="555"/>
                  </a:cubicBezTo>
                  <a:cubicBezTo>
                    <a:pt x="972" y="555"/>
                    <a:pt x="979" y="551"/>
                    <a:pt x="983" y="548"/>
                  </a:cubicBezTo>
                  <a:cubicBezTo>
                    <a:pt x="994" y="536"/>
                    <a:pt x="994" y="521"/>
                    <a:pt x="987" y="509"/>
                  </a:cubicBezTo>
                  <a:cubicBezTo>
                    <a:pt x="972" y="494"/>
                    <a:pt x="604" y="8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3549000" y="1572600"/>
              <a:ext cx="42850" cy="37600"/>
            </a:xfrm>
            <a:custGeom>
              <a:avLst/>
              <a:gdLst/>
              <a:ahLst/>
              <a:cxnLst/>
              <a:rect l="l" t="t" r="r" b="b"/>
              <a:pathLst>
                <a:path w="1714" h="1504" extrusionOk="0">
                  <a:moveTo>
                    <a:pt x="333" y="0"/>
                  </a:moveTo>
                  <a:cubicBezTo>
                    <a:pt x="280" y="0"/>
                    <a:pt x="228" y="23"/>
                    <a:pt x="192" y="66"/>
                  </a:cubicBezTo>
                  <a:lnTo>
                    <a:pt x="1" y="299"/>
                  </a:lnTo>
                  <a:lnTo>
                    <a:pt x="1457" y="1504"/>
                  </a:lnTo>
                  <a:lnTo>
                    <a:pt x="1652" y="1270"/>
                  </a:lnTo>
                  <a:cubicBezTo>
                    <a:pt x="1714" y="1194"/>
                    <a:pt x="1702" y="1079"/>
                    <a:pt x="1626" y="1014"/>
                  </a:cubicBezTo>
                  <a:lnTo>
                    <a:pt x="452" y="43"/>
                  </a:lnTo>
                  <a:cubicBezTo>
                    <a:pt x="417" y="14"/>
                    <a:pt x="375"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3373500" y="1657775"/>
              <a:ext cx="247800" cy="161400"/>
            </a:xfrm>
            <a:custGeom>
              <a:avLst/>
              <a:gdLst/>
              <a:ahLst/>
              <a:cxnLst/>
              <a:rect l="l" t="t" r="r" b="b"/>
              <a:pathLst>
                <a:path w="9912" h="6456" extrusionOk="0">
                  <a:moveTo>
                    <a:pt x="0" y="1"/>
                  </a:moveTo>
                  <a:lnTo>
                    <a:pt x="0" y="5538"/>
                  </a:lnTo>
                  <a:lnTo>
                    <a:pt x="956" y="6455"/>
                  </a:lnTo>
                  <a:lnTo>
                    <a:pt x="7426" y="6455"/>
                  </a:lnTo>
                  <a:cubicBezTo>
                    <a:pt x="8045" y="6455"/>
                    <a:pt x="8638" y="6199"/>
                    <a:pt x="9063" y="5748"/>
                  </a:cubicBezTo>
                  <a:lnTo>
                    <a:pt x="9307" y="5484"/>
                  </a:lnTo>
                  <a:cubicBezTo>
                    <a:pt x="9693" y="5071"/>
                    <a:pt x="9911" y="4524"/>
                    <a:pt x="9911" y="3955"/>
                  </a:cubicBezTo>
                  <a:lnTo>
                    <a:pt x="9911" y="7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3373500" y="1547625"/>
              <a:ext cx="247800" cy="129500"/>
            </a:xfrm>
            <a:custGeom>
              <a:avLst/>
              <a:gdLst/>
              <a:ahLst/>
              <a:cxnLst/>
              <a:rect l="l" t="t" r="r" b="b"/>
              <a:pathLst>
                <a:path w="9912" h="5180" extrusionOk="0">
                  <a:moveTo>
                    <a:pt x="1703" y="1"/>
                  </a:moveTo>
                  <a:cubicBezTo>
                    <a:pt x="1335" y="1"/>
                    <a:pt x="1004" y="255"/>
                    <a:pt x="918" y="621"/>
                  </a:cubicBezTo>
                  <a:lnTo>
                    <a:pt x="0" y="4407"/>
                  </a:lnTo>
                  <a:lnTo>
                    <a:pt x="9911" y="5179"/>
                  </a:lnTo>
                  <a:lnTo>
                    <a:pt x="9911" y="5179"/>
                  </a:lnTo>
                  <a:lnTo>
                    <a:pt x="9510" y="3592"/>
                  </a:lnTo>
                  <a:cubicBezTo>
                    <a:pt x="9441" y="3317"/>
                    <a:pt x="9280" y="3072"/>
                    <a:pt x="9059" y="2896"/>
                  </a:cubicBezTo>
                  <a:lnTo>
                    <a:pt x="6286" y="690"/>
                  </a:lnTo>
                  <a:cubicBezTo>
                    <a:pt x="6091" y="533"/>
                    <a:pt x="5858" y="438"/>
                    <a:pt x="5613" y="415"/>
                  </a:cubicBezTo>
                  <a:lnTo>
                    <a:pt x="1820" y="9"/>
                  </a:lnTo>
                  <a:cubicBezTo>
                    <a:pt x="1781" y="4"/>
                    <a:pt x="1741" y="1"/>
                    <a:pt x="1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3345475" y="1726600"/>
              <a:ext cx="90175" cy="45050"/>
            </a:xfrm>
            <a:custGeom>
              <a:avLst/>
              <a:gdLst/>
              <a:ahLst/>
              <a:cxnLst/>
              <a:rect l="l" t="t" r="r" b="b"/>
              <a:pathLst>
                <a:path w="3607" h="1802" extrusionOk="0">
                  <a:moveTo>
                    <a:pt x="1806" y="1"/>
                  </a:moveTo>
                  <a:cubicBezTo>
                    <a:pt x="949" y="1"/>
                    <a:pt x="234" y="597"/>
                    <a:pt x="51" y="1397"/>
                  </a:cubicBezTo>
                  <a:cubicBezTo>
                    <a:pt x="1" y="1603"/>
                    <a:pt x="161" y="1802"/>
                    <a:pt x="376" y="1802"/>
                  </a:cubicBezTo>
                  <a:lnTo>
                    <a:pt x="3236" y="1802"/>
                  </a:lnTo>
                  <a:cubicBezTo>
                    <a:pt x="3450" y="1802"/>
                    <a:pt x="3607" y="1603"/>
                    <a:pt x="3561" y="1397"/>
                  </a:cubicBezTo>
                  <a:cubicBezTo>
                    <a:pt x="3377" y="597"/>
                    <a:pt x="2658" y="1"/>
                    <a:pt x="1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3355700" y="1736750"/>
              <a:ext cx="90075" cy="90150"/>
            </a:xfrm>
            <a:custGeom>
              <a:avLst/>
              <a:gdLst/>
              <a:ahLst/>
              <a:cxnLst/>
              <a:rect l="l" t="t" r="r" b="b"/>
              <a:pathLst>
                <a:path w="3603" h="3606" extrusionOk="0">
                  <a:moveTo>
                    <a:pt x="1802" y="0"/>
                  </a:moveTo>
                  <a:cubicBezTo>
                    <a:pt x="808" y="0"/>
                    <a:pt x="1" y="807"/>
                    <a:pt x="1" y="1805"/>
                  </a:cubicBezTo>
                  <a:cubicBezTo>
                    <a:pt x="1" y="2799"/>
                    <a:pt x="808" y="3606"/>
                    <a:pt x="1802" y="3606"/>
                  </a:cubicBezTo>
                  <a:cubicBezTo>
                    <a:pt x="2796" y="3606"/>
                    <a:pt x="3603" y="2799"/>
                    <a:pt x="3603" y="1805"/>
                  </a:cubicBezTo>
                  <a:cubicBezTo>
                    <a:pt x="3603" y="807"/>
                    <a:pt x="279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3407425" y="1547650"/>
              <a:ext cx="95525" cy="26325"/>
            </a:xfrm>
            <a:custGeom>
              <a:avLst/>
              <a:gdLst/>
              <a:ahLst/>
              <a:cxnLst/>
              <a:rect l="l" t="t" r="r" b="b"/>
              <a:pathLst>
                <a:path w="3821" h="1053" extrusionOk="0">
                  <a:moveTo>
                    <a:pt x="341" y="1"/>
                  </a:moveTo>
                  <a:cubicBezTo>
                    <a:pt x="154" y="1"/>
                    <a:pt x="1" y="154"/>
                    <a:pt x="1" y="341"/>
                  </a:cubicBezTo>
                  <a:lnTo>
                    <a:pt x="1" y="708"/>
                  </a:lnTo>
                  <a:cubicBezTo>
                    <a:pt x="1" y="896"/>
                    <a:pt x="154" y="1052"/>
                    <a:pt x="341" y="1052"/>
                  </a:cubicBezTo>
                  <a:lnTo>
                    <a:pt x="3480" y="1052"/>
                  </a:lnTo>
                  <a:cubicBezTo>
                    <a:pt x="3668" y="1052"/>
                    <a:pt x="3821" y="896"/>
                    <a:pt x="3821" y="708"/>
                  </a:cubicBezTo>
                  <a:lnTo>
                    <a:pt x="3821" y="341"/>
                  </a:lnTo>
                  <a:cubicBezTo>
                    <a:pt x="3821" y="154"/>
                    <a:pt x="3668" y="1"/>
                    <a:pt x="3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3372725" y="1656925"/>
              <a:ext cx="975" cy="1550"/>
            </a:xfrm>
            <a:custGeom>
              <a:avLst/>
              <a:gdLst/>
              <a:ahLst/>
              <a:cxnLst/>
              <a:rect l="l" t="t" r="r" b="b"/>
              <a:pathLst>
                <a:path w="39" h="62" extrusionOk="0">
                  <a:moveTo>
                    <a:pt x="39" y="0"/>
                  </a:moveTo>
                  <a:lnTo>
                    <a:pt x="20" y="12"/>
                  </a:lnTo>
                  <a:cubicBezTo>
                    <a:pt x="4" y="19"/>
                    <a:pt x="1" y="35"/>
                    <a:pt x="4" y="46"/>
                  </a:cubicBezTo>
                  <a:cubicBezTo>
                    <a:pt x="8" y="58"/>
                    <a:pt x="20" y="62"/>
                    <a:pt x="31" y="62"/>
                  </a:cubicBezTo>
                  <a:lnTo>
                    <a:pt x="31" y="35"/>
                  </a:lnTo>
                  <a:lnTo>
                    <a:pt x="39" y="0"/>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3373500" y="1657775"/>
              <a:ext cx="1250" cy="700"/>
            </a:xfrm>
            <a:custGeom>
              <a:avLst/>
              <a:gdLst/>
              <a:ahLst/>
              <a:cxnLst/>
              <a:rect l="l" t="t" r="r" b="b"/>
              <a:pathLst>
                <a:path w="50" h="28" extrusionOk="0">
                  <a:moveTo>
                    <a:pt x="0" y="1"/>
                  </a:moveTo>
                  <a:lnTo>
                    <a:pt x="0" y="28"/>
                  </a:lnTo>
                  <a:lnTo>
                    <a:pt x="12" y="28"/>
                  </a:lnTo>
                  <a:lnTo>
                    <a:pt x="50" y="5"/>
                  </a:lnTo>
                  <a:lnTo>
                    <a:pt x="0" y="1"/>
                  </a:lnTo>
                  <a:close/>
                </a:path>
              </a:pathLst>
            </a:custGeom>
            <a:solidFill>
              <a:srgbClr val="5E5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3373500" y="1568300"/>
              <a:ext cx="128975" cy="89600"/>
            </a:xfrm>
            <a:custGeom>
              <a:avLst/>
              <a:gdLst/>
              <a:ahLst/>
              <a:cxnLst/>
              <a:rect l="l" t="t" r="r" b="b"/>
              <a:pathLst>
                <a:path w="5159" h="3584" extrusionOk="0">
                  <a:moveTo>
                    <a:pt x="5158" y="1"/>
                  </a:moveTo>
                  <a:cubicBezTo>
                    <a:pt x="5139" y="50"/>
                    <a:pt x="5109" y="92"/>
                    <a:pt x="5074" y="131"/>
                  </a:cubicBezTo>
                  <a:cubicBezTo>
                    <a:pt x="4891" y="827"/>
                    <a:pt x="4409" y="1431"/>
                    <a:pt x="3744" y="1752"/>
                  </a:cubicBezTo>
                  <a:lnTo>
                    <a:pt x="8" y="3545"/>
                  </a:lnTo>
                  <a:lnTo>
                    <a:pt x="0" y="3580"/>
                  </a:lnTo>
                  <a:lnTo>
                    <a:pt x="50" y="3584"/>
                  </a:lnTo>
                  <a:lnTo>
                    <a:pt x="3767" y="1802"/>
                  </a:lnTo>
                  <a:cubicBezTo>
                    <a:pt x="4493" y="1450"/>
                    <a:pt x="5006" y="773"/>
                    <a:pt x="515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3502925" y="1555500"/>
              <a:ext cx="700" cy="1350"/>
            </a:xfrm>
            <a:custGeom>
              <a:avLst/>
              <a:gdLst/>
              <a:ahLst/>
              <a:cxnLst/>
              <a:rect l="l" t="t" r="r" b="b"/>
              <a:pathLst>
                <a:path w="28" h="54" extrusionOk="0">
                  <a:moveTo>
                    <a:pt x="1" y="0"/>
                  </a:moveTo>
                  <a:cubicBezTo>
                    <a:pt x="1" y="12"/>
                    <a:pt x="1" y="19"/>
                    <a:pt x="1" y="27"/>
                  </a:cubicBezTo>
                  <a:lnTo>
                    <a:pt x="1" y="54"/>
                  </a:lnTo>
                  <a:lnTo>
                    <a:pt x="27" y="54"/>
                  </a:lnTo>
                  <a:cubicBezTo>
                    <a:pt x="27" y="46"/>
                    <a:pt x="27" y="39"/>
                    <a:pt x="27" y="27"/>
                  </a:cubicBezTo>
                  <a:cubicBezTo>
                    <a:pt x="27"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3502925" y="1556825"/>
              <a:ext cx="700" cy="8550"/>
            </a:xfrm>
            <a:custGeom>
              <a:avLst/>
              <a:gdLst/>
              <a:ahLst/>
              <a:cxnLst/>
              <a:rect l="l" t="t" r="r" b="b"/>
              <a:pathLst>
                <a:path w="28" h="342" extrusionOk="0">
                  <a:moveTo>
                    <a:pt x="1" y="1"/>
                  </a:moveTo>
                  <a:lnTo>
                    <a:pt x="1" y="341"/>
                  </a:lnTo>
                  <a:cubicBezTo>
                    <a:pt x="16" y="230"/>
                    <a:pt x="27" y="116"/>
                    <a:pt x="27" y="1"/>
                  </a:cubicBezTo>
                  <a:close/>
                </a:path>
              </a:pathLst>
            </a:custGeom>
            <a:solidFill>
              <a:srgbClr val="B59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3500350" y="1555500"/>
              <a:ext cx="2600" cy="16075"/>
            </a:xfrm>
            <a:custGeom>
              <a:avLst/>
              <a:gdLst/>
              <a:ahLst/>
              <a:cxnLst/>
              <a:rect l="l" t="t" r="r" b="b"/>
              <a:pathLst>
                <a:path w="104" h="643" extrusionOk="0">
                  <a:moveTo>
                    <a:pt x="104" y="0"/>
                  </a:moveTo>
                  <a:cubicBezTo>
                    <a:pt x="88" y="0"/>
                    <a:pt x="77" y="12"/>
                    <a:pt x="77" y="27"/>
                  </a:cubicBezTo>
                  <a:cubicBezTo>
                    <a:pt x="77" y="237"/>
                    <a:pt x="50" y="444"/>
                    <a:pt x="0" y="643"/>
                  </a:cubicBezTo>
                  <a:cubicBezTo>
                    <a:pt x="35" y="604"/>
                    <a:pt x="65" y="562"/>
                    <a:pt x="84" y="513"/>
                  </a:cubicBezTo>
                  <a:cubicBezTo>
                    <a:pt x="92" y="471"/>
                    <a:pt x="100" y="432"/>
                    <a:pt x="104" y="394"/>
                  </a:cubicBezTo>
                  <a:lnTo>
                    <a:pt x="104" y="54"/>
                  </a:lnTo>
                  <a:lnTo>
                    <a:pt x="104" y="27"/>
                  </a:lnTo>
                  <a:cubicBezTo>
                    <a:pt x="104" y="19"/>
                    <a:pt x="104" y="12"/>
                    <a:pt x="10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3552625" y="16942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3552625" y="1701650"/>
              <a:ext cx="55950" cy="1375"/>
            </a:xfrm>
            <a:custGeom>
              <a:avLst/>
              <a:gdLst/>
              <a:ahLst/>
              <a:cxnLst/>
              <a:rect l="l" t="t" r="r" b="b"/>
              <a:pathLst>
                <a:path w="2238" h="55" extrusionOk="0">
                  <a:moveTo>
                    <a:pt x="28" y="1"/>
                  </a:moveTo>
                  <a:cubicBezTo>
                    <a:pt x="12" y="1"/>
                    <a:pt x="1" y="12"/>
                    <a:pt x="1" y="28"/>
                  </a:cubicBezTo>
                  <a:cubicBezTo>
                    <a:pt x="1" y="39"/>
                    <a:pt x="12" y="54"/>
                    <a:pt x="28" y="54"/>
                  </a:cubicBezTo>
                  <a:lnTo>
                    <a:pt x="2211" y="54"/>
                  </a:lnTo>
                  <a:cubicBezTo>
                    <a:pt x="2223" y="54"/>
                    <a:pt x="2238" y="39"/>
                    <a:pt x="2238" y="28"/>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3552625" y="1709025"/>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3552625" y="1716375"/>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3552625" y="1723750"/>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3552625" y="17311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3552625" y="1738475"/>
              <a:ext cx="55950" cy="1350"/>
            </a:xfrm>
            <a:custGeom>
              <a:avLst/>
              <a:gdLst/>
              <a:ahLst/>
              <a:cxnLst/>
              <a:rect l="l" t="t" r="r" b="b"/>
              <a:pathLst>
                <a:path w="2238" h="54" extrusionOk="0">
                  <a:moveTo>
                    <a:pt x="28" y="0"/>
                  </a:moveTo>
                  <a:cubicBezTo>
                    <a:pt x="12" y="0"/>
                    <a:pt x="1" y="15"/>
                    <a:pt x="1" y="27"/>
                  </a:cubicBezTo>
                  <a:cubicBezTo>
                    <a:pt x="1" y="42"/>
                    <a:pt x="12" y="54"/>
                    <a:pt x="28" y="54"/>
                  </a:cubicBezTo>
                  <a:lnTo>
                    <a:pt x="2211" y="54"/>
                  </a:lnTo>
                  <a:cubicBezTo>
                    <a:pt x="2223" y="54"/>
                    <a:pt x="2238" y="42"/>
                    <a:pt x="2238" y="27"/>
                  </a:cubicBezTo>
                  <a:cubicBezTo>
                    <a:pt x="2238" y="15"/>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3461525" y="1659125"/>
              <a:ext cx="72675" cy="19325"/>
            </a:xfrm>
            <a:custGeom>
              <a:avLst/>
              <a:gdLst/>
              <a:ahLst/>
              <a:cxnLst/>
              <a:rect l="l" t="t" r="r" b="b"/>
              <a:pathLst>
                <a:path w="2907" h="773" extrusionOk="0">
                  <a:moveTo>
                    <a:pt x="196" y="0"/>
                  </a:moveTo>
                  <a:cubicBezTo>
                    <a:pt x="89" y="0"/>
                    <a:pt x="1" y="88"/>
                    <a:pt x="1" y="199"/>
                  </a:cubicBezTo>
                  <a:lnTo>
                    <a:pt x="1" y="574"/>
                  </a:lnTo>
                  <a:cubicBezTo>
                    <a:pt x="1" y="685"/>
                    <a:pt x="89" y="773"/>
                    <a:pt x="196" y="773"/>
                  </a:cubicBezTo>
                  <a:lnTo>
                    <a:pt x="2712" y="773"/>
                  </a:lnTo>
                  <a:cubicBezTo>
                    <a:pt x="2819" y="773"/>
                    <a:pt x="2907" y="685"/>
                    <a:pt x="2907" y="574"/>
                  </a:cubicBezTo>
                  <a:lnTo>
                    <a:pt x="2907" y="199"/>
                  </a:lnTo>
                  <a:cubicBezTo>
                    <a:pt x="2907" y="88"/>
                    <a:pt x="2819"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3342050" y="1607025"/>
              <a:ext cx="53075" cy="70100"/>
            </a:xfrm>
            <a:custGeom>
              <a:avLst/>
              <a:gdLst/>
              <a:ahLst/>
              <a:cxnLst/>
              <a:rect l="l" t="t" r="r" b="b"/>
              <a:pathLst>
                <a:path w="2123" h="2804" extrusionOk="0">
                  <a:moveTo>
                    <a:pt x="432" y="0"/>
                  </a:moveTo>
                  <a:cubicBezTo>
                    <a:pt x="184" y="0"/>
                    <a:pt x="0" y="230"/>
                    <a:pt x="54" y="471"/>
                  </a:cubicBezTo>
                  <a:lnTo>
                    <a:pt x="58" y="482"/>
                  </a:lnTo>
                  <a:cubicBezTo>
                    <a:pt x="180" y="1014"/>
                    <a:pt x="344" y="1893"/>
                    <a:pt x="352" y="2440"/>
                  </a:cubicBezTo>
                  <a:cubicBezTo>
                    <a:pt x="356" y="2643"/>
                    <a:pt x="520" y="2803"/>
                    <a:pt x="723" y="2803"/>
                  </a:cubicBezTo>
                  <a:lnTo>
                    <a:pt x="1855" y="2803"/>
                  </a:lnTo>
                  <a:cubicBezTo>
                    <a:pt x="2004" y="2803"/>
                    <a:pt x="2122" y="2685"/>
                    <a:pt x="2122" y="2535"/>
                  </a:cubicBezTo>
                  <a:lnTo>
                    <a:pt x="2122" y="2058"/>
                  </a:lnTo>
                  <a:cubicBezTo>
                    <a:pt x="2122" y="1908"/>
                    <a:pt x="2004" y="1786"/>
                    <a:pt x="1855" y="1786"/>
                  </a:cubicBezTo>
                  <a:lnTo>
                    <a:pt x="1193" y="1786"/>
                  </a:ln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3467450" y="1756625"/>
              <a:ext cx="153850" cy="62550"/>
            </a:xfrm>
            <a:custGeom>
              <a:avLst/>
              <a:gdLst/>
              <a:ahLst/>
              <a:cxnLst/>
              <a:rect l="l" t="t" r="r" b="b"/>
              <a:pathLst>
                <a:path w="6154" h="2502" extrusionOk="0">
                  <a:moveTo>
                    <a:pt x="6153" y="1"/>
                  </a:moveTo>
                  <a:cubicBezTo>
                    <a:pt x="2704" y="1"/>
                    <a:pt x="1" y="2501"/>
                    <a:pt x="1" y="2501"/>
                  </a:cubicBezTo>
                  <a:lnTo>
                    <a:pt x="3668" y="2501"/>
                  </a:lnTo>
                  <a:cubicBezTo>
                    <a:pt x="4287" y="2501"/>
                    <a:pt x="4880" y="2245"/>
                    <a:pt x="5305" y="1794"/>
                  </a:cubicBezTo>
                  <a:lnTo>
                    <a:pt x="5549" y="1530"/>
                  </a:lnTo>
                  <a:cubicBezTo>
                    <a:pt x="5935" y="1117"/>
                    <a:pt x="6153" y="570"/>
                    <a:pt x="6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3590500" y="1790750"/>
              <a:ext cx="36050" cy="36150"/>
            </a:xfrm>
            <a:custGeom>
              <a:avLst/>
              <a:gdLst/>
              <a:ahLst/>
              <a:cxnLst/>
              <a:rect l="l" t="t" r="r" b="b"/>
              <a:pathLst>
                <a:path w="1442" h="1446" extrusionOk="0">
                  <a:moveTo>
                    <a:pt x="723" y="1"/>
                  </a:moveTo>
                  <a:cubicBezTo>
                    <a:pt x="321" y="1"/>
                    <a:pt x="0" y="322"/>
                    <a:pt x="0" y="723"/>
                  </a:cubicBezTo>
                  <a:cubicBezTo>
                    <a:pt x="0" y="1121"/>
                    <a:pt x="321" y="1446"/>
                    <a:pt x="723" y="1446"/>
                  </a:cubicBezTo>
                  <a:cubicBezTo>
                    <a:pt x="1121" y="1446"/>
                    <a:pt x="1442" y="1121"/>
                    <a:pt x="1442" y="723"/>
                  </a:cubicBezTo>
                  <a:cubicBezTo>
                    <a:pt x="1442" y="322"/>
                    <a:pt x="1121"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3565250" y="1292800"/>
              <a:ext cx="468150" cy="299225"/>
            </a:xfrm>
            <a:custGeom>
              <a:avLst/>
              <a:gdLst/>
              <a:ahLst/>
              <a:cxnLst/>
              <a:rect l="l" t="t" r="r" b="b"/>
              <a:pathLst>
                <a:path w="18726" h="11969" extrusionOk="0">
                  <a:moveTo>
                    <a:pt x="14961" y="0"/>
                  </a:moveTo>
                  <a:cubicBezTo>
                    <a:pt x="14934" y="0"/>
                    <a:pt x="14907" y="0"/>
                    <a:pt x="14879" y="1"/>
                  </a:cubicBezTo>
                  <a:cubicBezTo>
                    <a:pt x="13326" y="16"/>
                    <a:pt x="11048" y="192"/>
                    <a:pt x="9025" y="949"/>
                  </a:cubicBezTo>
                  <a:cubicBezTo>
                    <a:pt x="6562" y="1874"/>
                    <a:pt x="5060" y="3423"/>
                    <a:pt x="4559" y="5549"/>
                  </a:cubicBezTo>
                  <a:cubicBezTo>
                    <a:pt x="3870" y="8474"/>
                    <a:pt x="2651" y="9327"/>
                    <a:pt x="1469" y="10153"/>
                  </a:cubicBezTo>
                  <a:cubicBezTo>
                    <a:pt x="937" y="10527"/>
                    <a:pt x="433" y="10879"/>
                    <a:pt x="1" y="11399"/>
                  </a:cubicBezTo>
                  <a:lnTo>
                    <a:pt x="685" y="11969"/>
                  </a:lnTo>
                  <a:cubicBezTo>
                    <a:pt x="1045" y="11541"/>
                    <a:pt x="1500" y="11223"/>
                    <a:pt x="1981" y="10883"/>
                  </a:cubicBezTo>
                  <a:cubicBezTo>
                    <a:pt x="3178" y="10049"/>
                    <a:pt x="4662" y="9009"/>
                    <a:pt x="5427" y="5755"/>
                  </a:cubicBezTo>
                  <a:cubicBezTo>
                    <a:pt x="5855" y="3935"/>
                    <a:pt x="7170" y="2601"/>
                    <a:pt x="9338" y="1786"/>
                  </a:cubicBezTo>
                  <a:cubicBezTo>
                    <a:pt x="11243" y="1071"/>
                    <a:pt x="13407" y="907"/>
                    <a:pt x="14890" y="892"/>
                  </a:cubicBezTo>
                  <a:cubicBezTo>
                    <a:pt x="14925" y="891"/>
                    <a:pt x="14959" y="891"/>
                    <a:pt x="14993" y="891"/>
                  </a:cubicBezTo>
                  <a:cubicBezTo>
                    <a:pt x="17164" y="891"/>
                    <a:pt x="17222" y="1491"/>
                    <a:pt x="17437" y="1943"/>
                  </a:cubicBezTo>
                  <a:cubicBezTo>
                    <a:pt x="17663" y="2421"/>
                    <a:pt x="17858" y="2914"/>
                    <a:pt x="17923" y="3033"/>
                  </a:cubicBezTo>
                  <a:lnTo>
                    <a:pt x="18726" y="2647"/>
                  </a:lnTo>
                  <a:cubicBezTo>
                    <a:pt x="18680" y="2563"/>
                    <a:pt x="18584" y="2303"/>
                    <a:pt x="18313" y="1702"/>
                  </a:cubicBezTo>
                  <a:cubicBezTo>
                    <a:pt x="18021" y="1070"/>
                    <a:pt x="17539" y="0"/>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3879475" y="1270900"/>
              <a:ext cx="60725" cy="52400"/>
            </a:xfrm>
            <a:custGeom>
              <a:avLst/>
              <a:gdLst/>
              <a:ahLst/>
              <a:cxnLst/>
              <a:rect l="l" t="t" r="r" b="b"/>
              <a:pathLst>
                <a:path w="2429" h="2096" extrusionOk="0">
                  <a:moveTo>
                    <a:pt x="371" y="1"/>
                  </a:moveTo>
                  <a:lnTo>
                    <a:pt x="0" y="716"/>
                  </a:lnTo>
                  <a:cubicBezTo>
                    <a:pt x="119" y="808"/>
                    <a:pt x="211" y="884"/>
                    <a:pt x="337" y="999"/>
                  </a:cubicBezTo>
                  <a:cubicBezTo>
                    <a:pt x="501" y="1148"/>
                    <a:pt x="540" y="1163"/>
                    <a:pt x="624" y="1282"/>
                  </a:cubicBezTo>
                  <a:cubicBezTo>
                    <a:pt x="708" y="1400"/>
                    <a:pt x="1144" y="1710"/>
                    <a:pt x="1190" y="1794"/>
                  </a:cubicBezTo>
                  <a:cubicBezTo>
                    <a:pt x="1235" y="1875"/>
                    <a:pt x="1285" y="2066"/>
                    <a:pt x="1381" y="2093"/>
                  </a:cubicBezTo>
                  <a:cubicBezTo>
                    <a:pt x="1388" y="2094"/>
                    <a:pt x="1395" y="2095"/>
                    <a:pt x="1402" y="2095"/>
                  </a:cubicBezTo>
                  <a:cubicBezTo>
                    <a:pt x="1489" y="2095"/>
                    <a:pt x="1541" y="1974"/>
                    <a:pt x="1541" y="1974"/>
                  </a:cubicBezTo>
                  <a:cubicBezTo>
                    <a:pt x="1541" y="1974"/>
                    <a:pt x="1560" y="1995"/>
                    <a:pt x="1614" y="1995"/>
                  </a:cubicBezTo>
                  <a:cubicBezTo>
                    <a:pt x="1629" y="1995"/>
                    <a:pt x="1647" y="1993"/>
                    <a:pt x="1668" y="1989"/>
                  </a:cubicBezTo>
                  <a:cubicBezTo>
                    <a:pt x="1767" y="1974"/>
                    <a:pt x="1790" y="1901"/>
                    <a:pt x="1790" y="1901"/>
                  </a:cubicBezTo>
                  <a:cubicBezTo>
                    <a:pt x="1790" y="1901"/>
                    <a:pt x="1801" y="1928"/>
                    <a:pt x="1885" y="1928"/>
                  </a:cubicBezTo>
                  <a:cubicBezTo>
                    <a:pt x="1970" y="1928"/>
                    <a:pt x="2088" y="1775"/>
                    <a:pt x="2088" y="1775"/>
                  </a:cubicBezTo>
                  <a:cubicBezTo>
                    <a:pt x="2088" y="1775"/>
                    <a:pt x="2136" y="1787"/>
                    <a:pt x="2192" y="1787"/>
                  </a:cubicBezTo>
                  <a:cubicBezTo>
                    <a:pt x="2228" y="1787"/>
                    <a:pt x="2266" y="1782"/>
                    <a:pt x="2298" y="1768"/>
                  </a:cubicBezTo>
                  <a:cubicBezTo>
                    <a:pt x="2383" y="1725"/>
                    <a:pt x="2428" y="1519"/>
                    <a:pt x="2406" y="1389"/>
                  </a:cubicBezTo>
                  <a:cubicBezTo>
                    <a:pt x="2383" y="1259"/>
                    <a:pt x="2130" y="922"/>
                    <a:pt x="2042" y="800"/>
                  </a:cubicBezTo>
                  <a:cubicBezTo>
                    <a:pt x="1951" y="678"/>
                    <a:pt x="1664" y="666"/>
                    <a:pt x="1308" y="567"/>
                  </a:cubicBezTo>
                  <a:cubicBezTo>
                    <a:pt x="953" y="467"/>
                    <a:pt x="670" y="215"/>
                    <a:pt x="371"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3928700" y="1301700"/>
              <a:ext cx="4050" cy="13600"/>
            </a:xfrm>
            <a:custGeom>
              <a:avLst/>
              <a:gdLst/>
              <a:ahLst/>
              <a:cxnLst/>
              <a:rect l="l" t="t" r="r" b="b"/>
              <a:pathLst>
                <a:path w="162" h="544" extrusionOk="0">
                  <a:moveTo>
                    <a:pt x="1" y="0"/>
                  </a:moveTo>
                  <a:lnTo>
                    <a:pt x="119" y="543"/>
                  </a:lnTo>
                  <a:cubicBezTo>
                    <a:pt x="119" y="543"/>
                    <a:pt x="161" y="318"/>
                    <a:pt x="154" y="226"/>
                  </a:cubicBezTo>
                  <a:cubicBezTo>
                    <a:pt x="142" y="134"/>
                    <a:pt x="1" y="0"/>
                    <a:pt x="1"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3921450" y="1304900"/>
              <a:ext cx="4025" cy="13925"/>
            </a:xfrm>
            <a:custGeom>
              <a:avLst/>
              <a:gdLst/>
              <a:ahLst/>
              <a:cxnLst/>
              <a:rect l="l" t="t" r="r" b="b"/>
              <a:pathLst>
                <a:path w="161" h="557" extrusionOk="0">
                  <a:moveTo>
                    <a:pt x="18" y="1"/>
                  </a:moveTo>
                  <a:cubicBezTo>
                    <a:pt x="16" y="1"/>
                    <a:pt x="14" y="1"/>
                    <a:pt x="11" y="2"/>
                  </a:cubicBezTo>
                  <a:cubicBezTo>
                    <a:pt x="4" y="6"/>
                    <a:pt x="0" y="14"/>
                    <a:pt x="4" y="21"/>
                  </a:cubicBezTo>
                  <a:cubicBezTo>
                    <a:pt x="4" y="25"/>
                    <a:pt x="111" y="331"/>
                    <a:pt x="119" y="392"/>
                  </a:cubicBezTo>
                  <a:cubicBezTo>
                    <a:pt x="130" y="450"/>
                    <a:pt x="96" y="534"/>
                    <a:pt x="96" y="538"/>
                  </a:cubicBezTo>
                  <a:cubicBezTo>
                    <a:pt x="96" y="545"/>
                    <a:pt x="99" y="553"/>
                    <a:pt x="107" y="557"/>
                  </a:cubicBezTo>
                  <a:lnTo>
                    <a:pt x="111" y="557"/>
                  </a:lnTo>
                  <a:cubicBezTo>
                    <a:pt x="119" y="557"/>
                    <a:pt x="122" y="553"/>
                    <a:pt x="126" y="549"/>
                  </a:cubicBezTo>
                  <a:cubicBezTo>
                    <a:pt x="126" y="545"/>
                    <a:pt x="161" y="453"/>
                    <a:pt x="149" y="385"/>
                  </a:cubicBezTo>
                  <a:cubicBezTo>
                    <a:pt x="141" y="323"/>
                    <a:pt x="34" y="25"/>
                    <a:pt x="31" y="10"/>
                  </a:cubicBezTo>
                  <a:cubicBezTo>
                    <a:pt x="31" y="4"/>
                    <a:pt x="24" y="1"/>
                    <a:pt x="18"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3913975" y="1308625"/>
              <a:ext cx="4525" cy="12025"/>
            </a:xfrm>
            <a:custGeom>
              <a:avLst/>
              <a:gdLst/>
              <a:ahLst/>
              <a:cxnLst/>
              <a:rect l="l" t="t" r="r" b="b"/>
              <a:pathLst>
                <a:path w="181" h="481" extrusionOk="0">
                  <a:moveTo>
                    <a:pt x="19" y="1"/>
                  </a:moveTo>
                  <a:cubicBezTo>
                    <a:pt x="17" y="1"/>
                    <a:pt x="14" y="1"/>
                    <a:pt x="12" y="2"/>
                  </a:cubicBezTo>
                  <a:cubicBezTo>
                    <a:pt x="5" y="6"/>
                    <a:pt x="1" y="18"/>
                    <a:pt x="5" y="25"/>
                  </a:cubicBezTo>
                  <a:cubicBezTo>
                    <a:pt x="8" y="25"/>
                    <a:pt x="123" y="297"/>
                    <a:pt x="146" y="465"/>
                  </a:cubicBezTo>
                  <a:cubicBezTo>
                    <a:pt x="150" y="473"/>
                    <a:pt x="154" y="480"/>
                    <a:pt x="161" y="480"/>
                  </a:cubicBezTo>
                  <a:lnTo>
                    <a:pt x="165" y="480"/>
                  </a:lnTo>
                  <a:cubicBezTo>
                    <a:pt x="173" y="476"/>
                    <a:pt x="180" y="469"/>
                    <a:pt x="177" y="461"/>
                  </a:cubicBezTo>
                  <a:cubicBezTo>
                    <a:pt x="150" y="285"/>
                    <a:pt x="39" y="21"/>
                    <a:pt x="35" y="10"/>
                  </a:cubicBezTo>
                  <a:cubicBezTo>
                    <a:pt x="32" y="4"/>
                    <a:pt x="25" y="1"/>
                    <a:pt x="19"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013300" y="1358950"/>
              <a:ext cx="224950" cy="435550"/>
            </a:xfrm>
            <a:custGeom>
              <a:avLst/>
              <a:gdLst/>
              <a:ahLst/>
              <a:cxnLst/>
              <a:rect l="l" t="t" r="r" b="b"/>
              <a:pathLst>
                <a:path w="8998" h="17422" extrusionOk="0">
                  <a:moveTo>
                    <a:pt x="804" y="1"/>
                  </a:moveTo>
                  <a:lnTo>
                    <a:pt x="1" y="387"/>
                  </a:lnTo>
                  <a:lnTo>
                    <a:pt x="8195" y="17422"/>
                  </a:lnTo>
                  <a:lnTo>
                    <a:pt x="8998" y="17032"/>
                  </a:lnTo>
                  <a:lnTo>
                    <a:pt x="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4047150" y="1364200"/>
              <a:ext cx="23250" cy="63125"/>
            </a:xfrm>
            <a:custGeom>
              <a:avLst/>
              <a:gdLst/>
              <a:ahLst/>
              <a:cxnLst/>
              <a:rect l="l" t="t" r="r" b="b"/>
              <a:pathLst>
                <a:path w="930" h="2525" extrusionOk="0">
                  <a:moveTo>
                    <a:pt x="0" y="1"/>
                  </a:moveTo>
                  <a:cubicBezTo>
                    <a:pt x="0" y="1"/>
                    <a:pt x="50" y="735"/>
                    <a:pt x="111" y="1064"/>
                  </a:cubicBezTo>
                  <a:cubicBezTo>
                    <a:pt x="191" y="1496"/>
                    <a:pt x="494" y="1748"/>
                    <a:pt x="559" y="1852"/>
                  </a:cubicBezTo>
                  <a:cubicBezTo>
                    <a:pt x="627" y="1951"/>
                    <a:pt x="555" y="2089"/>
                    <a:pt x="555" y="2089"/>
                  </a:cubicBezTo>
                  <a:cubicBezTo>
                    <a:pt x="494" y="2123"/>
                    <a:pt x="390" y="2295"/>
                    <a:pt x="383" y="2395"/>
                  </a:cubicBezTo>
                  <a:cubicBezTo>
                    <a:pt x="379" y="2470"/>
                    <a:pt x="436" y="2525"/>
                    <a:pt x="496" y="2525"/>
                  </a:cubicBezTo>
                  <a:cubicBezTo>
                    <a:pt x="509" y="2525"/>
                    <a:pt x="523" y="2522"/>
                    <a:pt x="536" y="2517"/>
                  </a:cubicBezTo>
                  <a:cubicBezTo>
                    <a:pt x="608" y="2490"/>
                    <a:pt x="815" y="2353"/>
                    <a:pt x="872" y="2322"/>
                  </a:cubicBezTo>
                  <a:cubicBezTo>
                    <a:pt x="929" y="2295"/>
                    <a:pt x="929" y="1993"/>
                    <a:pt x="922" y="1787"/>
                  </a:cubicBezTo>
                  <a:cubicBezTo>
                    <a:pt x="914" y="1584"/>
                    <a:pt x="490" y="1190"/>
                    <a:pt x="467" y="1072"/>
                  </a:cubicBezTo>
                  <a:cubicBezTo>
                    <a:pt x="448" y="976"/>
                    <a:pt x="73" y="253"/>
                    <a:pt x="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4026150" y="1407825"/>
              <a:ext cx="17675" cy="10800"/>
            </a:xfrm>
            <a:custGeom>
              <a:avLst/>
              <a:gdLst/>
              <a:ahLst/>
              <a:cxnLst/>
              <a:rect l="l" t="t" r="r" b="b"/>
              <a:pathLst>
                <a:path w="707" h="432" extrusionOk="0">
                  <a:moveTo>
                    <a:pt x="612" y="1"/>
                  </a:moveTo>
                  <a:cubicBezTo>
                    <a:pt x="437" y="1"/>
                    <a:pt x="49" y="168"/>
                    <a:pt x="49" y="168"/>
                  </a:cubicBezTo>
                  <a:cubicBezTo>
                    <a:pt x="0" y="265"/>
                    <a:pt x="87" y="432"/>
                    <a:pt x="148" y="432"/>
                  </a:cubicBezTo>
                  <a:cubicBezTo>
                    <a:pt x="149" y="432"/>
                    <a:pt x="151" y="432"/>
                    <a:pt x="152" y="432"/>
                  </a:cubicBezTo>
                  <a:cubicBezTo>
                    <a:pt x="152" y="432"/>
                    <a:pt x="706" y="195"/>
                    <a:pt x="695" y="45"/>
                  </a:cubicBezTo>
                  <a:cubicBezTo>
                    <a:pt x="692" y="13"/>
                    <a:pt x="660" y="1"/>
                    <a:pt x="612"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4028500" y="1410775"/>
              <a:ext cx="19900" cy="15150"/>
            </a:xfrm>
            <a:custGeom>
              <a:avLst/>
              <a:gdLst/>
              <a:ahLst/>
              <a:cxnLst/>
              <a:rect l="l" t="t" r="r" b="b"/>
              <a:pathLst>
                <a:path w="796" h="606" extrusionOk="0">
                  <a:moveTo>
                    <a:pt x="625" y="0"/>
                  </a:moveTo>
                  <a:cubicBezTo>
                    <a:pt x="596" y="0"/>
                    <a:pt x="566" y="11"/>
                    <a:pt x="540" y="31"/>
                  </a:cubicBezTo>
                  <a:cubicBezTo>
                    <a:pt x="471" y="80"/>
                    <a:pt x="1" y="314"/>
                    <a:pt x="20" y="440"/>
                  </a:cubicBezTo>
                  <a:cubicBezTo>
                    <a:pt x="36" y="541"/>
                    <a:pt x="83" y="605"/>
                    <a:pt x="148" y="605"/>
                  </a:cubicBezTo>
                  <a:cubicBezTo>
                    <a:pt x="162" y="605"/>
                    <a:pt x="177" y="603"/>
                    <a:pt x="192" y="597"/>
                  </a:cubicBezTo>
                  <a:cubicBezTo>
                    <a:pt x="226" y="581"/>
                    <a:pt x="345" y="490"/>
                    <a:pt x="459" y="413"/>
                  </a:cubicBezTo>
                  <a:cubicBezTo>
                    <a:pt x="628" y="298"/>
                    <a:pt x="796" y="180"/>
                    <a:pt x="731" y="65"/>
                  </a:cubicBezTo>
                  <a:cubicBezTo>
                    <a:pt x="708" y="22"/>
                    <a:pt x="668" y="0"/>
                    <a:pt x="625"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4032425" y="1419225"/>
              <a:ext cx="15800" cy="12675"/>
            </a:xfrm>
            <a:custGeom>
              <a:avLst/>
              <a:gdLst/>
              <a:ahLst/>
              <a:cxnLst/>
              <a:rect l="l" t="t" r="r" b="b"/>
              <a:pathLst>
                <a:path w="632" h="507" extrusionOk="0">
                  <a:moveTo>
                    <a:pt x="476" y="1"/>
                  </a:moveTo>
                  <a:cubicBezTo>
                    <a:pt x="425" y="1"/>
                    <a:pt x="367" y="25"/>
                    <a:pt x="318" y="60"/>
                  </a:cubicBezTo>
                  <a:cubicBezTo>
                    <a:pt x="230" y="121"/>
                    <a:pt x="31" y="251"/>
                    <a:pt x="16" y="339"/>
                  </a:cubicBezTo>
                  <a:cubicBezTo>
                    <a:pt x="0" y="427"/>
                    <a:pt x="35" y="484"/>
                    <a:pt x="104" y="503"/>
                  </a:cubicBezTo>
                  <a:cubicBezTo>
                    <a:pt x="110" y="505"/>
                    <a:pt x="116" y="506"/>
                    <a:pt x="123" y="506"/>
                  </a:cubicBezTo>
                  <a:cubicBezTo>
                    <a:pt x="197" y="506"/>
                    <a:pt x="322" y="405"/>
                    <a:pt x="410" y="331"/>
                  </a:cubicBezTo>
                  <a:cubicBezTo>
                    <a:pt x="509" y="251"/>
                    <a:pt x="631" y="159"/>
                    <a:pt x="570" y="52"/>
                  </a:cubicBezTo>
                  <a:cubicBezTo>
                    <a:pt x="548" y="15"/>
                    <a:pt x="514" y="1"/>
                    <a:pt x="476"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4038150" y="1428900"/>
              <a:ext cx="10825" cy="8000"/>
            </a:xfrm>
            <a:custGeom>
              <a:avLst/>
              <a:gdLst/>
              <a:ahLst/>
              <a:cxnLst/>
              <a:rect l="l" t="t" r="r" b="b"/>
              <a:pathLst>
                <a:path w="433" h="320" extrusionOk="0">
                  <a:moveTo>
                    <a:pt x="240" y="0"/>
                  </a:moveTo>
                  <a:cubicBezTo>
                    <a:pt x="212" y="0"/>
                    <a:pt x="186" y="8"/>
                    <a:pt x="165" y="21"/>
                  </a:cubicBezTo>
                  <a:cubicBezTo>
                    <a:pt x="112" y="55"/>
                    <a:pt x="1" y="105"/>
                    <a:pt x="16" y="185"/>
                  </a:cubicBezTo>
                  <a:cubicBezTo>
                    <a:pt x="27" y="263"/>
                    <a:pt x="103" y="319"/>
                    <a:pt x="160" y="319"/>
                  </a:cubicBezTo>
                  <a:cubicBezTo>
                    <a:pt x="162" y="319"/>
                    <a:pt x="163" y="319"/>
                    <a:pt x="165" y="319"/>
                  </a:cubicBezTo>
                  <a:cubicBezTo>
                    <a:pt x="223" y="311"/>
                    <a:pt x="433" y="239"/>
                    <a:pt x="356" y="70"/>
                  </a:cubicBezTo>
                  <a:cubicBezTo>
                    <a:pt x="333" y="21"/>
                    <a:pt x="285" y="0"/>
                    <a:pt x="240"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3914450" y="952825"/>
              <a:ext cx="86925" cy="110875"/>
            </a:xfrm>
            <a:custGeom>
              <a:avLst/>
              <a:gdLst/>
              <a:ahLst/>
              <a:cxnLst/>
              <a:rect l="l" t="t" r="r" b="b"/>
              <a:pathLst>
                <a:path w="3477" h="4435" extrusionOk="0">
                  <a:moveTo>
                    <a:pt x="1770" y="1"/>
                  </a:moveTo>
                  <a:cubicBezTo>
                    <a:pt x="1583" y="1"/>
                    <a:pt x="1399" y="29"/>
                    <a:pt x="1236" y="94"/>
                  </a:cubicBezTo>
                  <a:cubicBezTo>
                    <a:pt x="441" y="411"/>
                    <a:pt x="383" y="1111"/>
                    <a:pt x="192" y="1811"/>
                  </a:cubicBezTo>
                  <a:cubicBezTo>
                    <a:pt x="1" y="2515"/>
                    <a:pt x="272" y="3035"/>
                    <a:pt x="632" y="3581"/>
                  </a:cubicBezTo>
                  <a:cubicBezTo>
                    <a:pt x="865" y="3933"/>
                    <a:pt x="1312" y="4319"/>
                    <a:pt x="1748" y="4426"/>
                  </a:cubicBezTo>
                  <a:cubicBezTo>
                    <a:pt x="1771" y="4432"/>
                    <a:pt x="1794" y="4435"/>
                    <a:pt x="1818" y="4435"/>
                  </a:cubicBezTo>
                  <a:cubicBezTo>
                    <a:pt x="2249" y="4435"/>
                    <a:pt x="2855" y="3543"/>
                    <a:pt x="3025" y="2847"/>
                  </a:cubicBezTo>
                  <a:cubicBezTo>
                    <a:pt x="3083" y="2622"/>
                    <a:pt x="3312" y="2182"/>
                    <a:pt x="3393" y="1777"/>
                  </a:cubicBezTo>
                  <a:cubicBezTo>
                    <a:pt x="3477" y="1325"/>
                    <a:pt x="3385" y="836"/>
                    <a:pt x="3033" y="465"/>
                  </a:cubicBezTo>
                  <a:cubicBezTo>
                    <a:pt x="2776" y="197"/>
                    <a:pt x="2259" y="1"/>
                    <a:pt x="177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3966550" y="1009750"/>
              <a:ext cx="6625" cy="25350"/>
            </a:xfrm>
            <a:custGeom>
              <a:avLst/>
              <a:gdLst/>
              <a:ahLst/>
              <a:cxnLst/>
              <a:rect l="l" t="t" r="r" b="b"/>
              <a:pathLst>
                <a:path w="265" h="1014" extrusionOk="0">
                  <a:moveTo>
                    <a:pt x="234" y="0"/>
                  </a:moveTo>
                  <a:cubicBezTo>
                    <a:pt x="215" y="0"/>
                    <a:pt x="200" y="16"/>
                    <a:pt x="196" y="31"/>
                  </a:cubicBezTo>
                  <a:lnTo>
                    <a:pt x="150" y="891"/>
                  </a:lnTo>
                  <a:cubicBezTo>
                    <a:pt x="142" y="910"/>
                    <a:pt x="131" y="926"/>
                    <a:pt x="112" y="937"/>
                  </a:cubicBezTo>
                  <a:cubicBezTo>
                    <a:pt x="101" y="944"/>
                    <a:pt x="91" y="946"/>
                    <a:pt x="80" y="946"/>
                  </a:cubicBezTo>
                  <a:cubicBezTo>
                    <a:pt x="70" y="946"/>
                    <a:pt x="61" y="945"/>
                    <a:pt x="51" y="941"/>
                  </a:cubicBezTo>
                  <a:cubicBezTo>
                    <a:pt x="47" y="939"/>
                    <a:pt x="44" y="939"/>
                    <a:pt x="40" y="939"/>
                  </a:cubicBezTo>
                  <a:cubicBezTo>
                    <a:pt x="27" y="939"/>
                    <a:pt x="14" y="948"/>
                    <a:pt x="8" y="960"/>
                  </a:cubicBezTo>
                  <a:cubicBezTo>
                    <a:pt x="1" y="979"/>
                    <a:pt x="12" y="998"/>
                    <a:pt x="28" y="1006"/>
                  </a:cubicBezTo>
                  <a:cubicBezTo>
                    <a:pt x="43" y="1010"/>
                    <a:pt x="62" y="1014"/>
                    <a:pt x="77" y="1014"/>
                  </a:cubicBezTo>
                  <a:cubicBezTo>
                    <a:pt x="100" y="1014"/>
                    <a:pt x="123" y="1006"/>
                    <a:pt x="142" y="995"/>
                  </a:cubicBezTo>
                  <a:cubicBezTo>
                    <a:pt x="181" y="975"/>
                    <a:pt x="207" y="945"/>
                    <a:pt x="215" y="903"/>
                  </a:cubicBezTo>
                  <a:lnTo>
                    <a:pt x="215" y="899"/>
                  </a:lnTo>
                  <a:lnTo>
                    <a:pt x="265" y="35"/>
                  </a:lnTo>
                  <a:cubicBezTo>
                    <a:pt x="265" y="16"/>
                    <a:pt x="249" y="0"/>
                    <a:pt x="234"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3954425" y="1038400"/>
              <a:ext cx="16175" cy="8450"/>
            </a:xfrm>
            <a:custGeom>
              <a:avLst/>
              <a:gdLst/>
              <a:ahLst/>
              <a:cxnLst/>
              <a:rect l="l" t="t" r="r" b="b"/>
              <a:pathLst>
                <a:path w="647" h="338" extrusionOk="0">
                  <a:moveTo>
                    <a:pt x="25" y="1"/>
                  </a:moveTo>
                  <a:cubicBezTo>
                    <a:pt x="12" y="1"/>
                    <a:pt x="1" y="11"/>
                    <a:pt x="4" y="25"/>
                  </a:cubicBezTo>
                  <a:cubicBezTo>
                    <a:pt x="8" y="116"/>
                    <a:pt x="96" y="296"/>
                    <a:pt x="264" y="330"/>
                  </a:cubicBezTo>
                  <a:cubicBezTo>
                    <a:pt x="287" y="335"/>
                    <a:pt x="310" y="337"/>
                    <a:pt x="333" y="337"/>
                  </a:cubicBezTo>
                  <a:cubicBezTo>
                    <a:pt x="456" y="337"/>
                    <a:pt x="569" y="273"/>
                    <a:pt x="623" y="212"/>
                  </a:cubicBezTo>
                  <a:cubicBezTo>
                    <a:pt x="646" y="189"/>
                    <a:pt x="635" y="147"/>
                    <a:pt x="604" y="139"/>
                  </a:cubicBezTo>
                  <a:lnTo>
                    <a:pt x="31" y="2"/>
                  </a:lnTo>
                  <a:cubicBezTo>
                    <a:pt x="29" y="1"/>
                    <a:pt x="27"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909100" y="995400"/>
              <a:ext cx="20975" cy="30275"/>
            </a:xfrm>
            <a:custGeom>
              <a:avLst/>
              <a:gdLst/>
              <a:ahLst/>
              <a:cxnLst/>
              <a:rect l="l" t="t" r="r" b="b"/>
              <a:pathLst>
                <a:path w="839" h="1211" extrusionOk="0">
                  <a:moveTo>
                    <a:pt x="434" y="1"/>
                  </a:moveTo>
                  <a:cubicBezTo>
                    <a:pt x="421" y="1"/>
                    <a:pt x="408" y="2"/>
                    <a:pt x="395" y="5"/>
                  </a:cubicBezTo>
                  <a:cubicBezTo>
                    <a:pt x="200" y="47"/>
                    <a:pt x="1" y="356"/>
                    <a:pt x="66" y="685"/>
                  </a:cubicBezTo>
                  <a:cubicBezTo>
                    <a:pt x="129" y="988"/>
                    <a:pt x="313" y="1210"/>
                    <a:pt x="494" y="1210"/>
                  </a:cubicBezTo>
                  <a:cubicBezTo>
                    <a:pt x="509" y="1210"/>
                    <a:pt x="525" y="1209"/>
                    <a:pt x="540" y="1205"/>
                  </a:cubicBezTo>
                  <a:cubicBezTo>
                    <a:pt x="735" y="1167"/>
                    <a:pt x="838" y="869"/>
                    <a:pt x="773" y="540"/>
                  </a:cubicBezTo>
                  <a:cubicBezTo>
                    <a:pt x="709" y="234"/>
                    <a:pt x="605" y="1"/>
                    <a:pt x="434"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3952975" y="1009525"/>
              <a:ext cx="6450" cy="9375"/>
            </a:xfrm>
            <a:custGeom>
              <a:avLst/>
              <a:gdLst/>
              <a:ahLst/>
              <a:cxnLst/>
              <a:rect l="l" t="t" r="r" b="b"/>
              <a:pathLst>
                <a:path w="258" h="375" extrusionOk="0">
                  <a:moveTo>
                    <a:pt x="165" y="1"/>
                  </a:moveTo>
                  <a:cubicBezTo>
                    <a:pt x="110" y="1"/>
                    <a:pt x="49" y="70"/>
                    <a:pt x="28" y="162"/>
                  </a:cubicBezTo>
                  <a:cubicBezTo>
                    <a:pt x="1" y="266"/>
                    <a:pt x="28" y="361"/>
                    <a:pt x="85" y="373"/>
                  </a:cubicBezTo>
                  <a:cubicBezTo>
                    <a:pt x="90" y="374"/>
                    <a:pt x="95" y="375"/>
                    <a:pt x="101" y="375"/>
                  </a:cubicBezTo>
                  <a:cubicBezTo>
                    <a:pt x="154" y="375"/>
                    <a:pt x="209" y="306"/>
                    <a:pt x="230" y="216"/>
                  </a:cubicBezTo>
                  <a:cubicBezTo>
                    <a:pt x="257" y="113"/>
                    <a:pt x="230" y="17"/>
                    <a:pt x="177" y="2"/>
                  </a:cubicBezTo>
                  <a:cubicBezTo>
                    <a:pt x="173" y="1"/>
                    <a:pt x="169" y="1"/>
                    <a:pt x="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3981475" y="1016575"/>
              <a:ext cx="6425" cy="9375"/>
            </a:xfrm>
            <a:custGeom>
              <a:avLst/>
              <a:gdLst/>
              <a:ahLst/>
              <a:cxnLst/>
              <a:rect l="l" t="t" r="r" b="b"/>
              <a:pathLst>
                <a:path w="257" h="375" extrusionOk="0">
                  <a:moveTo>
                    <a:pt x="157" y="1"/>
                  </a:moveTo>
                  <a:cubicBezTo>
                    <a:pt x="104" y="1"/>
                    <a:pt x="48" y="69"/>
                    <a:pt x="23" y="160"/>
                  </a:cubicBezTo>
                  <a:cubicBezTo>
                    <a:pt x="0" y="263"/>
                    <a:pt x="23" y="358"/>
                    <a:pt x="81" y="374"/>
                  </a:cubicBezTo>
                  <a:cubicBezTo>
                    <a:pt x="85" y="374"/>
                    <a:pt x="89" y="375"/>
                    <a:pt x="93" y="375"/>
                  </a:cubicBezTo>
                  <a:cubicBezTo>
                    <a:pt x="147" y="375"/>
                    <a:pt x="205" y="306"/>
                    <a:pt x="230" y="213"/>
                  </a:cubicBezTo>
                  <a:cubicBezTo>
                    <a:pt x="257" y="110"/>
                    <a:pt x="230" y="14"/>
                    <a:pt x="172" y="3"/>
                  </a:cubicBezTo>
                  <a:cubicBezTo>
                    <a:pt x="167" y="1"/>
                    <a:pt x="162" y="1"/>
                    <a:pt x="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3914175" y="1000850"/>
              <a:ext cx="8825" cy="17825"/>
            </a:xfrm>
            <a:custGeom>
              <a:avLst/>
              <a:gdLst/>
              <a:ahLst/>
              <a:cxnLst/>
              <a:rect l="l" t="t" r="r" b="b"/>
              <a:pathLst>
                <a:path w="353" h="713" extrusionOk="0">
                  <a:moveTo>
                    <a:pt x="233" y="1"/>
                  </a:moveTo>
                  <a:cubicBezTo>
                    <a:pt x="194" y="1"/>
                    <a:pt x="152" y="17"/>
                    <a:pt x="119" y="51"/>
                  </a:cubicBezTo>
                  <a:cubicBezTo>
                    <a:pt x="81" y="89"/>
                    <a:pt x="65" y="138"/>
                    <a:pt x="54" y="173"/>
                  </a:cubicBezTo>
                  <a:cubicBezTo>
                    <a:pt x="0" y="364"/>
                    <a:pt x="46" y="571"/>
                    <a:pt x="169" y="704"/>
                  </a:cubicBezTo>
                  <a:cubicBezTo>
                    <a:pt x="176" y="708"/>
                    <a:pt x="184" y="712"/>
                    <a:pt x="192" y="712"/>
                  </a:cubicBezTo>
                  <a:cubicBezTo>
                    <a:pt x="203" y="712"/>
                    <a:pt x="211" y="712"/>
                    <a:pt x="215" y="704"/>
                  </a:cubicBezTo>
                  <a:cubicBezTo>
                    <a:pt x="230" y="693"/>
                    <a:pt x="230" y="670"/>
                    <a:pt x="218" y="659"/>
                  </a:cubicBezTo>
                  <a:cubicBezTo>
                    <a:pt x="111" y="540"/>
                    <a:pt x="69" y="360"/>
                    <a:pt x="119" y="192"/>
                  </a:cubicBezTo>
                  <a:cubicBezTo>
                    <a:pt x="130" y="146"/>
                    <a:pt x="146" y="116"/>
                    <a:pt x="169" y="96"/>
                  </a:cubicBezTo>
                  <a:cubicBezTo>
                    <a:pt x="184" y="81"/>
                    <a:pt x="208" y="68"/>
                    <a:pt x="230" y="68"/>
                  </a:cubicBezTo>
                  <a:cubicBezTo>
                    <a:pt x="235" y="68"/>
                    <a:pt x="240" y="68"/>
                    <a:pt x="245" y="70"/>
                  </a:cubicBezTo>
                  <a:cubicBezTo>
                    <a:pt x="260" y="73"/>
                    <a:pt x="268" y="81"/>
                    <a:pt x="276" y="96"/>
                  </a:cubicBezTo>
                  <a:cubicBezTo>
                    <a:pt x="280" y="100"/>
                    <a:pt x="283" y="112"/>
                    <a:pt x="280" y="119"/>
                  </a:cubicBezTo>
                  <a:cubicBezTo>
                    <a:pt x="272" y="138"/>
                    <a:pt x="280" y="158"/>
                    <a:pt x="299" y="165"/>
                  </a:cubicBezTo>
                  <a:cubicBezTo>
                    <a:pt x="302" y="167"/>
                    <a:pt x="306" y="168"/>
                    <a:pt x="309" y="168"/>
                  </a:cubicBezTo>
                  <a:cubicBezTo>
                    <a:pt x="322" y="168"/>
                    <a:pt x="335" y="158"/>
                    <a:pt x="341" y="146"/>
                  </a:cubicBezTo>
                  <a:cubicBezTo>
                    <a:pt x="352" y="119"/>
                    <a:pt x="348" y="93"/>
                    <a:pt x="337" y="66"/>
                  </a:cubicBezTo>
                  <a:cubicBezTo>
                    <a:pt x="322" y="35"/>
                    <a:pt x="295" y="12"/>
                    <a:pt x="264" y="5"/>
                  </a:cubicBezTo>
                  <a:cubicBezTo>
                    <a:pt x="254" y="2"/>
                    <a:pt x="244" y="1"/>
                    <a:pt x="233"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3943225" y="996150"/>
              <a:ext cx="19825" cy="6650"/>
            </a:xfrm>
            <a:custGeom>
              <a:avLst/>
              <a:gdLst/>
              <a:ahLst/>
              <a:cxnLst/>
              <a:rect l="l" t="t" r="r" b="b"/>
              <a:pathLst>
                <a:path w="793" h="266" extrusionOk="0">
                  <a:moveTo>
                    <a:pt x="360" y="0"/>
                  </a:moveTo>
                  <a:cubicBezTo>
                    <a:pt x="315" y="0"/>
                    <a:pt x="269" y="4"/>
                    <a:pt x="226" y="13"/>
                  </a:cubicBezTo>
                  <a:cubicBezTo>
                    <a:pt x="196" y="17"/>
                    <a:pt x="165" y="24"/>
                    <a:pt x="138" y="32"/>
                  </a:cubicBezTo>
                  <a:cubicBezTo>
                    <a:pt x="123" y="40"/>
                    <a:pt x="108" y="44"/>
                    <a:pt x="93" y="51"/>
                  </a:cubicBezTo>
                  <a:cubicBezTo>
                    <a:pt x="81" y="55"/>
                    <a:pt x="70" y="63"/>
                    <a:pt x="54" y="70"/>
                  </a:cubicBezTo>
                  <a:cubicBezTo>
                    <a:pt x="20" y="86"/>
                    <a:pt x="1" y="128"/>
                    <a:pt x="16" y="162"/>
                  </a:cubicBezTo>
                  <a:cubicBezTo>
                    <a:pt x="24" y="189"/>
                    <a:pt x="47" y="208"/>
                    <a:pt x="73" y="212"/>
                  </a:cubicBezTo>
                  <a:lnTo>
                    <a:pt x="100" y="216"/>
                  </a:lnTo>
                  <a:lnTo>
                    <a:pt x="169" y="216"/>
                  </a:lnTo>
                  <a:cubicBezTo>
                    <a:pt x="196" y="216"/>
                    <a:pt x="219" y="216"/>
                    <a:pt x="242" y="219"/>
                  </a:cubicBezTo>
                  <a:cubicBezTo>
                    <a:pt x="291" y="219"/>
                    <a:pt x="341" y="223"/>
                    <a:pt x="387" y="227"/>
                  </a:cubicBezTo>
                  <a:cubicBezTo>
                    <a:pt x="437" y="231"/>
                    <a:pt x="486" y="239"/>
                    <a:pt x="532" y="242"/>
                  </a:cubicBezTo>
                  <a:cubicBezTo>
                    <a:pt x="582" y="250"/>
                    <a:pt x="632" y="258"/>
                    <a:pt x="681" y="265"/>
                  </a:cubicBezTo>
                  <a:lnTo>
                    <a:pt x="685" y="265"/>
                  </a:lnTo>
                  <a:cubicBezTo>
                    <a:pt x="688" y="266"/>
                    <a:pt x="691" y="266"/>
                    <a:pt x="694" y="266"/>
                  </a:cubicBezTo>
                  <a:cubicBezTo>
                    <a:pt x="736" y="266"/>
                    <a:pt x="774" y="239"/>
                    <a:pt x="785" y="196"/>
                  </a:cubicBezTo>
                  <a:cubicBezTo>
                    <a:pt x="792" y="158"/>
                    <a:pt x="773" y="120"/>
                    <a:pt x="743" y="101"/>
                  </a:cubicBezTo>
                  <a:cubicBezTo>
                    <a:pt x="693" y="70"/>
                    <a:pt x="639" y="47"/>
                    <a:pt x="582" y="32"/>
                  </a:cubicBezTo>
                  <a:cubicBezTo>
                    <a:pt x="525" y="13"/>
                    <a:pt x="464" y="5"/>
                    <a:pt x="406" y="1"/>
                  </a:cubicBezTo>
                  <a:cubicBezTo>
                    <a:pt x="391" y="1"/>
                    <a:pt x="376" y="0"/>
                    <a:pt x="360"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3980125" y="1003700"/>
              <a:ext cx="18475" cy="10375"/>
            </a:xfrm>
            <a:custGeom>
              <a:avLst/>
              <a:gdLst/>
              <a:ahLst/>
              <a:cxnLst/>
              <a:rect l="l" t="t" r="r" b="b"/>
              <a:pathLst>
                <a:path w="739" h="415" extrusionOk="0">
                  <a:moveTo>
                    <a:pt x="134" y="0"/>
                  </a:moveTo>
                  <a:cubicBezTo>
                    <a:pt x="119" y="0"/>
                    <a:pt x="104" y="1"/>
                    <a:pt x="89" y="2"/>
                  </a:cubicBezTo>
                  <a:cubicBezTo>
                    <a:pt x="54" y="5"/>
                    <a:pt x="20" y="28"/>
                    <a:pt x="12" y="67"/>
                  </a:cubicBezTo>
                  <a:cubicBezTo>
                    <a:pt x="1" y="112"/>
                    <a:pt x="24" y="154"/>
                    <a:pt x="66" y="174"/>
                  </a:cubicBezTo>
                  <a:lnTo>
                    <a:pt x="70" y="174"/>
                  </a:lnTo>
                  <a:cubicBezTo>
                    <a:pt x="116" y="193"/>
                    <a:pt x="161" y="208"/>
                    <a:pt x="211" y="223"/>
                  </a:cubicBezTo>
                  <a:cubicBezTo>
                    <a:pt x="257" y="242"/>
                    <a:pt x="299" y="258"/>
                    <a:pt x="345" y="277"/>
                  </a:cubicBezTo>
                  <a:cubicBezTo>
                    <a:pt x="391" y="296"/>
                    <a:pt x="437" y="315"/>
                    <a:pt x="479" y="338"/>
                  </a:cubicBezTo>
                  <a:cubicBezTo>
                    <a:pt x="502" y="346"/>
                    <a:pt x="525" y="357"/>
                    <a:pt x="544" y="369"/>
                  </a:cubicBezTo>
                  <a:lnTo>
                    <a:pt x="578" y="388"/>
                  </a:lnTo>
                  <a:cubicBezTo>
                    <a:pt x="590" y="392"/>
                    <a:pt x="601" y="399"/>
                    <a:pt x="609" y="403"/>
                  </a:cubicBezTo>
                  <a:lnTo>
                    <a:pt x="632" y="411"/>
                  </a:lnTo>
                  <a:cubicBezTo>
                    <a:pt x="640" y="413"/>
                    <a:pt x="649" y="414"/>
                    <a:pt x="657" y="414"/>
                  </a:cubicBezTo>
                  <a:cubicBezTo>
                    <a:pt x="675" y="414"/>
                    <a:pt x="693" y="408"/>
                    <a:pt x="708" y="395"/>
                  </a:cubicBezTo>
                  <a:cubicBezTo>
                    <a:pt x="735" y="369"/>
                    <a:pt x="739" y="323"/>
                    <a:pt x="716" y="292"/>
                  </a:cubicBezTo>
                  <a:cubicBezTo>
                    <a:pt x="704" y="277"/>
                    <a:pt x="697" y="269"/>
                    <a:pt x="689" y="258"/>
                  </a:cubicBezTo>
                  <a:cubicBezTo>
                    <a:pt x="678" y="242"/>
                    <a:pt x="670" y="235"/>
                    <a:pt x="658" y="223"/>
                  </a:cubicBezTo>
                  <a:cubicBezTo>
                    <a:pt x="636" y="200"/>
                    <a:pt x="616" y="181"/>
                    <a:pt x="590" y="162"/>
                  </a:cubicBezTo>
                  <a:cubicBezTo>
                    <a:pt x="544" y="124"/>
                    <a:pt x="490" y="93"/>
                    <a:pt x="437" y="70"/>
                  </a:cubicBezTo>
                  <a:cubicBezTo>
                    <a:pt x="383" y="44"/>
                    <a:pt x="326" y="24"/>
                    <a:pt x="265" y="13"/>
                  </a:cubicBezTo>
                  <a:cubicBezTo>
                    <a:pt x="222" y="4"/>
                    <a:pt x="179" y="0"/>
                    <a:pt x="134"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916750" y="952575"/>
              <a:ext cx="83775" cy="57475"/>
            </a:xfrm>
            <a:custGeom>
              <a:avLst/>
              <a:gdLst/>
              <a:ahLst/>
              <a:cxnLst/>
              <a:rect l="l" t="t" r="r" b="b"/>
              <a:pathLst>
                <a:path w="3351" h="2299" extrusionOk="0">
                  <a:moveTo>
                    <a:pt x="1680" y="1"/>
                  </a:moveTo>
                  <a:cubicBezTo>
                    <a:pt x="1490" y="1"/>
                    <a:pt x="1305" y="30"/>
                    <a:pt x="1140" y="96"/>
                  </a:cubicBezTo>
                  <a:cubicBezTo>
                    <a:pt x="1106" y="108"/>
                    <a:pt x="934" y="96"/>
                    <a:pt x="903" y="116"/>
                  </a:cubicBezTo>
                  <a:cubicBezTo>
                    <a:pt x="471" y="322"/>
                    <a:pt x="387" y="735"/>
                    <a:pt x="257" y="1175"/>
                  </a:cubicBezTo>
                  <a:cubicBezTo>
                    <a:pt x="226" y="1286"/>
                    <a:pt x="199" y="1397"/>
                    <a:pt x="173" y="1507"/>
                  </a:cubicBezTo>
                  <a:cubicBezTo>
                    <a:pt x="146" y="1607"/>
                    <a:pt x="1" y="1683"/>
                    <a:pt x="123" y="1722"/>
                  </a:cubicBezTo>
                  <a:cubicBezTo>
                    <a:pt x="185" y="1741"/>
                    <a:pt x="258" y="1750"/>
                    <a:pt x="334" y="1750"/>
                  </a:cubicBezTo>
                  <a:cubicBezTo>
                    <a:pt x="527" y="1750"/>
                    <a:pt x="741" y="1689"/>
                    <a:pt x="853" y="1576"/>
                  </a:cubicBezTo>
                  <a:cubicBezTo>
                    <a:pt x="934" y="1500"/>
                    <a:pt x="995" y="1404"/>
                    <a:pt x="1090" y="1347"/>
                  </a:cubicBezTo>
                  <a:cubicBezTo>
                    <a:pt x="1156" y="1311"/>
                    <a:pt x="1227" y="1299"/>
                    <a:pt x="1301" y="1299"/>
                  </a:cubicBezTo>
                  <a:cubicBezTo>
                    <a:pt x="1431" y="1299"/>
                    <a:pt x="1571" y="1336"/>
                    <a:pt x="1702" y="1343"/>
                  </a:cubicBezTo>
                  <a:cubicBezTo>
                    <a:pt x="1712" y="1343"/>
                    <a:pt x="1722" y="1344"/>
                    <a:pt x="1732" y="1344"/>
                  </a:cubicBezTo>
                  <a:cubicBezTo>
                    <a:pt x="1909" y="1344"/>
                    <a:pt x="2085" y="1280"/>
                    <a:pt x="2222" y="1175"/>
                  </a:cubicBezTo>
                  <a:cubicBezTo>
                    <a:pt x="2299" y="1117"/>
                    <a:pt x="2348" y="1083"/>
                    <a:pt x="2425" y="980"/>
                  </a:cubicBezTo>
                  <a:cubicBezTo>
                    <a:pt x="2500" y="871"/>
                    <a:pt x="2574" y="763"/>
                    <a:pt x="2578" y="733"/>
                  </a:cubicBezTo>
                  <a:lnTo>
                    <a:pt x="2578" y="733"/>
                  </a:lnTo>
                  <a:cubicBezTo>
                    <a:pt x="2574" y="799"/>
                    <a:pt x="2559" y="950"/>
                    <a:pt x="2555" y="1029"/>
                  </a:cubicBezTo>
                  <a:cubicBezTo>
                    <a:pt x="2551" y="1133"/>
                    <a:pt x="2566" y="1278"/>
                    <a:pt x="2582" y="1381"/>
                  </a:cubicBezTo>
                  <a:cubicBezTo>
                    <a:pt x="2593" y="1446"/>
                    <a:pt x="2608" y="1515"/>
                    <a:pt x="2651" y="1565"/>
                  </a:cubicBezTo>
                  <a:cubicBezTo>
                    <a:pt x="2681" y="1603"/>
                    <a:pt x="2723" y="1630"/>
                    <a:pt x="2765" y="1657"/>
                  </a:cubicBezTo>
                  <a:cubicBezTo>
                    <a:pt x="2907" y="1748"/>
                    <a:pt x="3067" y="1852"/>
                    <a:pt x="3098" y="2020"/>
                  </a:cubicBezTo>
                  <a:cubicBezTo>
                    <a:pt x="3109" y="2066"/>
                    <a:pt x="3106" y="2112"/>
                    <a:pt x="3113" y="2157"/>
                  </a:cubicBezTo>
                  <a:cubicBezTo>
                    <a:pt x="3121" y="2207"/>
                    <a:pt x="3140" y="2253"/>
                    <a:pt x="3178" y="2280"/>
                  </a:cubicBezTo>
                  <a:cubicBezTo>
                    <a:pt x="3195" y="2292"/>
                    <a:pt x="3217" y="2298"/>
                    <a:pt x="3237" y="2298"/>
                  </a:cubicBezTo>
                  <a:cubicBezTo>
                    <a:pt x="3263" y="2298"/>
                    <a:pt x="3288" y="2288"/>
                    <a:pt x="3301" y="2264"/>
                  </a:cubicBezTo>
                  <a:cubicBezTo>
                    <a:pt x="3312" y="2249"/>
                    <a:pt x="3316" y="2230"/>
                    <a:pt x="3316" y="2215"/>
                  </a:cubicBezTo>
                  <a:cubicBezTo>
                    <a:pt x="3343" y="2035"/>
                    <a:pt x="3350" y="1855"/>
                    <a:pt x="3343" y="1679"/>
                  </a:cubicBezTo>
                  <a:cubicBezTo>
                    <a:pt x="3335" y="1530"/>
                    <a:pt x="3335" y="1381"/>
                    <a:pt x="3316" y="1236"/>
                  </a:cubicBezTo>
                  <a:cubicBezTo>
                    <a:pt x="3270" y="945"/>
                    <a:pt x="3140" y="678"/>
                    <a:pt x="2941" y="464"/>
                  </a:cubicBezTo>
                  <a:cubicBezTo>
                    <a:pt x="2685" y="196"/>
                    <a:pt x="2169" y="1"/>
                    <a:pt x="1680" y="1"/>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903550" y="998475"/>
              <a:ext cx="72400" cy="102150"/>
            </a:xfrm>
            <a:custGeom>
              <a:avLst/>
              <a:gdLst/>
              <a:ahLst/>
              <a:cxnLst/>
              <a:rect l="l" t="t" r="r" b="b"/>
              <a:pathLst>
                <a:path w="2896" h="4086" extrusionOk="0">
                  <a:moveTo>
                    <a:pt x="880" y="0"/>
                  </a:moveTo>
                  <a:cubicBezTo>
                    <a:pt x="880" y="0"/>
                    <a:pt x="536" y="2405"/>
                    <a:pt x="345" y="2681"/>
                  </a:cubicBezTo>
                  <a:cubicBezTo>
                    <a:pt x="288" y="2765"/>
                    <a:pt x="154" y="2815"/>
                    <a:pt x="1" y="2845"/>
                  </a:cubicBezTo>
                  <a:cubicBezTo>
                    <a:pt x="1" y="2845"/>
                    <a:pt x="238" y="4038"/>
                    <a:pt x="1511" y="4084"/>
                  </a:cubicBezTo>
                  <a:cubicBezTo>
                    <a:pt x="1545" y="4085"/>
                    <a:pt x="1578" y="4086"/>
                    <a:pt x="1609" y="4086"/>
                  </a:cubicBezTo>
                  <a:cubicBezTo>
                    <a:pt x="2896" y="4086"/>
                    <a:pt x="2433" y="3044"/>
                    <a:pt x="2433" y="3044"/>
                  </a:cubicBezTo>
                  <a:cubicBezTo>
                    <a:pt x="2077" y="2887"/>
                    <a:pt x="2188" y="2096"/>
                    <a:pt x="2188" y="2096"/>
                  </a:cubicBezTo>
                  <a:lnTo>
                    <a:pt x="880"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936450" y="1049975"/>
              <a:ext cx="22575" cy="14200"/>
            </a:xfrm>
            <a:custGeom>
              <a:avLst/>
              <a:gdLst/>
              <a:ahLst/>
              <a:cxnLst/>
              <a:rect l="l" t="t" r="r" b="b"/>
              <a:pathLst>
                <a:path w="903" h="568" extrusionOk="0">
                  <a:moveTo>
                    <a:pt x="35" y="0"/>
                  </a:moveTo>
                  <a:cubicBezTo>
                    <a:pt x="26" y="0"/>
                    <a:pt x="18" y="3"/>
                    <a:pt x="12" y="9"/>
                  </a:cubicBezTo>
                  <a:cubicBezTo>
                    <a:pt x="0" y="24"/>
                    <a:pt x="0" y="43"/>
                    <a:pt x="12" y="59"/>
                  </a:cubicBezTo>
                  <a:cubicBezTo>
                    <a:pt x="276" y="315"/>
                    <a:pt x="582" y="498"/>
                    <a:pt x="857" y="567"/>
                  </a:cubicBezTo>
                  <a:lnTo>
                    <a:pt x="865" y="567"/>
                  </a:lnTo>
                  <a:cubicBezTo>
                    <a:pt x="880" y="567"/>
                    <a:pt x="891" y="560"/>
                    <a:pt x="895" y="544"/>
                  </a:cubicBezTo>
                  <a:cubicBezTo>
                    <a:pt x="903" y="525"/>
                    <a:pt x="891" y="506"/>
                    <a:pt x="872" y="502"/>
                  </a:cubicBezTo>
                  <a:cubicBezTo>
                    <a:pt x="608" y="437"/>
                    <a:pt x="314" y="257"/>
                    <a:pt x="58" y="9"/>
                  </a:cubicBezTo>
                  <a:cubicBezTo>
                    <a:pt x="52" y="3"/>
                    <a:pt x="43" y="0"/>
                    <a:pt x="35"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4218150" y="1784725"/>
              <a:ext cx="108925" cy="34450"/>
            </a:xfrm>
            <a:custGeom>
              <a:avLst/>
              <a:gdLst/>
              <a:ahLst/>
              <a:cxnLst/>
              <a:rect l="l" t="t" r="r" b="b"/>
              <a:pathLst>
                <a:path w="4357" h="1378" extrusionOk="0">
                  <a:moveTo>
                    <a:pt x="804" y="1"/>
                  </a:moveTo>
                  <a:lnTo>
                    <a:pt x="1" y="391"/>
                  </a:lnTo>
                  <a:lnTo>
                    <a:pt x="1" y="697"/>
                  </a:lnTo>
                  <a:cubicBezTo>
                    <a:pt x="1" y="1075"/>
                    <a:pt x="307" y="1377"/>
                    <a:pt x="682" y="1377"/>
                  </a:cubicBezTo>
                  <a:lnTo>
                    <a:pt x="4356" y="1377"/>
                  </a:lnTo>
                  <a:lnTo>
                    <a:pt x="4356" y="1182"/>
                  </a:lnTo>
                  <a:cubicBezTo>
                    <a:pt x="4356" y="1060"/>
                    <a:pt x="4280" y="957"/>
                    <a:pt x="4169" y="915"/>
                  </a:cubicBezTo>
                  <a:cubicBezTo>
                    <a:pt x="3186" y="567"/>
                    <a:pt x="2150" y="391"/>
                    <a:pt x="1110" y="391"/>
                  </a:cubicBez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A diagram of a person&#10;&#10;Description automatically generated">
            <a:extLst>
              <a:ext uri="{FF2B5EF4-FFF2-40B4-BE49-F238E27FC236}">
                <a16:creationId xmlns:a16="http://schemas.microsoft.com/office/drawing/2014/main" id="{7A16DFA0-C518-E1E5-355E-E82255EDEF76}"/>
              </a:ext>
            </a:extLst>
          </p:cNvPr>
          <p:cNvPicPr>
            <a:picLocks noChangeAspect="1"/>
          </p:cNvPicPr>
          <p:nvPr/>
        </p:nvPicPr>
        <p:blipFill>
          <a:blip r:embed="rId3">
            <a:grayscl/>
            <a:extLst>
              <a:ext uri="{BEBA8EAE-BF5A-486C-A8C5-ECC9F3942E4B}">
                <a14:imgProps xmlns:a14="http://schemas.microsoft.com/office/drawing/2010/main">
                  <a14:imgLayer r:embed="rId4">
                    <a14:imgEffect>
                      <a14:colorTemperature colorTemp="11200"/>
                    </a14:imgEffect>
                    <a14:imgEffect>
                      <a14:saturation sat="400000"/>
                    </a14:imgEffect>
                    <a14:imgEffect>
                      <a14:sharpenSoften amount="50000"/>
                    </a14:imgEffect>
                  </a14:imgLayer>
                </a14:imgProps>
              </a:ext>
            </a:extLst>
          </a:blip>
          <a:stretch>
            <a:fillRect/>
          </a:stretch>
        </p:blipFill>
        <p:spPr>
          <a:xfrm>
            <a:off x="1120653" y="817128"/>
            <a:ext cx="3771790" cy="39133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799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5"/>
          <p:cNvSpPr/>
          <p:nvPr/>
        </p:nvSpPr>
        <p:spPr>
          <a:xfrm rot="1206720">
            <a:off x="4491740" y="2102220"/>
            <a:ext cx="4759935" cy="4148274"/>
          </a:xfrm>
          <a:custGeom>
            <a:avLst/>
            <a:gdLst/>
            <a:ahLst/>
            <a:cxnLst/>
            <a:rect l="l" t="t" r="r" b="b"/>
            <a:pathLst>
              <a:path w="24881" h="21685" extrusionOk="0">
                <a:moveTo>
                  <a:pt x="10815" y="1"/>
                </a:moveTo>
                <a:cubicBezTo>
                  <a:pt x="10534" y="1"/>
                  <a:pt x="10254" y="48"/>
                  <a:pt x="9976" y="154"/>
                </a:cubicBezTo>
                <a:cubicBezTo>
                  <a:pt x="8606" y="702"/>
                  <a:pt x="8127" y="2391"/>
                  <a:pt x="7990" y="3874"/>
                </a:cubicBezTo>
                <a:cubicBezTo>
                  <a:pt x="7876" y="5358"/>
                  <a:pt x="7876" y="6979"/>
                  <a:pt x="6894" y="8097"/>
                </a:cubicBezTo>
                <a:cubicBezTo>
                  <a:pt x="5776" y="9307"/>
                  <a:pt x="3881" y="9375"/>
                  <a:pt x="2443" y="10197"/>
                </a:cubicBezTo>
                <a:cubicBezTo>
                  <a:pt x="891" y="11087"/>
                  <a:pt x="1" y="12936"/>
                  <a:pt x="229" y="14693"/>
                </a:cubicBezTo>
                <a:cubicBezTo>
                  <a:pt x="731" y="18209"/>
                  <a:pt x="7008" y="20765"/>
                  <a:pt x="9998" y="21450"/>
                </a:cubicBezTo>
                <a:cubicBezTo>
                  <a:pt x="10639" y="21603"/>
                  <a:pt x="11307" y="21685"/>
                  <a:pt x="11972" y="21685"/>
                </a:cubicBezTo>
                <a:cubicBezTo>
                  <a:pt x="13583" y="21685"/>
                  <a:pt x="15181" y="21208"/>
                  <a:pt x="16344" y="20126"/>
                </a:cubicBezTo>
                <a:cubicBezTo>
                  <a:pt x="18056" y="18528"/>
                  <a:pt x="18604" y="15858"/>
                  <a:pt x="20566" y="14602"/>
                </a:cubicBezTo>
                <a:cubicBezTo>
                  <a:pt x="21753" y="13826"/>
                  <a:pt x="23442" y="13598"/>
                  <a:pt x="24082" y="12320"/>
                </a:cubicBezTo>
                <a:cubicBezTo>
                  <a:pt x="24880" y="10699"/>
                  <a:pt x="23306" y="8964"/>
                  <a:pt x="21890" y="7823"/>
                </a:cubicBezTo>
                <a:cubicBezTo>
                  <a:pt x="19311" y="5746"/>
                  <a:pt x="16709" y="3669"/>
                  <a:pt x="14130" y="1592"/>
                </a:cubicBezTo>
                <a:cubicBezTo>
                  <a:pt x="13154" y="819"/>
                  <a:pt x="11985" y="1"/>
                  <a:pt x="10815"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txBox="1">
            <a:spLocks noGrp="1"/>
          </p:cNvSpPr>
          <p:nvPr>
            <p:ph type="title"/>
          </p:nvPr>
        </p:nvSpPr>
        <p:spPr>
          <a:xfrm>
            <a:off x="653751" y="219269"/>
            <a:ext cx="5796600" cy="538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Sequence Diagram:</a:t>
            </a:r>
            <a:endParaRPr sz="2400" dirty="0"/>
          </a:p>
        </p:txBody>
      </p:sp>
      <p:grpSp>
        <p:nvGrpSpPr>
          <p:cNvPr id="499" name="Google Shape;499;p35"/>
          <p:cNvGrpSpPr/>
          <p:nvPr/>
        </p:nvGrpSpPr>
        <p:grpSpPr>
          <a:xfrm>
            <a:off x="5216777" y="1410336"/>
            <a:ext cx="3667938" cy="3293338"/>
            <a:chOff x="3342050" y="942450"/>
            <a:chExt cx="985025" cy="884450"/>
          </a:xfrm>
        </p:grpSpPr>
        <p:sp>
          <p:nvSpPr>
            <p:cNvPr id="500" name="Google Shape;500;p35"/>
            <p:cNvSpPr/>
            <p:nvPr/>
          </p:nvSpPr>
          <p:spPr>
            <a:xfrm>
              <a:off x="3859300" y="942450"/>
              <a:ext cx="145225" cy="166800"/>
            </a:xfrm>
            <a:custGeom>
              <a:avLst/>
              <a:gdLst/>
              <a:ahLst/>
              <a:cxnLst/>
              <a:rect l="l" t="t" r="r" b="b"/>
              <a:pathLst>
                <a:path w="5809" h="6672" extrusionOk="0">
                  <a:moveTo>
                    <a:pt x="3695" y="0"/>
                  </a:moveTo>
                  <a:cubicBezTo>
                    <a:pt x="3650" y="0"/>
                    <a:pt x="3605" y="2"/>
                    <a:pt x="3560" y="4"/>
                  </a:cubicBezTo>
                  <a:cubicBezTo>
                    <a:pt x="3167" y="23"/>
                    <a:pt x="2696" y="123"/>
                    <a:pt x="2459" y="471"/>
                  </a:cubicBezTo>
                  <a:cubicBezTo>
                    <a:pt x="2314" y="685"/>
                    <a:pt x="2241" y="945"/>
                    <a:pt x="2104" y="1167"/>
                  </a:cubicBezTo>
                  <a:cubicBezTo>
                    <a:pt x="1932" y="1438"/>
                    <a:pt x="1706" y="1710"/>
                    <a:pt x="1457" y="1912"/>
                  </a:cubicBezTo>
                  <a:cubicBezTo>
                    <a:pt x="1205" y="2119"/>
                    <a:pt x="941" y="2360"/>
                    <a:pt x="872" y="2696"/>
                  </a:cubicBezTo>
                  <a:cubicBezTo>
                    <a:pt x="830" y="2910"/>
                    <a:pt x="872" y="3140"/>
                    <a:pt x="796" y="3346"/>
                  </a:cubicBezTo>
                  <a:cubicBezTo>
                    <a:pt x="700" y="3614"/>
                    <a:pt x="433" y="3775"/>
                    <a:pt x="276" y="4012"/>
                  </a:cubicBezTo>
                  <a:cubicBezTo>
                    <a:pt x="1" y="4428"/>
                    <a:pt x="207" y="4914"/>
                    <a:pt x="303" y="5350"/>
                  </a:cubicBezTo>
                  <a:cubicBezTo>
                    <a:pt x="375" y="5671"/>
                    <a:pt x="631" y="5924"/>
                    <a:pt x="957" y="5985"/>
                  </a:cubicBezTo>
                  <a:lnTo>
                    <a:pt x="4486" y="6658"/>
                  </a:lnTo>
                  <a:cubicBezTo>
                    <a:pt x="4535" y="6667"/>
                    <a:pt x="4585" y="6672"/>
                    <a:pt x="4633" y="6672"/>
                  </a:cubicBezTo>
                  <a:cubicBezTo>
                    <a:pt x="5080" y="6672"/>
                    <a:pt x="5482" y="6293"/>
                    <a:pt x="5465" y="5828"/>
                  </a:cubicBezTo>
                  <a:cubicBezTo>
                    <a:pt x="5457" y="5660"/>
                    <a:pt x="5396" y="5495"/>
                    <a:pt x="5407" y="5327"/>
                  </a:cubicBezTo>
                  <a:cubicBezTo>
                    <a:pt x="5423" y="5021"/>
                    <a:pt x="5671" y="4765"/>
                    <a:pt x="5713" y="4459"/>
                  </a:cubicBezTo>
                  <a:cubicBezTo>
                    <a:pt x="5748" y="4207"/>
                    <a:pt x="5644" y="3958"/>
                    <a:pt x="5602" y="3710"/>
                  </a:cubicBezTo>
                  <a:cubicBezTo>
                    <a:pt x="5534" y="3274"/>
                    <a:pt x="5664" y="2845"/>
                    <a:pt x="5736" y="2421"/>
                  </a:cubicBezTo>
                  <a:cubicBezTo>
                    <a:pt x="5801" y="2062"/>
                    <a:pt x="5809" y="1652"/>
                    <a:pt x="5729" y="1297"/>
                  </a:cubicBezTo>
                  <a:cubicBezTo>
                    <a:pt x="5637" y="884"/>
                    <a:pt x="5434" y="521"/>
                    <a:pt x="5002" y="306"/>
                  </a:cubicBezTo>
                  <a:cubicBezTo>
                    <a:pt x="4669" y="142"/>
                    <a:pt x="4306" y="43"/>
                    <a:pt x="3939" y="12"/>
                  </a:cubicBezTo>
                  <a:cubicBezTo>
                    <a:pt x="3858" y="5"/>
                    <a:pt x="3776" y="0"/>
                    <a:pt x="3695"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4024675" y="1364200"/>
              <a:ext cx="39800" cy="66375"/>
            </a:xfrm>
            <a:custGeom>
              <a:avLst/>
              <a:gdLst/>
              <a:ahLst/>
              <a:cxnLst/>
              <a:rect l="l" t="t" r="r" b="b"/>
              <a:pathLst>
                <a:path w="1592" h="2655" extrusionOk="0">
                  <a:moveTo>
                    <a:pt x="899" y="1"/>
                  </a:moveTo>
                  <a:lnTo>
                    <a:pt x="1" y="582"/>
                  </a:lnTo>
                  <a:lnTo>
                    <a:pt x="310" y="1052"/>
                  </a:lnTo>
                  <a:cubicBezTo>
                    <a:pt x="356" y="1121"/>
                    <a:pt x="364" y="1205"/>
                    <a:pt x="337" y="1282"/>
                  </a:cubicBezTo>
                  <a:cubicBezTo>
                    <a:pt x="238" y="1530"/>
                    <a:pt x="108" y="1913"/>
                    <a:pt x="108" y="1913"/>
                  </a:cubicBezTo>
                  <a:lnTo>
                    <a:pt x="341" y="1852"/>
                  </a:lnTo>
                  <a:cubicBezTo>
                    <a:pt x="343" y="1851"/>
                    <a:pt x="346" y="1851"/>
                    <a:pt x="348" y="1851"/>
                  </a:cubicBezTo>
                  <a:cubicBezTo>
                    <a:pt x="522" y="1851"/>
                    <a:pt x="842" y="2655"/>
                    <a:pt x="842" y="2655"/>
                  </a:cubicBezTo>
                  <a:lnTo>
                    <a:pt x="1370" y="2280"/>
                  </a:lnTo>
                  <a:lnTo>
                    <a:pt x="1591" y="2100"/>
                  </a:lnTo>
                  <a:lnTo>
                    <a:pt x="899"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3975350" y="1183550"/>
              <a:ext cx="71825" cy="195700"/>
            </a:xfrm>
            <a:custGeom>
              <a:avLst/>
              <a:gdLst/>
              <a:ahLst/>
              <a:cxnLst/>
              <a:rect l="l" t="t" r="r" b="b"/>
              <a:pathLst>
                <a:path w="2873" h="7828" extrusionOk="0">
                  <a:moveTo>
                    <a:pt x="1" y="0"/>
                  </a:moveTo>
                  <a:lnTo>
                    <a:pt x="322" y="2895"/>
                  </a:lnTo>
                  <a:lnTo>
                    <a:pt x="1935" y="7827"/>
                  </a:lnTo>
                  <a:lnTo>
                    <a:pt x="2872" y="7227"/>
                  </a:lnTo>
                  <a:lnTo>
                    <a:pt x="1584" y="2604"/>
                  </a:lnTo>
                  <a:cubicBezTo>
                    <a:pt x="1584" y="2604"/>
                    <a:pt x="1725" y="1449"/>
                    <a:pt x="1821" y="130"/>
                  </a:cubicBezTo>
                  <a:cubicBezTo>
                    <a:pt x="1217" y="107"/>
                    <a:pt x="612" y="38"/>
                    <a:pt x="1"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3852525" y="1736750"/>
              <a:ext cx="33275" cy="62925"/>
            </a:xfrm>
            <a:custGeom>
              <a:avLst/>
              <a:gdLst/>
              <a:ahLst/>
              <a:cxnLst/>
              <a:rect l="l" t="t" r="r" b="b"/>
              <a:pathLst>
                <a:path w="1331" h="2517" extrusionOk="0">
                  <a:moveTo>
                    <a:pt x="1262" y="0"/>
                  </a:moveTo>
                  <a:lnTo>
                    <a:pt x="214" y="58"/>
                  </a:lnTo>
                  <a:lnTo>
                    <a:pt x="80" y="2088"/>
                  </a:lnTo>
                  <a:lnTo>
                    <a:pt x="0" y="2516"/>
                  </a:lnTo>
                  <a:lnTo>
                    <a:pt x="1331" y="2516"/>
                  </a:lnTo>
                  <a:lnTo>
                    <a:pt x="1208" y="2076"/>
                  </a:lnTo>
                  <a:lnTo>
                    <a:pt x="1262"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3846500" y="1789200"/>
              <a:ext cx="51650" cy="29300"/>
            </a:xfrm>
            <a:custGeom>
              <a:avLst/>
              <a:gdLst/>
              <a:ahLst/>
              <a:cxnLst/>
              <a:rect l="l" t="t" r="r" b="b"/>
              <a:pathLst>
                <a:path w="2066" h="1172" extrusionOk="0">
                  <a:moveTo>
                    <a:pt x="879" y="1"/>
                  </a:moveTo>
                  <a:cubicBezTo>
                    <a:pt x="683" y="1"/>
                    <a:pt x="487" y="34"/>
                    <a:pt x="272" y="105"/>
                  </a:cubicBezTo>
                  <a:cubicBezTo>
                    <a:pt x="272" y="105"/>
                    <a:pt x="0" y="728"/>
                    <a:pt x="4" y="885"/>
                  </a:cubicBezTo>
                  <a:cubicBezTo>
                    <a:pt x="4" y="1041"/>
                    <a:pt x="88" y="1171"/>
                    <a:pt x="195" y="1171"/>
                  </a:cubicBezTo>
                  <a:lnTo>
                    <a:pt x="1874" y="1171"/>
                  </a:lnTo>
                  <a:cubicBezTo>
                    <a:pt x="1985" y="1171"/>
                    <a:pt x="2057" y="1061"/>
                    <a:pt x="2061" y="877"/>
                  </a:cubicBezTo>
                  <a:cubicBezTo>
                    <a:pt x="2065" y="690"/>
                    <a:pt x="1518" y="101"/>
                    <a:pt x="1518" y="101"/>
                  </a:cubicBezTo>
                  <a:cubicBezTo>
                    <a:pt x="1290" y="36"/>
                    <a:pt x="108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3976775" y="1766275"/>
              <a:ext cx="69450" cy="46500"/>
            </a:xfrm>
            <a:custGeom>
              <a:avLst/>
              <a:gdLst/>
              <a:ahLst/>
              <a:cxnLst/>
              <a:rect l="l" t="t" r="r" b="b"/>
              <a:pathLst>
                <a:path w="2778" h="1860" extrusionOk="0">
                  <a:moveTo>
                    <a:pt x="28" y="1"/>
                  </a:moveTo>
                  <a:cubicBezTo>
                    <a:pt x="28" y="406"/>
                    <a:pt x="146" y="995"/>
                    <a:pt x="1" y="1438"/>
                  </a:cubicBezTo>
                  <a:lnTo>
                    <a:pt x="207" y="1832"/>
                  </a:lnTo>
                  <a:lnTo>
                    <a:pt x="2593" y="1859"/>
                  </a:lnTo>
                  <a:lnTo>
                    <a:pt x="2777" y="1500"/>
                  </a:lnTo>
                  <a:cubicBezTo>
                    <a:pt x="2360" y="1385"/>
                    <a:pt x="1921" y="1251"/>
                    <a:pt x="1691" y="949"/>
                  </a:cubicBezTo>
                  <a:cubicBezTo>
                    <a:pt x="1508" y="704"/>
                    <a:pt x="1431" y="425"/>
                    <a:pt x="1431" y="12"/>
                  </a:cubicBezTo>
                  <a:lnTo>
                    <a:pt x="28"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3970275" y="1789325"/>
              <a:ext cx="99650" cy="29875"/>
            </a:xfrm>
            <a:custGeom>
              <a:avLst/>
              <a:gdLst/>
              <a:ahLst/>
              <a:cxnLst/>
              <a:rect l="l" t="t" r="r" b="b"/>
              <a:pathLst>
                <a:path w="3986" h="1195" extrusionOk="0">
                  <a:moveTo>
                    <a:pt x="344" y="1"/>
                  </a:moveTo>
                  <a:cubicBezTo>
                    <a:pt x="332" y="1"/>
                    <a:pt x="317" y="8"/>
                    <a:pt x="303" y="31"/>
                  </a:cubicBezTo>
                  <a:cubicBezTo>
                    <a:pt x="265" y="88"/>
                    <a:pt x="1" y="654"/>
                    <a:pt x="192" y="1017"/>
                  </a:cubicBezTo>
                  <a:cubicBezTo>
                    <a:pt x="192" y="1017"/>
                    <a:pt x="219" y="1166"/>
                    <a:pt x="494" y="1186"/>
                  </a:cubicBezTo>
                  <a:cubicBezTo>
                    <a:pt x="587" y="1192"/>
                    <a:pt x="920" y="1194"/>
                    <a:pt x="1330" y="1194"/>
                  </a:cubicBezTo>
                  <a:cubicBezTo>
                    <a:pt x="2152" y="1194"/>
                    <a:pt x="3284" y="1186"/>
                    <a:pt x="3435" y="1186"/>
                  </a:cubicBezTo>
                  <a:cubicBezTo>
                    <a:pt x="3699" y="1186"/>
                    <a:pt x="3936" y="1052"/>
                    <a:pt x="3962" y="899"/>
                  </a:cubicBezTo>
                  <a:cubicBezTo>
                    <a:pt x="3985" y="746"/>
                    <a:pt x="2467" y="379"/>
                    <a:pt x="2467" y="379"/>
                  </a:cubicBezTo>
                  <a:cubicBezTo>
                    <a:pt x="2467" y="379"/>
                    <a:pt x="2209" y="464"/>
                    <a:pt x="1823" y="464"/>
                  </a:cubicBezTo>
                  <a:cubicBezTo>
                    <a:pt x="1428" y="464"/>
                    <a:pt x="899" y="375"/>
                    <a:pt x="376" y="16"/>
                  </a:cubicBezTo>
                  <a:cubicBezTo>
                    <a:pt x="376" y="16"/>
                    <a:pt x="36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3964350" y="1074550"/>
              <a:ext cx="59300" cy="112275"/>
            </a:xfrm>
            <a:custGeom>
              <a:avLst/>
              <a:gdLst/>
              <a:ahLst/>
              <a:cxnLst/>
              <a:rect l="l" t="t" r="r" b="b"/>
              <a:pathLst>
                <a:path w="2372" h="4491" extrusionOk="0">
                  <a:moveTo>
                    <a:pt x="1" y="1"/>
                  </a:moveTo>
                  <a:lnTo>
                    <a:pt x="35" y="4329"/>
                  </a:lnTo>
                  <a:cubicBezTo>
                    <a:pt x="643" y="4368"/>
                    <a:pt x="1657" y="4467"/>
                    <a:pt x="2261" y="4490"/>
                  </a:cubicBezTo>
                  <a:cubicBezTo>
                    <a:pt x="2372" y="2926"/>
                    <a:pt x="2188" y="1117"/>
                    <a:pt x="1863" y="743"/>
                  </a:cubicBezTo>
                  <a:cubicBezTo>
                    <a:pt x="1263" y="4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3864850" y="1069600"/>
              <a:ext cx="114925" cy="143875"/>
            </a:xfrm>
            <a:custGeom>
              <a:avLst/>
              <a:gdLst/>
              <a:ahLst/>
              <a:cxnLst/>
              <a:rect l="l" t="t" r="r" b="b"/>
              <a:pathLst>
                <a:path w="4597" h="5755" extrusionOk="0">
                  <a:moveTo>
                    <a:pt x="1549" y="0"/>
                  </a:moveTo>
                  <a:cubicBezTo>
                    <a:pt x="1280" y="49"/>
                    <a:pt x="746" y="54"/>
                    <a:pt x="544" y="54"/>
                  </a:cubicBezTo>
                  <a:cubicBezTo>
                    <a:pt x="493" y="54"/>
                    <a:pt x="463" y="54"/>
                    <a:pt x="463" y="54"/>
                  </a:cubicBezTo>
                  <a:lnTo>
                    <a:pt x="0" y="5755"/>
                  </a:lnTo>
                  <a:lnTo>
                    <a:pt x="2635" y="4309"/>
                  </a:lnTo>
                  <a:lnTo>
                    <a:pt x="4046" y="4011"/>
                  </a:lnTo>
                  <a:lnTo>
                    <a:pt x="4597" y="2321"/>
                  </a:lnTo>
                  <a:cubicBezTo>
                    <a:pt x="4597" y="2321"/>
                    <a:pt x="4440" y="1361"/>
                    <a:pt x="4222" y="773"/>
                  </a:cubicBezTo>
                  <a:cubicBezTo>
                    <a:pt x="3980" y="844"/>
                    <a:pt x="3728" y="879"/>
                    <a:pt x="3476" y="879"/>
                  </a:cubicBezTo>
                  <a:cubicBezTo>
                    <a:pt x="2743" y="879"/>
                    <a:pt x="2013" y="580"/>
                    <a:pt x="1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3831875" y="1148925"/>
              <a:ext cx="203250" cy="629325"/>
            </a:xfrm>
            <a:custGeom>
              <a:avLst/>
              <a:gdLst/>
              <a:ahLst/>
              <a:cxnLst/>
              <a:rect l="l" t="t" r="r" b="b"/>
              <a:pathLst>
                <a:path w="8130" h="25173" extrusionOk="0">
                  <a:moveTo>
                    <a:pt x="3575" y="1"/>
                  </a:moveTo>
                  <a:cubicBezTo>
                    <a:pt x="3280" y="1"/>
                    <a:pt x="3035" y="24"/>
                    <a:pt x="2910" y="93"/>
                  </a:cubicBezTo>
                  <a:cubicBezTo>
                    <a:pt x="2669" y="223"/>
                    <a:pt x="2004" y="2069"/>
                    <a:pt x="1319" y="2582"/>
                  </a:cubicBezTo>
                  <a:cubicBezTo>
                    <a:pt x="1312" y="3171"/>
                    <a:pt x="1289" y="3771"/>
                    <a:pt x="1212" y="4257"/>
                  </a:cubicBezTo>
                  <a:cubicBezTo>
                    <a:pt x="1067" y="5216"/>
                    <a:pt x="562" y="6432"/>
                    <a:pt x="352" y="7377"/>
                  </a:cubicBezTo>
                  <a:cubicBezTo>
                    <a:pt x="134" y="8356"/>
                    <a:pt x="0" y="9082"/>
                    <a:pt x="0" y="10260"/>
                  </a:cubicBezTo>
                  <a:cubicBezTo>
                    <a:pt x="0" y="12589"/>
                    <a:pt x="432" y="16665"/>
                    <a:pt x="501" y="18129"/>
                  </a:cubicBezTo>
                  <a:cubicBezTo>
                    <a:pt x="570" y="19598"/>
                    <a:pt x="876" y="25173"/>
                    <a:pt x="876" y="25173"/>
                  </a:cubicBezTo>
                  <a:lnTo>
                    <a:pt x="2073" y="25173"/>
                  </a:lnTo>
                  <a:lnTo>
                    <a:pt x="3946" y="10711"/>
                  </a:lnTo>
                  <a:cubicBezTo>
                    <a:pt x="3946" y="10711"/>
                    <a:pt x="5151" y="15434"/>
                    <a:pt x="5319" y="16321"/>
                  </a:cubicBezTo>
                  <a:cubicBezTo>
                    <a:pt x="5487" y="17208"/>
                    <a:pt x="5564" y="24263"/>
                    <a:pt x="5705" y="25173"/>
                  </a:cubicBezTo>
                  <a:lnTo>
                    <a:pt x="7483" y="25173"/>
                  </a:lnTo>
                  <a:cubicBezTo>
                    <a:pt x="7483" y="25173"/>
                    <a:pt x="8129" y="16963"/>
                    <a:pt x="8129" y="16160"/>
                  </a:cubicBezTo>
                  <a:cubicBezTo>
                    <a:pt x="8129" y="15189"/>
                    <a:pt x="7430" y="11212"/>
                    <a:pt x="7070" y="8555"/>
                  </a:cubicBezTo>
                  <a:cubicBezTo>
                    <a:pt x="7128" y="8539"/>
                    <a:pt x="7177" y="8513"/>
                    <a:pt x="7212" y="8478"/>
                  </a:cubicBezTo>
                  <a:cubicBezTo>
                    <a:pt x="7296" y="8383"/>
                    <a:pt x="7300" y="8214"/>
                    <a:pt x="7284" y="8054"/>
                  </a:cubicBezTo>
                  <a:cubicBezTo>
                    <a:pt x="7273" y="7943"/>
                    <a:pt x="7254" y="7836"/>
                    <a:pt x="7246" y="7759"/>
                  </a:cubicBezTo>
                  <a:cubicBezTo>
                    <a:pt x="7185" y="7098"/>
                    <a:pt x="6914" y="7109"/>
                    <a:pt x="6780" y="6459"/>
                  </a:cubicBezTo>
                  <a:cubicBezTo>
                    <a:pt x="6734" y="6218"/>
                    <a:pt x="6436" y="5526"/>
                    <a:pt x="6386" y="4685"/>
                  </a:cubicBezTo>
                  <a:cubicBezTo>
                    <a:pt x="6344" y="3993"/>
                    <a:pt x="6516" y="3263"/>
                    <a:pt x="6546" y="2762"/>
                  </a:cubicBezTo>
                  <a:cubicBezTo>
                    <a:pt x="6581" y="2261"/>
                    <a:pt x="6784" y="1699"/>
                    <a:pt x="6810" y="884"/>
                  </a:cubicBezTo>
                  <a:cubicBezTo>
                    <a:pt x="6822" y="486"/>
                    <a:pt x="6386" y="135"/>
                    <a:pt x="6386" y="135"/>
                  </a:cubicBezTo>
                  <a:cubicBezTo>
                    <a:pt x="6386" y="135"/>
                    <a:pt x="5223" y="100"/>
                    <a:pt x="4493" y="47"/>
                  </a:cubicBezTo>
                  <a:cubicBezTo>
                    <a:pt x="4184" y="22"/>
                    <a:pt x="3857" y="1"/>
                    <a:pt x="3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3851750" y="1344525"/>
              <a:ext cx="41900" cy="45050"/>
            </a:xfrm>
            <a:custGeom>
              <a:avLst/>
              <a:gdLst/>
              <a:ahLst/>
              <a:cxnLst/>
              <a:rect l="l" t="t" r="r" b="b"/>
              <a:pathLst>
                <a:path w="1676" h="1802" extrusionOk="0">
                  <a:moveTo>
                    <a:pt x="1649" y="0"/>
                  </a:moveTo>
                  <a:cubicBezTo>
                    <a:pt x="1637" y="0"/>
                    <a:pt x="1626" y="8"/>
                    <a:pt x="1622" y="19"/>
                  </a:cubicBezTo>
                  <a:cubicBezTo>
                    <a:pt x="1021" y="1537"/>
                    <a:pt x="35" y="1744"/>
                    <a:pt x="27" y="1748"/>
                  </a:cubicBezTo>
                  <a:cubicBezTo>
                    <a:pt x="12" y="1752"/>
                    <a:pt x="0" y="1763"/>
                    <a:pt x="4" y="1778"/>
                  </a:cubicBezTo>
                  <a:cubicBezTo>
                    <a:pt x="8" y="1790"/>
                    <a:pt x="20" y="1801"/>
                    <a:pt x="31" y="1801"/>
                  </a:cubicBezTo>
                  <a:lnTo>
                    <a:pt x="35" y="1801"/>
                  </a:lnTo>
                  <a:cubicBezTo>
                    <a:pt x="46" y="1797"/>
                    <a:pt x="295" y="1748"/>
                    <a:pt x="624" y="1503"/>
                  </a:cubicBezTo>
                  <a:cubicBezTo>
                    <a:pt x="926" y="1281"/>
                    <a:pt x="1350" y="845"/>
                    <a:pt x="1671" y="39"/>
                  </a:cubicBezTo>
                  <a:cubicBezTo>
                    <a:pt x="1675" y="23"/>
                    <a:pt x="1671" y="8"/>
                    <a:pt x="1656" y="4"/>
                  </a:cubicBezTo>
                  <a:cubicBezTo>
                    <a:pt x="1652" y="0"/>
                    <a:pt x="1649" y="0"/>
                    <a:pt x="1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3946875" y="1373575"/>
              <a:ext cx="30700" cy="26500"/>
            </a:xfrm>
            <a:custGeom>
              <a:avLst/>
              <a:gdLst/>
              <a:ahLst/>
              <a:cxnLst/>
              <a:rect l="l" t="t" r="r" b="b"/>
              <a:pathLst>
                <a:path w="1228" h="1060" extrusionOk="0">
                  <a:moveTo>
                    <a:pt x="1189" y="1"/>
                  </a:moveTo>
                  <a:cubicBezTo>
                    <a:pt x="440" y="307"/>
                    <a:pt x="12" y="1014"/>
                    <a:pt x="8" y="1022"/>
                  </a:cubicBezTo>
                  <a:cubicBezTo>
                    <a:pt x="0" y="1033"/>
                    <a:pt x="4" y="1048"/>
                    <a:pt x="15" y="1056"/>
                  </a:cubicBezTo>
                  <a:lnTo>
                    <a:pt x="31" y="1060"/>
                  </a:lnTo>
                  <a:cubicBezTo>
                    <a:pt x="38" y="1060"/>
                    <a:pt x="46" y="1056"/>
                    <a:pt x="54" y="1048"/>
                  </a:cubicBezTo>
                  <a:cubicBezTo>
                    <a:pt x="57" y="1041"/>
                    <a:pt x="474" y="352"/>
                    <a:pt x="1208" y="50"/>
                  </a:cubicBezTo>
                  <a:cubicBezTo>
                    <a:pt x="1224" y="47"/>
                    <a:pt x="1228" y="31"/>
                    <a:pt x="1224" y="16"/>
                  </a:cubicBezTo>
                  <a:cubicBezTo>
                    <a:pt x="1220" y="5"/>
                    <a:pt x="1208" y="1"/>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001250" y="1309725"/>
              <a:ext cx="900" cy="1350"/>
            </a:xfrm>
            <a:custGeom>
              <a:avLst/>
              <a:gdLst/>
              <a:ahLst/>
              <a:cxnLst/>
              <a:rect l="l" t="t" r="r" b="b"/>
              <a:pathLst>
                <a:path w="36" h="54" extrusionOk="0">
                  <a:moveTo>
                    <a:pt x="1" y="0"/>
                  </a:moveTo>
                  <a:cubicBezTo>
                    <a:pt x="1" y="8"/>
                    <a:pt x="5" y="20"/>
                    <a:pt x="5" y="27"/>
                  </a:cubicBezTo>
                  <a:cubicBezTo>
                    <a:pt x="9" y="35"/>
                    <a:pt x="9" y="46"/>
                    <a:pt x="12" y="54"/>
                  </a:cubicBezTo>
                  <a:cubicBezTo>
                    <a:pt x="12" y="54"/>
                    <a:pt x="12" y="54"/>
                    <a:pt x="16" y="50"/>
                  </a:cubicBezTo>
                  <a:cubicBezTo>
                    <a:pt x="28" y="46"/>
                    <a:pt x="35" y="31"/>
                    <a:pt x="31" y="16"/>
                  </a:cubicBezTo>
                  <a:cubicBezTo>
                    <a:pt x="28" y="8"/>
                    <a:pt x="16" y="0"/>
                    <a:pt x="5"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3846300" y="1309725"/>
              <a:ext cx="155275" cy="13400"/>
            </a:xfrm>
            <a:custGeom>
              <a:avLst/>
              <a:gdLst/>
              <a:ahLst/>
              <a:cxnLst/>
              <a:rect l="l" t="t" r="r" b="b"/>
              <a:pathLst>
                <a:path w="6211" h="536" extrusionOk="0">
                  <a:moveTo>
                    <a:pt x="6195" y="0"/>
                  </a:moveTo>
                  <a:cubicBezTo>
                    <a:pt x="5201" y="371"/>
                    <a:pt x="4031" y="482"/>
                    <a:pt x="2975" y="482"/>
                  </a:cubicBezTo>
                  <a:cubicBezTo>
                    <a:pt x="1381" y="482"/>
                    <a:pt x="54" y="226"/>
                    <a:pt x="35" y="222"/>
                  </a:cubicBezTo>
                  <a:lnTo>
                    <a:pt x="27" y="222"/>
                  </a:lnTo>
                  <a:cubicBezTo>
                    <a:pt x="16" y="222"/>
                    <a:pt x="4" y="230"/>
                    <a:pt x="1" y="245"/>
                  </a:cubicBezTo>
                  <a:cubicBezTo>
                    <a:pt x="1" y="257"/>
                    <a:pt x="8" y="272"/>
                    <a:pt x="23" y="276"/>
                  </a:cubicBezTo>
                  <a:cubicBezTo>
                    <a:pt x="46" y="280"/>
                    <a:pt x="1373" y="536"/>
                    <a:pt x="2975" y="536"/>
                  </a:cubicBezTo>
                  <a:cubicBezTo>
                    <a:pt x="4035" y="536"/>
                    <a:pt x="5212" y="425"/>
                    <a:pt x="6210" y="54"/>
                  </a:cubicBezTo>
                  <a:cubicBezTo>
                    <a:pt x="6207" y="46"/>
                    <a:pt x="6207" y="35"/>
                    <a:pt x="6203" y="27"/>
                  </a:cubicBezTo>
                  <a:cubicBezTo>
                    <a:pt x="6203" y="20"/>
                    <a:pt x="6199" y="8"/>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3839900" y="1332575"/>
              <a:ext cx="975" cy="1350"/>
            </a:xfrm>
            <a:custGeom>
              <a:avLst/>
              <a:gdLst/>
              <a:ahLst/>
              <a:cxnLst/>
              <a:rect l="l" t="t" r="r" b="b"/>
              <a:pathLst>
                <a:path w="39" h="54" extrusionOk="0">
                  <a:moveTo>
                    <a:pt x="31" y="0"/>
                  </a:moveTo>
                  <a:cubicBezTo>
                    <a:pt x="19" y="0"/>
                    <a:pt x="8" y="12"/>
                    <a:pt x="4" y="23"/>
                  </a:cubicBezTo>
                  <a:cubicBezTo>
                    <a:pt x="0" y="39"/>
                    <a:pt x="12" y="54"/>
                    <a:pt x="23" y="54"/>
                  </a:cubicBezTo>
                  <a:cubicBezTo>
                    <a:pt x="27" y="46"/>
                    <a:pt x="27" y="39"/>
                    <a:pt x="31" y="31"/>
                  </a:cubicBezTo>
                  <a:cubicBezTo>
                    <a:pt x="35" y="19"/>
                    <a:pt x="35" y="12"/>
                    <a:pt x="39" y="4"/>
                  </a:cubicBezTo>
                  <a:cubicBezTo>
                    <a:pt x="35" y="4"/>
                    <a:pt x="31" y="0"/>
                    <a:pt x="3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840475" y="1328850"/>
              <a:ext cx="164925" cy="12725"/>
            </a:xfrm>
            <a:custGeom>
              <a:avLst/>
              <a:gdLst/>
              <a:ahLst/>
              <a:cxnLst/>
              <a:rect l="l" t="t" r="r" b="b"/>
              <a:pathLst>
                <a:path w="6597" h="509" extrusionOk="0">
                  <a:moveTo>
                    <a:pt x="6566" y="0"/>
                  </a:moveTo>
                  <a:cubicBezTo>
                    <a:pt x="6566" y="0"/>
                    <a:pt x="6562" y="4"/>
                    <a:pt x="6558" y="4"/>
                  </a:cubicBezTo>
                  <a:cubicBezTo>
                    <a:pt x="5445" y="348"/>
                    <a:pt x="4252" y="455"/>
                    <a:pt x="3193" y="455"/>
                  </a:cubicBezTo>
                  <a:cubicBezTo>
                    <a:pt x="1430" y="455"/>
                    <a:pt x="42" y="157"/>
                    <a:pt x="16" y="153"/>
                  </a:cubicBezTo>
                  <a:cubicBezTo>
                    <a:pt x="12" y="161"/>
                    <a:pt x="12" y="168"/>
                    <a:pt x="8" y="180"/>
                  </a:cubicBezTo>
                  <a:cubicBezTo>
                    <a:pt x="4" y="188"/>
                    <a:pt x="4" y="195"/>
                    <a:pt x="0" y="203"/>
                  </a:cubicBezTo>
                  <a:cubicBezTo>
                    <a:pt x="23" y="210"/>
                    <a:pt x="1419" y="509"/>
                    <a:pt x="3193" y="509"/>
                  </a:cubicBezTo>
                  <a:cubicBezTo>
                    <a:pt x="4256" y="509"/>
                    <a:pt x="5457" y="402"/>
                    <a:pt x="6573" y="54"/>
                  </a:cubicBezTo>
                  <a:cubicBezTo>
                    <a:pt x="6589" y="50"/>
                    <a:pt x="6596" y="35"/>
                    <a:pt x="6592" y="19"/>
                  </a:cubicBezTo>
                  <a:cubicBezTo>
                    <a:pt x="6589" y="8"/>
                    <a:pt x="6577" y="0"/>
                    <a:pt x="6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3854625" y="1131050"/>
              <a:ext cx="16925" cy="19150"/>
            </a:xfrm>
            <a:custGeom>
              <a:avLst/>
              <a:gdLst/>
              <a:ahLst/>
              <a:cxnLst/>
              <a:rect l="l" t="t" r="r" b="b"/>
              <a:pathLst>
                <a:path w="677" h="766" extrusionOk="0">
                  <a:moveTo>
                    <a:pt x="650" y="1"/>
                  </a:moveTo>
                  <a:cubicBezTo>
                    <a:pt x="643" y="1"/>
                    <a:pt x="639" y="5"/>
                    <a:pt x="631" y="8"/>
                  </a:cubicBezTo>
                  <a:cubicBezTo>
                    <a:pt x="394" y="291"/>
                    <a:pt x="12" y="716"/>
                    <a:pt x="8" y="720"/>
                  </a:cubicBezTo>
                  <a:cubicBezTo>
                    <a:pt x="0" y="731"/>
                    <a:pt x="0" y="746"/>
                    <a:pt x="12" y="758"/>
                  </a:cubicBezTo>
                  <a:cubicBezTo>
                    <a:pt x="16" y="762"/>
                    <a:pt x="23" y="766"/>
                    <a:pt x="27" y="766"/>
                  </a:cubicBezTo>
                  <a:cubicBezTo>
                    <a:pt x="35" y="766"/>
                    <a:pt x="42" y="762"/>
                    <a:pt x="50" y="758"/>
                  </a:cubicBezTo>
                  <a:cubicBezTo>
                    <a:pt x="54" y="750"/>
                    <a:pt x="436" y="326"/>
                    <a:pt x="673" y="43"/>
                  </a:cubicBezTo>
                  <a:lnTo>
                    <a:pt x="677" y="16"/>
                  </a:lnTo>
                  <a:cubicBezTo>
                    <a:pt x="673" y="12"/>
                    <a:pt x="673" y="8"/>
                    <a:pt x="669" y="5"/>
                  </a:cubicBezTo>
                  <a:cubicBezTo>
                    <a:pt x="666" y="1"/>
                    <a:pt x="658" y="1"/>
                    <a:pt x="650"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3871450" y="1131450"/>
              <a:ext cx="200" cy="675"/>
            </a:xfrm>
            <a:custGeom>
              <a:avLst/>
              <a:gdLst/>
              <a:ahLst/>
              <a:cxnLst/>
              <a:rect l="l" t="t" r="r" b="b"/>
              <a:pathLst>
                <a:path w="8" h="27" extrusionOk="0">
                  <a:moveTo>
                    <a:pt x="4" y="0"/>
                  </a:moveTo>
                  <a:lnTo>
                    <a:pt x="0" y="27"/>
                  </a:lnTo>
                  <a:cubicBezTo>
                    <a:pt x="8" y="19"/>
                    <a:pt x="8" y="8"/>
                    <a:pt x="4"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3786650" y="1148650"/>
              <a:ext cx="102125" cy="140175"/>
            </a:xfrm>
            <a:custGeom>
              <a:avLst/>
              <a:gdLst/>
              <a:ahLst/>
              <a:cxnLst/>
              <a:rect l="l" t="t" r="r" b="b"/>
              <a:pathLst>
                <a:path w="4085" h="5607" extrusionOk="0">
                  <a:moveTo>
                    <a:pt x="1278" y="0"/>
                  </a:moveTo>
                  <a:cubicBezTo>
                    <a:pt x="949" y="872"/>
                    <a:pt x="1" y="2696"/>
                    <a:pt x="96" y="3144"/>
                  </a:cubicBezTo>
                  <a:cubicBezTo>
                    <a:pt x="196" y="3591"/>
                    <a:pt x="3713" y="5606"/>
                    <a:pt x="3713" y="5606"/>
                  </a:cubicBezTo>
                  <a:lnTo>
                    <a:pt x="4084" y="4891"/>
                  </a:lnTo>
                  <a:lnTo>
                    <a:pt x="1691" y="2910"/>
                  </a:lnTo>
                  <a:lnTo>
                    <a:pt x="2612" y="872"/>
                  </a:lnTo>
                  <a:cubicBezTo>
                    <a:pt x="2065" y="643"/>
                    <a:pt x="1759" y="352"/>
                    <a:pt x="1278"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3809775" y="1070050"/>
              <a:ext cx="74500" cy="114375"/>
            </a:xfrm>
            <a:custGeom>
              <a:avLst/>
              <a:gdLst/>
              <a:ahLst/>
              <a:cxnLst/>
              <a:rect l="l" t="t" r="r" b="b"/>
              <a:pathLst>
                <a:path w="2980" h="4575" extrusionOk="0">
                  <a:moveTo>
                    <a:pt x="2947" y="0"/>
                  </a:moveTo>
                  <a:cubicBezTo>
                    <a:pt x="2842" y="0"/>
                    <a:pt x="2489" y="19"/>
                    <a:pt x="2066" y="242"/>
                  </a:cubicBezTo>
                  <a:cubicBezTo>
                    <a:pt x="1748" y="410"/>
                    <a:pt x="540" y="2013"/>
                    <a:pt x="1" y="3446"/>
                  </a:cubicBezTo>
                  <a:cubicBezTo>
                    <a:pt x="402" y="3875"/>
                    <a:pt x="1462" y="4414"/>
                    <a:pt x="2081" y="4574"/>
                  </a:cubicBezTo>
                  <a:lnTo>
                    <a:pt x="2850" y="1909"/>
                  </a:lnTo>
                  <a:lnTo>
                    <a:pt x="2980" y="1"/>
                  </a:lnTo>
                  <a:cubicBezTo>
                    <a:pt x="2980" y="1"/>
                    <a:pt x="2968" y="0"/>
                    <a:pt x="2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3875750" y="1067950"/>
              <a:ext cx="49725" cy="94000"/>
            </a:xfrm>
            <a:custGeom>
              <a:avLst/>
              <a:gdLst/>
              <a:ahLst/>
              <a:cxnLst/>
              <a:rect l="l" t="t" r="r" b="b"/>
              <a:pathLst>
                <a:path w="1989" h="3760" extrusionOk="0">
                  <a:moveTo>
                    <a:pt x="387" y="0"/>
                  </a:moveTo>
                  <a:cubicBezTo>
                    <a:pt x="293" y="0"/>
                    <a:pt x="169" y="14"/>
                    <a:pt x="84" y="24"/>
                  </a:cubicBezTo>
                  <a:cubicBezTo>
                    <a:pt x="38" y="28"/>
                    <a:pt x="0" y="81"/>
                    <a:pt x="27" y="120"/>
                  </a:cubicBezTo>
                  <a:cubicBezTo>
                    <a:pt x="1453" y="1871"/>
                    <a:pt x="1251" y="3760"/>
                    <a:pt x="1251" y="3760"/>
                  </a:cubicBezTo>
                  <a:lnTo>
                    <a:pt x="1794" y="3760"/>
                  </a:lnTo>
                  <a:cubicBezTo>
                    <a:pt x="1989" y="1894"/>
                    <a:pt x="585" y="47"/>
                    <a:pt x="494" y="13"/>
                  </a:cubicBezTo>
                  <a:cubicBezTo>
                    <a:pt x="472" y="4"/>
                    <a:pt x="433"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3972300" y="1072850"/>
              <a:ext cx="34050" cy="98275"/>
            </a:xfrm>
            <a:custGeom>
              <a:avLst/>
              <a:gdLst/>
              <a:ahLst/>
              <a:cxnLst/>
              <a:rect l="l" t="t" r="r" b="b"/>
              <a:pathLst>
                <a:path w="1362" h="3931" extrusionOk="0">
                  <a:moveTo>
                    <a:pt x="12" y="0"/>
                  </a:moveTo>
                  <a:cubicBezTo>
                    <a:pt x="0" y="0"/>
                    <a:pt x="12" y="5"/>
                    <a:pt x="39" y="14"/>
                  </a:cubicBezTo>
                  <a:lnTo>
                    <a:pt x="39" y="14"/>
                  </a:lnTo>
                  <a:cubicBezTo>
                    <a:pt x="29" y="5"/>
                    <a:pt x="20" y="0"/>
                    <a:pt x="12" y="0"/>
                  </a:cubicBezTo>
                  <a:close/>
                  <a:moveTo>
                    <a:pt x="39" y="14"/>
                  </a:moveTo>
                  <a:cubicBezTo>
                    <a:pt x="234" y="185"/>
                    <a:pt x="715" y="1982"/>
                    <a:pt x="639" y="3751"/>
                  </a:cubicBezTo>
                  <a:lnTo>
                    <a:pt x="1193" y="3931"/>
                  </a:lnTo>
                  <a:cubicBezTo>
                    <a:pt x="1362" y="3139"/>
                    <a:pt x="803" y="142"/>
                    <a:pt x="478" y="115"/>
                  </a:cubicBezTo>
                  <a:cubicBezTo>
                    <a:pt x="424" y="112"/>
                    <a:pt x="136" y="43"/>
                    <a:pt x="39"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3996100" y="1212125"/>
              <a:ext cx="125" cy="500"/>
            </a:xfrm>
            <a:custGeom>
              <a:avLst/>
              <a:gdLst/>
              <a:ahLst/>
              <a:cxnLst/>
              <a:rect l="l" t="t" r="r" b="b"/>
              <a:pathLst>
                <a:path w="5" h="20" extrusionOk="0">
                  <a:moveTo>
                    <a:pt x="4" y="0"/>
                  </a:moveTo>
                  <a:cubicBezTo>
                    <a:pt x="4" y="8"/>
                    <a:pt x="0" y="16"/>
                    <a:pt x="0" y="19"/>
                  </a:cubicBezTo>
                  <a:cubicBezTo>
                    <a:pt x="4" y="16"/>
                    <a:pt x="4" y="8"/>
                    <a:pt x="4"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3961875" y="1211650"/>
              <a:ext cx="34350" cy="5175"/>
            </a:xfrm>
            <a:custGeom>
              <a:avLst/>
              <a:gdLst/>
              <a:ahLst/>
              <a:cxnLst/>
              <a:rect l="l" t="t" r="r" b="b"/>
              <a:pathLst>
                <a:path w="1374" h="207" extrusionOk="0">
                  <a:moveTo>
                    <a:pt x="1335" y="0"/>
                  </a:moveTo>
                  <a:cubicBezTo>
                    <a:pt x="1331" y="4"/>
                    <a:pt x="1014" y="153"/>
                    <a:pt x="387" y="153"/>
                  </a:cubicBezTo>
                  <a:cubicBezTo>
                    <a:pt x="280" y="153"/>
                    <a:pt x="161" y="146"/>
                    <a:pt x="31" y="138"/>
                  </a:cubicBezTo>
                  <a:cubicBezTo>
                    <a:pt x="16" y="138"/>
                    <a:pt x="4" y="146"/>
                    <a:pt x="4" y="161"/>
                  </a:cubicBezTo>
                  <a:cubicBezTo>
                    <a:pt x="0" y="176"/>
                    <a:pt x="12" y="188"/>
                    <a:pt x="27" y="191"/>
                  </a:cubicBezTo>
                  <a:cubicBezTo>
                    <a:pt x="161" y="199"/>
                    <a:pt x="283" y="207"/>
                    <a:pt x="394" y="207"/>
                  </a:cubicBezTo>
                  <a:cubicBezTo>
                    <a:pt x="1025" y="207"/>
                    <a:pt x="1343" y="58"/>
                    <a:pt x="1358" y="50"/>
                  </a:cubicBezTo>
                  <a:cubicBezTo>
                    <a:pt x="1362" y="46"/>
                    <a:pt x="1366" y="46"/>
                    <a:pt x="1369" y="38"/>
                  </a:cubicBezTo>
                  <a:cubicBezTo>
                    <a:pt x="1369" y="35"/>
                    <a:pt x="1373" y="27"/>
                    <a:pt x="1373" y="19"/>
                  </a:cubicBezTo>
                  <a:cubicBezTo>
                    <a:pt x="1373" y="16"/>
                    <a:pt x="1373" y="16"/>
                    <a:pt x="1369" y="16"/>
                  </a:cubicBezTo>
                  <a:cubicBezTo>
                    <a:pt x="1366" y="4"/>
                    <a:pt x="1358"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3898500" y="1400050"/>
              <a:ext cx="24875" cy="13900"/>
            </a:xfrm>
            <a:custGeom>
              <a:avLst/>
              <a:gdLst/>
              <a:ahLst/>
              <a:cxnLst/>
              <a:rect l="l" t="t" r="r" b="b"/>
              <a:pathLst>
                <a:path w="995" h="556" extrusionOk="0">
                  <a:moveTo>
                    <a:pt x="27" y="1"/>
                  </a:moveTo>
                  <a:cubicBezTo>
                    <a:pt x="16" y="1"/>
                    <a:pt x="4" y="12"/>
                    <a:pt x="0" y="24"/>
                  </a:cubicBezTo>
                  <a:cubicBezTo>
                    <a:pt x="0" y="39"/>
                    <a:pt x="8" y="54"/>
                    <a:pt x="23" y="54"/>
                  </a:cubicBezTo>
                  <a:cubicBezTo>
                    <a:pt x="578" y="139"/>
                    <a:pt x="941" y="540"/>
                    <a:pt x="945" y="548"/>
                  </a:cubicBezTo>
                  <a:cubicBezTo>
                    <a:pt x="952" y="551"/>
                    <a:pt x="960" y="555"/>
                    <a:pt x="968" y="555"/>
                  </a:cubicBezTo>
                  <a:cubicBezTo>
                    <a:pt x="972" y="555"/>
                    <a:pt x="979" y="551"/>
                    <a:pt x="983" y="548"/>
                  </a:cubicBezTo>
                  <a:cubicBezTo>
                    <a:pt x="994" y="536"/>
                    <a:pt x="994" y="521"/>
                    <a:pt x="987" y="509"/>
                  </a:cubicBezTo>
                  <a:cubicBezTo>
                    <a:pt x="972" y="494"/>
                    <a:pt x="604" y="8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3549000" y="1572600"/>
              <a:ext cx="42850" cy="37600"/>
            </a:xfrm>
            <a:custGeom>
              <a:avLst/>
              <a:gdLst/>
              <a:ahLst/>
              <a:cxnLst/>
              <a:rect l="l" t="t" r="r" b="b"/>
              <a:pathLst>
                <a:path w="1714" h="1504" extrusionOk="0">
                  <a:moveTo>
                    <a:pt x="333" y="0"/>
                  </a:moveTo>
                  <a:cubicBezTo>
                    <a:pt x="280" y="0"/>
                    <a:pt x="228" y="23"/>
                    <a:pt x="192" y="66"/>
                  </a:cubicBezTo>
                  <a:lnTo>
                    <a:pt x="1" y="299"/>
                  </a:lnTo>
                  <a:lnTo>
                    <a:pt x="1457" y="1504"/>
                  </a:lnTo>
                  <a:lnTo>
                    <a:pt x="1652" y="1270"/>
                  </a:lnTo>
                  <a:cubicBezTo>
                    <a:pt x="1714" y="1194"/>
                    <a:pt x="1702" y="1079"/>
                    <a:pt x="1626" y="1014"/>
                  </a:cubicBezTo>
                  <a:lnTo>
                    <a:pt x="452" y="43"/>
                  </a:lnTo>
                  <a:cubicBezTo>
                    <a:pt x="417" y="14"/>
                    <a:pt x="375"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3373500" y="1657775"/>
              <a:ext cx="247800" cy="161400"/>
            </a:xfrm>
            <a:custGeom>
              <a:avLst/>
              <a:gdLst/>
              <a:ahLst/>
              <a:cxnLst/>
              <a:rect l="l" t="t" r="r" b="b"/>
              <a:pathLst>
                <a:path w="9912" h="6456" extrusionOk="0">
                  <a:moveTo>
                    <a:pt x="0" y="1"/>
                  </a:moveTo>
                  <a:lnTo>
                    <a:pt x="0" y="5538"/>
                  </a:lnTo>
                  <a:lnTo>
                    <a:pt x="956" y="6455"/>
                  </a:lnTo>
                  <a:lnTo>
                    <a:pt x="7426" y="6455"/>
                  </a:lnTo>
                  <a:cubicBezTo>
                    <a:pt x="8045" y="6455"/>
                    <a:pt x="8638" y="6199"/>
                    <a:pt x="9063" y="5748"/>
                  </a:cubicBezTo>
                  <a:lnTo>
                    <a:pt x="9307" y="5484"/>
                  </a:lnTo>
                  <a:cubicBezTo>
                    <a:pt x="9693" y="5071"/>
                    <a:pt x="9911" y="4524"/>
                    <a:pt x="9911" y="3955"/>
                  </a:cubicBezTo>
                  <a:lnTo>
                    <a:pt x="9911" y="7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3373500" y="1547625"/>
              <a:ext cx="247800" cy="129500"/>
            </a:xfrm>
            <a:custGeom>
              <a:avLst/>
              <a:gdLst/>
              <a:ahLst/>
              <a:cxnLst/>
              <a:rect l="l" t="t" r="r" b="b"/>
              <a:pathLst>
                <a:path w="9912" h="5180" extrusionOk="0">
                  <a:moveTo>
                    <a:pt x="1703" y="1"/>
                  </a:moveTo>
                  <a:cubicBezTo>
                    <a:pt x="1335" y="1"/>
                    <a:pt x="1004" y="255"/>
                    <a:pt x="918" y="621"/>
                  </a:cubicBezTo>
                  <a:lnTo>
                    <a:pt x="0" y="4407"/>
                  </a:lnTo>
                  <a:lnTo>
                    <a:pt x="9911" y="5179"/>
                  </a:lnTo>
                  <a:lnTo>
                    <a:pt x="9911" y="5179"/>
                  </a:lnTo>
                  <a:lnTo>
                    <a:pt x="9510" y="3592"/>
                  </a:lnTo>
                  <a:cubicBezTo>
                    <a:pt x="9441" y="3317"/>
                    <a:pt x="9280" y="3072"/>
                    <a:pt x="9059" y="2896"/>
                  </a:cubicBezTo>
                  <a:lnTo>
                    <a:pt x="6286" y="690"/>
                  </a:lnTo>
                  <a:cubicBezTo>
                    <a:pt x="6091" y="533"/>
                    <a:pt x="5858" y="438"/>
                    <a:pt x="5613" y="415"/>
                  </a:cubicBezTo>
                  <a:lnTo>
                    <a:pt x="1820" y="9"/>
                  </a:lnTo>
                  <a:cubicBezTo>
                    <a:pt x="1781" y="4"/>
                    <a:pt x="1741" y="1"/>
                    <a:pt x="1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3345475" y="1726600"/>
              <a:ext cx="90175" cy="45050"/>
            </a:xfrm>
            <a:custGeom>
              <a:avLst/>
              <a:gdLst/>
              <a:ahLst/>
              <a:cxnLst/>
              <a:rect l="l" t="t" r="r" b="b"/>
              <a:pathLst>
                <a:path w="3607" h="1802" extrusionOk="0">
                  <a:moveTo>
                    <a:pt x="1806" y="1"/>
                  </a:moveTo>
                  <a:cubicBezTo>
                    <a:pt x="949" y="1"/>
                    <a:pt x="234" y="597"/>
                    <a:pt x="51" y="1397"/>
                  </a:cubicBezTo>
                  <a:cubicBezTo>
                    <a:pt x="1" y="1603"/>
                    <a:pt x="161" y="1802"/>
                    <a:pt x="376" y="1802"/>
                  </a:cubicBezTo>
                  <a:lnTo>
                    <a:pt x="3236" y="1802"/>
                  </a:lnTo>
                  <a:cubicBezTo>
                    <a:pt x="3450" y="1802"/>
                    <a:pt x="3607" y="1603"/>
                    <a:pt x="3561" y="1397"/>
                  </a:cubicBezTo>
                  <a:cubicBezTo>
                    <a:pt x="3377" y="597"/>
                    <a:pt x="2658" y="1"/>
                    <a:pt x="1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3355700" y="1736750"/>
              <a:ext cx="90075" cy="90150"/>
            </a:xfrm>
            <a:custGeom>
              <a:avLst/>
              <a:gdLst/>
              <a:ahLst/>
              <a:cxnLst/>
              <a:rect l="l" t="t" r="r" b="b"/>
              <a:pathLst>
                <a:path w="3603" h="3606" extrusionOk="0">
                  <a:moveTo>
                    <a:pt x="1802" y="0"/>
                  </a:moveTo>
                  <a:cubicBezTo>
                    <a:pt x="808" y="0"/>
                    <a:pt x="1" y="807"/>
                    <a:pt x="1" y="1805"/>
                  </a:cubicBezTo>
                  <a:cubicBezTo>
                    <a:pt x="1" y="2799"/>
                    <a:pt x="808" y="3606"/>
                    <a:pt x="1802" y="3606"/>
                  </a:cubicBezTo>
                  <a:cubicBezTo>
                    <a:pt x="2796" y="3606"/>
                    <a:pt x="3603" y="2799"/>
                    <a:pt x="3603" y="1805"/>
                  </a:cubicBezTo>
                  <a:cubicBezTo>
                    <a:pt x="3603" y="807"/>
                    <a:pt x="279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3407425" y="1547650"/>
              <a:ext cx="95525" cy="26325"/>
            </a:xfrm>
            <a:custGeom>
              <a:avLst/>
              <a:gdLst/>
              <a:ahLst/>
              <a:cxnLst/>
              <a:rect l="l" t="t" r="r" b="b"/>
              <a:pathLst>
                <a:path w="3821" h="1053" extrusionOk="0">
                  <a:moveTo>
                    <a:pt x="341" y="1"/>
                  </a:moveTo>
                  <a:cubicBezTo>
                    <a:pt x="154" y="1"/>
                    <a:pt x="1" y="154"/>
                    <a:pt x="1" y="341"/>
                  </a:cubicBezTo>
                  <a:lnTo>
                    <a:pt x="1" y="708"/>
                  </a:lnTo>
                  <a:cubicBezTo>
                    <a:pt x="1" y="896"/>
                    <a:pt x="154" y="1052"/>
                    <a:pt x="341" y="1052"/>
                  </a:cubicBezTo>
                  <a:lnTo>
                    <a:pt x="3480" y="1052"/>
                  </a:lnTo>
                  <a:cubicBezTo>
                    <a:pt x="3668" y="1052"/>
                    <a:pt x="3821" y="896"/>
                    <a:pt x="3821" y="708"/>
                  </a:cubicBezTo>
                  <a:lnTo>
                    <a:pt x="3821" y="341"/>
                  </a:lnTo>
                  <a:cubicBezTo>
                    <a:pt x="3821" y="154"/>
                    <a:pt x="3668" y="1"/>
                    <a:pt x="3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3372725" y="1656925"/>
              <a:ext cx="975" cy="1550"/>
            </a:xfrm>
            <a:custGeom>
              <a:avLst/>
              <a:gdLst/>
              <a:ahLst/>
              <a:cxnLst/>
              <a:rect l="l" t="t" r="r" b="b"/>
              <a:pathLst>
                <a:path w="39" h="62" extrusionOk="0">
                  <a:moveTo>
                    <a:pt x="39" y="0"/>
                  </a:moveTo>
                  <a:lnTo>
                    <a:pt x="20" y="12"/>
                  </a:lnTo>
                  <a:cubicBezTo>
                    <a:pt x="4" y="19"/>
                    <a:pt x="1" y="35"/>
                    <a:pt x="4" y="46"/>
                  </a:cubicBezTo>
                  <a:cubicBezTo>
                    <a:pt x="8" y="58"/>
                    <a:pt x="20" y="62"/>
                    <a:pt x="31" y="62"/>
                  </a:cubicBezTo>
                  <a:lnTo>
                    <a:pt x="31" y="35"/>
                  </a:lnTo>
                  <a:lnTo>
                    <a:pt x="39" y="0"/>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3373500" y="1657775"/>
              <a:ext cx="1250" cy="700"/>
            </a:xfrm>
            <a:custGeom>
              <a:avLst/>
              <a:gdLst/>
              <a:ahLst/>
              <a:cxnLst/>
              <a:rect l="l" t="t" r="r" b="b"/>
              <a:pathLst>
                <a:path w="50" h="28" extrusionOk="0">
                  <a:moveTo>
                    <a:pt x="0" y="1"/>
                  </a:moveTo>
                  <a:lnTo>
                    <a:pt x="0" y="28"/>
                  </a:lnTo>
                  <a:lnTo>
                    <a:pt x="12" y="28"/>
                  </a:lnTo>
                  <a:lnTo>
                    <a:pt x="50" y="5"/>
                  </a:lnTo>
                  <a:lnTo>
                    <a:pt x="0" y="1"/>
                  </a:lnTo>
                  <a:close/>
                </a:path>
              </a:pathLst>
            </a:custGeom>
            <a:solidFill>
              <a:srgbClr val="5E5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3373500" y="1568300"/>
              <a:ext cx="128975" cy="89600"/>
            </a:xfrm>
            <a:custGeom>
              <a:avLst/>
              <a:gdLst/>
              <a:ahLst/>
              <a:cxnLst/>
              <a:rect l="l" t="t" r="r" b="b"/>
              <a:pathLst>
                <a:path w="5159" h="3584" extrusionOk="0">
                  <a:moveTo>
                    <a:pt x="5158" y="1"/>
                  </a:moveTo>
                  <a:cubicBezTo>
                    <a:pt x="5139" y="50"/>
                    <a:pt x="5109" y="92"/>
                    <a:pt x="5074" y="131"/>
                  </a:cubicBezTo>
                  <a:cubicBezTo>
                    <a:pt x="4891" y="827"/>
                    <a:pt x="4409" y="1431"/>
                    <a:pt x="3744" y="1752"/>
                  </a:cubicBezTo>
                  <a:lnTo>
                    <a:pt x="8" y="3545"/>
                  </a:lnTo>
                  <a:lnTo>
                    <a:pt x="0" y="3580"/>
                  </a:lnTo>
                  <a:lnTo>
                    <a:pt x="50" y="3584"/>
                  </a:lnTo>
                  <a:lnTo>
                    <a:pt x="3767" y="1802"/>
                  </a:lnTo>
                  <a:cubicBezTo>
                    <a:pt x="4493" y="1450"/>
                    <a:pt x="5006" y="773"/>
                    <a:pt x="515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3502925" y="1555500"/>
              <a:ext cx="700" cy="1350"/>
            </a:xfrm>
            <a:custGeom>
              <a:avLst/>
              <a:gdLst/>
              <a:ahLst/>
              <a:cxnLst/>
              <a:rect l="l" t="t" r="r" b="b"/>
              <a:pathLst>
                <a:path w="28" h="54" extrusionOk="0">
                  <a:moveTo>
                    <a:pt x="1" y="0"/>
                  </a:moveTo>
                  <a:cubicBezTo>
                    <a:pt x="1" y="12"/>
                    <a:pt x="1" y="19"/>
                    <a:pt x="1" y="27"/>
                  </a:cubicBezTo>
                  <a:lnTo>
                    <a:pt x="1" y="54"/>
                  </a:lnTo>
                  <a:lnTo>
                    <a:pt x="27" y="54"/>
                  </a:lnTo>
                  <a:cubicBezTo>
                    <a:pt x="27" y="46"/>
                    <a:pt x="27" y="39"/>
                    <a:pt x="27" y="27"/>
                  </a:cubicBezTo>
                  <a:cubicBezTo>
                    <a:pt x="27"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3502925" y="1556825"/>
              <a:ext cx="700" cy="8550"/>
            </a:xfrm>
            <a:custGeom>
              <a:avLst/>
              <a:gdLst/>
              <a:ahLst/>
              <a:cxnLst/>
              <a:rect l="l" t="t" r="r" b="b"/>
              <a:pathLst>
                <a:path w="28" h="342" extrusionOk="0">
                  <a:moveTo>
                    <a:pt x="1" y="1"/>
                  </a:moveTo>
                  <a:lnTo>
                    <a:pt x="1" y="341"/>
                  </a:lnTo>
                  <a:cubicBezTo>
                    <a:pt x="16" y="230"/>
                    <a:pt x="27" y="116"/>
                    <a:pt x="27" y="1"/>
                  </a:cubicBezTo>
                  <a:close/>
                </a:path>
              </a:pathLst>
            </a:custGeom>
            <a:solidFill>
              <a:srgbClr val="B59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3500350" y="1555500"/>
              <a:ext cx="2600" cy="16075"/>
            </a:xfrm>
            <a:custGeom>
              <a:avLst/>
              <a:gdLst/>
              <a:ahLst/>
              <a:cxnLst/>
              <a:rect l="l" t="t" r="r" b="b"/>
              <a:pathLst>
                <a:path w="104" h="643" extrusionOk="0">
                  <a:moveTo>
                    <a:pt x="104" y="0"/>
                  </a:moveTo>
                  <a:cubicBezTo>
                    <a:pt x="88" y="0"/>
                    <a:pt x="77" y="12"/>
                    <a:pt x="77" y="27"/>
                  </a:cubicBezTo>
                  <a:cubicBezTo>
                    <a:pt x="77" y="237"/>
                    <a:pt x="50" y="444"/>
                    <a:pt x="0" y="643"/>
                  </a:cubicBezTo>
                  <a:cubicBezTo>
                    <a:pt x="35" y="604"/>
                    <a:pt x="65" y="562"/>
                    <a:pt x="84" y="513"/>
                  </a:cubicBezTo>
                  <a:cubicBezTo>
                    <a:pt x="92" y="471"/>
                    <a:pt x="100" y="432"/>
                    <a:pt x="104" y="394"/>
                  </a:cubicBezTo>
                  <a:lnTo>
                    <a:pt x="104" y="54"/>
                  </a:lnTo>
                  <a:lnTo>
                    <a:pt x="104" y="27"/>
                  </a:lnTo>
                  <a:cubicBezTo>
                    <a:pt x="104" y="19"/>
                    <a:pt x="104" y="12"/>
                    <a:pt x="10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3552625" y="16942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3552625" y="1701650"/>
              <a:ext cx="55950" cy="1375"/>
            </a:xfrm>
            <a:custGeom>
              <a:avLst/>
              <a:gdLst/>
              <a:ahLst/>
              <a:cxnLst/>
              <a:rect l="l" t="t" r="r" b="b"/>
              <a:pathLst>
                <a:path w="2238" h="55" extrusionOk="0">
                  <a:moveTo>
                    <a:pt x="28" y="1"/>
                  </a:moveTo>
                  <a:cubicBezTo>
                    <a:pt x="12" y="1"/>
                    <a:pt x="1" y="12"/>
                    <a:pt x="1" y="28"/>
                  </a:cubicBezTo>
                  <a:cubicBezTo>
                    <a:pt x="1" y="39"/>
                    <a:pt x="12" y="54"/>
                    <a:pt x="28" y="54"/>
                  </a:cubicBezTo>
                  <a:lnTo>
                    <a:pt x="2211" y="54"/>
                  </a:lnTo>
                  <a:cubicBezTo>
                    <a:pt x="2223" y="54"/>
                    <a:pt x="2238" y="39"/>
                    <a:pt x="2238" y="28"/>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3552625" y="1709025"/>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3552625" y="1716375"/>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3552625" y="1723750"/>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3552625" y="17311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3552625" y="1738475"/>
              <a:ext cx="55950" cy="1350"/>
            </a:xfrm>
            <a:custGeom>
              <a:avLst/>
              <a:gdLst/>
              <a:ahLst/>
              <a:cxnLst/>
              <a:rect l="l" t="t" r="r" b="b"/>
              <a:pathLst>
                <a:path w="2238" h="54" extrusionOk="0">
                  <a:moveTo>
                    <a:pt x="28" y="0"/>
                  </a:moveTo>
                  <a:cubicBezTo>
                    <a:pt x="12" y="0"/>
                    <a:pt x="1" y="15"/>
                    <a:pt x="1" y="27"/>
                  </a:cubicBezTo>
                  <a:cubicBezTo>
                    <a:pt x="1" y="42"/>
                    <a:pt x="12" y="54"/>
                    <a:pt x="28" y="54"/>
                  </a:cubicBezTo>
                  <a:lnTo>
                    <a:pt x="2211" y="54"/>
                  </a:lnTo>
                  <a:cubicBezTo>
                    <a:pt x="2223" y="54"/>
                    <a:pt x="2238" y="42"/>
                    <a:pt x="2238" y="27"/>
                  </a:cubicBezTo>
                  <a:cubicBezTo>
                    <a:pt x="2238" y="15"/>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3461525" y="1659125"/>
              <a:ext cx="72675" cy="19325"/>
            </a:xfrm>
            <a:custGeom>
              <a:avLst/>
              <a:gdLst/>
              <a:ahLst/>
              <a:cxnLst/>
              <a:rect l="l" t="t" r="r" b="b"/>
              <a:pathLst>
                <a:path w="2907" h="773" extrusionOk="0">
                  <a:moveTo>
                    <a:pt x="196" y="0"/>
                  </a:moveTo>
                  <a:cubicBezTo>
                    <a:pt x="89" y="0"/>
                    <a:pt x="1" y="88"/>
                    <a:pt x="1" y="199"/>
                  </a:cubicBezTo>
                  <a:lnTo>
                    <a:pt x="1" y="574"/>
                  </a:lnTo>
                  <a:cubicBezTo>
                    <a:pt x="1" y="685"/>
                    <a:pt x="89" y="773"/>
                    <a:pt x="196" y="773"/>
                  </a:cubicBezTo>
                  <a:lnTo>
                    <a:pt x="2712" y="773"/>
                  </a:lnTo>
                  <a:cubicBezTo>
                    <a:pt x="2819" y="773"/>
                    <a:pt x="2907" y="685"/>
                    <a:pt x="2907" y="574"/>
                  </a:cubicBezTo>
                  <a:lnTo>
                    <a:pt x="2907" y="199"/>
                  </a:lnTo>
                  <a:cubicBezTo>
                    <a:pt x="2907" y="88"/>
                    <a:pt x="2819"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3342050" y="1607025"/>
              <a:ext cx="53075" cy="70100"/>
            </a:xfrm>
            <a:custGeom>
              <a:avLst/>
              <a:gdLst/>
              <a:ahLst/>
              <a:cxnLst/>
              <a:rect l="l" t="t" r="r" b="b"/>
              <a:pathLst>
                <a:path w="2123" h="2804" extrusionOk="0">
                  <a:moveTo>
                    <a:pt x="432" y="0"/>
                  </a:moveTo>
                  <a:cubicBezTo>
                    <a:pt x="184" y="0"/>
                    <a:pt x="0" y="230"/>
                    <a:pt x="54" y="471"/>
                  </a:cubicBezTo>
                  <a:lnTo>
                    <a:pt x="58" y="482"/>
                  </a:lnTo>
                  <a:cubicBezTo>
                    <a:pt x="180" y="1014"/>
                    <a:pt x="344" y="1893"/>
                    <a:pt x="352" y="2440"/>
                  </a:cubicBezTo>
                  <a:cubicBezTo>
                    <a:pt x="356" y="2643"/>
                    <a:pt x="520" y="2803"/>
                    <a:pt x="723" y="2803"/>
                  </a:cubicBezTo>
                  <a:lnTo>
                    <a:pt x="1855" y="2803"/>
                  </a:lnTo>
                  <a:cubicBezTo>
                    <a:pt x="2004" y="2803"/>
                    <a:pt x="2122" y="2685"/>
                    <a:pt x="2122" y="2535"/>
                  </a:cubicBezTo>
                  <a:lnTo>
                    <a:pt x="2122" y="2058"/>
                  </a:lnTo>
                  <a:cubicBezTo>
                    <a:pt x="2122" y="1908"/>
                    <a:pt x="2004" y="1786"/>
                    <a:pt x="1855" y="1786"/>
                  </a:cubicBezTo>
                  <a:lnTo>
                    <a:pt x="1193" y="1786"/>
                  </a:ln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3467450" y="1756625"/>
              <a:ext cx="153850" cy="62550"/>
            </a:xfrm>
            <a:custGeom>
              <a:avLst/>
              <a:gdLst/>
              <a:ahLst/>
              <a:cxnLst/>
              <a:rect l="l" t="t" r="r" b="b"/>
              <a:pathLst>
                <a:path w="6154" h="2502" extrusionOk="0">
                  <a:moveTo>
                    <a:pt x="6153" y="1"/>
                  </a:moveTo>
                  <a:cubicBezTo>
                    <a:pt x="2704" y="1"/>
                    <a:pt x="1" y="2501"/>
                    <a:pt x="1" y="2501"/>
                  </a:cubicBezTo>
                  <a:lnTo>
                    <a:pt x="3668" y="2501"/>
                  </a:lnTo>
                  <a:cubicBezTo>
                    <a:pt x="4287" y="2501"/>
                    <a:pt x="4880" y="2245"/>
                    <a:pt x="5305" y="1794"/>
                  </a:cubicBezTo>
                  <a:lnTo>
                    <a:pt x="5549" y="1530"/>
                  </a:lnTo>
                  <a:cubicBezTo>
                    <a:pt x="5935" y="1117"/>
                    <a:pt x="6153" y="570"/>
                    <a:pt x="6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3590500" y="1790750"/>
              <a:ext cx="36050" cy="36150"/>
            </a:xfrm>
            <a:custGeom>
              <a:avLst/>
              <a:gdLst/>
              <a:ahLst/>
              <a:cxnLst/>
              <a:rect l="l" t="t" r="r" b="b"/>
              <a:pathLst>
                <a:path w="1442" h="1446" extrusionOk="0">
                  <a:moveTo>
                    <a:pt x="723" y="1"/>
                  </a:moveTo>
                  <a:cubicBezTo>
                    <a:pt x="321" y="1"/>
                    <a:pt x="0" y="322"/>
                    <a:pt x="0" y="723"/>
                  </a:cubicBezTo>
                  <a:cubicBezTo>
                    <a:pt x="0" y="1121"/>
                    <a:pt x="321" y="1446"/>
                    <a:pt x="723" y="1446"/>
                  </a:cubicBezTo>
                  <a:cubicBezTo>
                    <a:pt x="1121" y="1446"/>
                    <a:pt x="1442" y="1121"/>
                    <a:pt x="1442" y="723"/>
                  </a:cubicBezTo>
                  <a:cubicBezTo>
                    <a:pt x="1442" y="322"/>
                    <a:pt x="1121"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3565250" y="1292800"/>
              <a:ext cx="468150" cy="299225"/>
            </a:xfrm>
            <a:custGeom>
              <a:avLst/>
              <a:gdLst/>
              <a:ahLst/>
              <a:cxnLst/>
              <a:rect l="l" t="t" r="r" b="b"/>
              <a:pathLst>
                <a:path w="18726" h="11969" extrusionOk="0">
                  <a:moveTo>
                    <a:pt x="14961" y="0"/>
                  </a:moveTo>
                  <a:cubicBezTo>
                    <a:pt x="14934" y="0"/>
                    <a:pt x="14907" y="0"/>
                    <a:pt x="14879" y="1"/>
                  </a:cubicBezTo>
                  <a:cubicBezTo>
                    <a:pt x="13326" y="16"/>
                    <a:pt x="11048" y="192"/>
                    <a:pt x="9025" y="949"/>
                  </a:cubicBezTo>
                  <a:cubicBezTo>
                    <a:pt x="6562" y="1874"/>
                    <a:pt x="5060" y="3423"/>
                    <a:pt x="4559" y="5549"/>
                  </a:cubicBezTo>
                  <a:cubicBezTo>
                    <a:pt x="3870" y="8474"/>
                    <a:pt x="2651" y="9327"/>
                    <a:pt x="1469" y="10153"/>
                  </a:cubicBezTo>
                  <a:cubicBezTo>
                    <a:pt x="937" y="10527"/>
                    <a:pt x="433" y="10879"/>
                    <a:pt x="1" y="11399"/>
                  </a:cubicBezTo>
                  <a:lnTo>
                    <a:pt x="685" y="11969"/>
                  </a:lnTo>
                  <a:cubicBezTo>
                    <a:pt x="1045" y="11541"/>
                    <a:pt x="1500" y="11223"/>
                    <a:pt x="1981" y="10883"/>
                  </a:cubicBezTo>
                  <a:cubicBezTo>
                    <a:pt x="3178" y="10049"/>
                    <a:pt x="4662" y="9009"/>
                    <a:pt x="5427" y="5755"/>
                  </a:cubicBezTo>
                  <a:cubicBezTo>
                    <a:pt x="5855" y="3935"/>
                    <a:pt x="7170" y="2601"/>
                    <a:pt x="9338" y="1786"/>
                  </a:cubicBezTo>
                  <a:cubicBezTo>
                    <a:pt x="11243" y="1071"/>
                    <a:pt x="13407" y="907"/>
                    <a:pt x="14890" y="892"/>
                  </a:cubicBezTo>
                  <a:cubicBezTo>
                    <a:pt x="14925" y="891"/>
                    <a:pt x="14959" y="891"/>
                    <a:pt x="14993" y="891"/>
                  </a:cubicBezTo>
                  <a:cubicBezTo>
                    <a:pt x="17164" y="891"/>
                    <a:pt x="17222" y="1491"/>
                    <a:pt x="17437" y="1943"/>
                  </a:cubicBezTo>
                  <a:cubicBezTo>
                    <a:pt x="17663" y="2421"/>
                    <a:pt x="17858" y="2914"/>
                    <a:pt x="17923" y="3033"/>
                  </a:cubicBezTo>
                  <a:lnTo>
                    <a:pt x="18726" y="2647"/>
                  </a:lnTo>
                  <a:cubicBezTo>
                    <a:pt x="18680" y="2563"/>
                    <a:pt x="18584" y="2303"/>
                    <a:pt x="18313" y="1702"/>
                  </a:cubicBezTo>
                  <a:cubicBezTo>
                    <a:pt x="18021" y="1070"/>
                    <a:pt x="17539" y="0"/>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3879475" y="1270900"/>
              <a:ext cx="60725" cy="52400"/>
            </a:xfrm>
            <a:custGeom>
              <a:avLst/>
              <a:gdLst/>
              <a:ahLst/>
              <a:cxnLst/>
              <a:rect l="l" t="t" r="r" b="b"/>
              <a:pathLst>
                <a:path w="2429" h="2096" extrusionOk="0">
                  <a:moveTo>
                    <a:pt x="371" y="1"/>
                  </a:moveTo>
                  <a:lnTo>
                    <a:pt x="0" y="716"/>
                  </a:lnTo>
                  <a:cubicBezTo>
                    <a:pt x="119" y="808"/>
                    <a:pt x="211" y="884"/>
                    <a:pt x="337" y="999"/>
                  </a:cubicBezTo>
                  <a:cubicBezTo>
                    <a:pt x="501" y="1148"/>
                    <a:pt x="540" y="1163"/>
                    <a:pt x="624" y="1282"/>
                  </a:cubicBezTo>
                  <a:cubicBezTo>
                    <a:pt x="708" y="1400"/>
                    <a:pt x="1144" y="1710"/>
                    <a:pt x="1190" y="1794"/>
                  </a:cubicBezTo>
                  <a:cubicBezTo>
                    <a:pt x="1235" y="1875"/>
                    <a:pt x="1285" y="2066"/>
                    <a:pt x="1381" y="2093"/>
                  </a:cubicBezTo>
                  <a:cubicBezTo>
                    <a:pt x="1388" y="2094"/>
                    <a:pt x="1395" y="2095"/>
                    <a:pt x="1402" y="2095"/>
                  </a:cubicBezTo>
                  <a:cubicBezTo>
                    <a:pt x="1489" y="2095"/>
                    <a:pt x="1541" y="1974"/>
                    <a:pt x="1541" y="1974"/>
                  </a:cubicBezTo>
                  <a:cubicBezTo>
                    <a:pt x="1541" y="1974"/>
                    <a:pt x="1560" y="1995"/>
                    <a:pt x="1614" y="1995"/>
                  </a:cubicBezTo>
                  <a:cubicBezTo>
                    <a:pt x="1629" y="1995"/>
                    <a:pt x="1647" y="1993"/>
                    <a:pt x="1668" y="1989"/>
                  </a:cubicBezTo>
                  <a:cubicBezTo>
                    <a:pt x="1767" y="1974"/>
                    <a:pt x="1790" y="1901"/>
                    <a:pt x="1790" y="1901"/>
                  </a:cubicBezTo>
                  <a:cubicBezTo>
                    <a:pt x="1790" y="1901"/>
                    <a:pt x="1801" y="1928"/>
                    <a:pt x="1885" y="1928"/>
                  </a:cubicBezTo>
                  <a:cubicBezTo>
                    <a:pt x="1970" y="1928"/>
                    <a:pt x="2088" y="1775"/>
                    <a:pt x="2088" y="1775"/>
                  </a:cubicBezTo>
                  <a:cubicBezTo>
                    <a:pt x="2088" y="1775"/>
                    <a:pt x="2136" y="1787"/>
                    <a:pt x="2192" y="1787"/>
                  </a:cubicBezTo>
                  <a:cubicBezTo>
                    <a:pt x="2228" y="1787"/>
                    <a:pt x="2266" y="1782"/>
                    <a:pt x="2298" y="1768"/>
                  </a:cubicBezTo>
                  <a:cubicBezTo>
                    <a:pt x="2383" y="1725"/>
                    <a:pt x="2428" y="1519"/>
                    <a:pt x="2406" y="1389"/>
                  </a:cubicBezTo>
                  <a:cubicBezTo>
                    <a:pt x="2383" y="1259"/>
                    <a:pt x="2130" y="922"/>
                    <a:pt x="2042" y="800"/>
                  </a:cubicBezTo>
                  <a:cubicBezTo>
                    <a:pt x="1951" y="678"/>
                    <a:pt x="1664" y="666"/>
                    <a:pt x="1308" y="567"/>
                  </a:cubicBezTo>
                  <a:cubicBezTo>
                    <a:pt x="953" y="467"/>
                    <a:pt x="670" y="215"/>
                    <a:pt x="371"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3928700" y="1301700"/>
              <a:ext cx="4050" cy="13600"/>
            </a:xfrm>
            <a:custGeom>
              <a:avLst/>
              <a:gdLst/>
              <a:ahLst/>
              <a:cxnLst/>
              <a:rect l="l" t="t" r="r" b="b"/>
              <a:pathLst>
                <a:path w="162" h="544" extrusionOk="0">
                  <a:moveTo>
                    <a:pt x="1" y="0"/>
                  </a:moveTo>
                  <a:lnTo>
                    <a:pt x="119" y="543"/>
                  </a:lnTo>
                  <a:cubicBezTo>
                    <a:pt x="119" y="543"/>
                    <a:pt x="161" y="318"/>
                    <a:pt x="154" y="226"/>
                  </a:cubicBezTo>
                  <a:cubicBezTo>
                    <a:pt x="142" y="134"/>
                    <a:pt x="1" y="0"/>
                    <a:pt x="1"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3921450" y="1304900"/>
              <a:ext cx="4025" cy="13925"/>
            </a:xfrm>
            <a:custGeom>
              <a:avLst/>
              <a:gdLst/>
              <a:ahLst/>
              <a:cxnLst/>
              <a:rect l="l" t="t" r="r" b="b"/>
              <a:pathLst>
                <a:path w="161" h="557" extrusionOk="0">
                  <a:moveTo>
                    <a:pt x="18" y="1"/>
                  </a:moveTo>
                  <a:cubicBezTo>
                    <a:pt x="16" y="1"/>
                    <a:pt x="14" y="1"/>
                    <a:pt x="11" y="2"/>
                  </a:cubicBezTo>
                  <a:cubicBezTo>
                    <a:pt x="4" y="6"/>
                    <a:pt x="0" y="14"/>
                    <a:pt x="4" y="21"/>
                  </a:cubicBezTo>
                  <a:cubicBezTo>
                    <a:pt x="4" y="25"/>
                    <a:pt x="111" y="331"/>
                    <a:pt x="119" y="392"/>
                  </a:cubicBezTo>
                  <a:cubicBezTo>
                    <a:pt x="130" y="450"/>
                    <a:pt x="96" y="534"/>
                    <a:pt x="96" y="538"/>
                  </a:cubicBezTo>
                  <a:cubicBezTo>
                    <a:pt x="96" y="545"/>
                    <a:pt x="99" y="553"/>
                    <a:pt x="107" y="557"/>
                  </a:cubicBezTo>
                  <a:lnTo>
                    <a:pt x="111" y="557"/>
                  </a:lnTo>
                  <a:cubicBezTo>
                    <a:pt x="119" y="557"/>
                    <a:pt x="122" y="553"/>
                    <a:pt x="126" y="549"/>
                  </a:cubicBezTo>
                  <a:cubicBezTo>
                    <a:pt x="126" y="545"/>
                    <a:pt x="161" y="453"/>
                    <a:pt x="149" y="385"/>
                  </a:cubicBezTo>
                  <a:cubicBezTo>
                    <a:pt x="141" y="323"/>
                    <a:pt x="34" y="25"/>
                    <a:pt x="31" y="10"/>
                  </a:cubicBezTo>
                  <a:cubicBezTo>
                    <a:pt x="31" y="4"/>
                    <a:pt x="24" y="1"/>
                    <a:pt x="18"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3913975" y="1308625"/>
              <a:ext cx="4525" cy="12025"/>
            </a:xfrm>
            <a:custGeom>
              <a:avLst/>
              <a:gdLst/>
              <a:ahLst/>
              <a:cxnLst/>
              <a:rect l="l" t="t" r="r" b="b"/>
              <a:pathLst>
                <a:path w="181" h="481" extrusionOk="0">
                  <a:moveTo>
                    <a:pt x="19" y="1"/>
                  </a:moveTo>
                  <a:cubicBezTo>
                    <a:pt x="17" y="1"/>
                    <a:pt x="14" y="1"/>
                    <a:pt x="12" y="2"/>
                  </a:cubicBezTo>
                  <a:cubicBezTo>
                    <a:pt x="5" y="6"/>
                    <a:pt x="1" y="18"/>
                    <a:pt x="5" y="25"/>
                  </a:cubicBezTo>
                  <a:cubicBezTo>
                    <a:pt x="8" y="25"/>
                    <a:pt x="123" y="297"/>
                    <a:pt x="146" y="465"/>
                  </a:cubicBezTo>
                  <a:cubicBezTo>
                    <a:pt x="150" y="473"/>
                    <a:pt x="154" y="480"/>
                    <a:pt x="161" y="480"/>
                  </a:cubicBezTo>
                  <a:lnTo>
                    <a:pt x="165" y="480"/>
                  </a:lnTo>
                  <a:cubicBezTo>
                    <a:pt x="173" y="476"/>
                    <a:pt x="180" y="469"/>
                    <a:pt x="177" y="461"/>
                  </a:cubicBezTo>
                  <a:cubicBezTo>
                    <a:pt x="150" y="285"/>
                    <a:pt x="39" y="21"/>
                    <a:pt x="35" y="10"/>
                  </a:cubicBezTo>
                  <a:cubicBezTo>
                    <a:pt x="32" y="4"/>
                    <a:pt x="25" y="1"/>
                    <a:pt x="19"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013300" y="1358950"/>
              <a:ext cx="224950" cy="435550"/>
            </a:xfrm>
            <a:custGeom>
              <a:avLst/>
              <a:gdLst/>
              <a:ahLst/>
              <a:cxnLst/>
              <a:rect l="l" t="t" r="r" b="b"/>
              <a:pathLst>
                <a:path w="8998" h="17422" extrusionOk="0">
                  <a:moveTo>
                    <a:pt x="804" y="1"/>
                  </a:moveTo>
                  <a:lnTo>
                    <a:pt x="1" y="387"/>
                  </a:lnTo>
                  <a:lnTo>
                    <a:pt x="8195" y="17422"/>
                  </a:lnTo>
                  <a:lnTo>
                    <a:pt x="8998" y="17032"/>
                  </a:lnTo>
                  <a:lnTo>
                    <a:pt x="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4047150" y="1364200"/>
              <a:ext cx="23250" cy="63125"/>
            </a:xfrm>
            <a:custGeom>
              <a:avLst/>
              <a:gdLst/>
              <a:ahLst/>
              <a:cxnLst/>
              <a:rect l="l" t="t" r="r" b="b"/>
              <a:pathLst>
                <a:path w="930" h="2525" extrusionOk="0">
                  <a:moveTo>
                    <a:pt x="0" y="1"/>
                  </a:moveTo>
                  <a:cubicBezTo>
                    <a:pt x="0" y="1"/>
                    <a:pt x="50" y="735"/>
                    <a:pt x="111" y="1064"/>
                  </a:cubicBezTo>
                  <a:cubicBezTo>
                    <a:pt x="191" y="1496"/>
                    <a:pt x="494" y="1748"/>
                    <a:pt x="559" y="1852"/>
                  </a:cubicBezTo>
                  <a:cubicBezTo>
                    <a:pt x="627" y="1951"/>
                    <a:pt x="555" y="2089"/>
                    <a:pt x="555" y="2089"/>
                  </a:cubicBezTo>
                  <a:cubicBezTo>
                    <a:pt x="494" y="2123"/>
                    <a:pt x="390" y="2295"/>
                    <a:pt x="383" y="2395"/>
                  </a:cubicBezTo>
                  <a:cubicBezTo>
                    <a:pt x="379" y="2470"/>
                    <a:pt x="436" y="2525"/>
                    <a:pt x="496" y="2525"/>
                  </a:cubicBezTo>
                  <a:cubicBezTo>
                    <a:pt x="509" y="2525"/>
                    <a:pt x="523" y="2522"/>
                    <a:pt x="536" y="2517"/>
                  </a:cubicBezTo>
                  <a:cubicBezTo>
                    <a:pt x="608" y="2490"/>
                    <a:pt x="815" y="2353"/>
                    <a:pt x="872" y="2322"/>
                  </a:cubicBezTo>
                  <a:cubicBezTo>
                    <a:pt x="929" y="2295"/>
                    <a:pt x="929" y="1993"/>
                    <a:pt x="922" y="1787"/>
                  </a:cubicBezTo>
                  <a:cubicBezTo>
                    <a:pt x="914" y="1584"/>
                    <a:pt x="490" y="1190"/>
                    <a:pt x="467" y="1072"/>
                  </a:cubicBezTo>
                  <a:cubicBezTo>
                    <a:pt x="448" y="976"/>
                    <a:pt x="73" y="253"/>
                    <a:pt x="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4026150" y="1407825"/>
              <a:ext cx="17675" cy="10800"/>
            </a:xfrm>
            <a:custGeom>
              <a:avLst/>
              <a:gdLst/>
              <a:ahLst/>
              <a:cxnLst/>
              <a:rect l="l" t="t" r="r" b="b"/>
              <a:pathLst>
                <a:path w="707" h="432" extrusionOk="0">
                  <a:moveTo>
                    <a:pt x="612" y="1"/>
                  </a:moveTo>
                  <a:cubicBezTo>
                    <a:pt x="437" y="1"/>
                    <a:pt x="49" y="168"/>
                    <a:pt x="49" y="168"/>
                  </a:cubicBezTo>
                  <a:cubicBezTo>
                    <a:pt x="0" y="265"/>
                    <a:pt x="87" y="432"/>
                    <a:pt x="148" y="432"/>
                  </a:cubicBezTo>
                  <a:cubicBezTo>
                    <a:pt x="149" y="432"/>
                    <a:pt x="151" y="432"/>
                    <a:pt x="152" y="432"/>
                  </a:cubicBezTo>
                  <a:cubicBezTo>
                    <a:pt x="152" y="432"/>
                    <a:pt x="706" y="195"/>
                    <a:pt x="695" y="45"/>
                  </a:cubicBezTo>
                  <a:cubicBezTo>
                    <a:pt x="692" y="13"/>
                    <a:pt x="660" y="1"/>
                    <a:pt x="612"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4028500" y="1410775"/>
              <a:ext cx="19900" cy="15150"/>
            </a:xfrm>
            <a:custGeom>
              <a:avLst/>
              <a:gdLst/>
              <a:ahLst/>
              <a:cxnLst/>
              <a:rect l="l" t="t" r="r" b="b"/>
              <a:pathLst>
                <a:path w="796" h="606" extrusionOk="0">
                  <a:moveTo>
                    <a:pt x="625" y="0"/>
                  </a:moveTo>
                  <a:cubicBezTo>
                    <a:pt x="596" y="0"/>
                    <a:pt x="566" y="11"/>
                    <a:pt x="540" y="31"/>
                  </a:cubicBezTo>
                  <a:cubicBezTo>
                    <a:pt x="471" y="80"/>
                    <a:pt x="1" y="314"/>
                    <a:pt x="20" y="440"/>
                  </a:cubicBezTo>
                  <a:cubicBezTo>
                    <a:pt x="36" y="541"/>
                    <a:pt x="83" y="605"/>
                    <a:pt x="148" y="605"/>
                  </a:cubicBezTo>
                  <a:cubicBezTo>
                    <a:pt x="162" y="605"/>
                    <a:pt x="177" y="603"/>
                    <a:pt x="192" y="597"/>
                  </a:cubicBezTo>
                  <a:cubicBezTo>
                    <a:pt x="226" y="581"/>
                    <a:pt x="345" y="490"/>
                    <a:pt x="459" y="413"/>
                  </a:cubicBezTo>
                  <a:cubicBezTo>
                    <a:pt x="628" y="298"/>
                    <a:pt x="796" y="180"/>
                    <a:pt x="731" y="65"/>
                  </a:cubicBezTo>
                  <a:cubicBezTo>
                    <a:pt x="708" y="22"/>
                    <a:pt x="668" y="0"/>
                    <a:pt x="625"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4032425" y="1419225"/>
              <a:ext cx="15800" cy="12675"/>
            </a:xfrm>
            <a:custGeom>
              <a:avLst/>
              <a:gdLst/>
              <a:ahLst/>
              <a:cxnLst/>
              <a:rect l="l" t="t" r="r" b="b"/>
              <a:pathLst>
                <a:path w="632" h="507" extrusionOk="0">
                  <a:moveTo>
                    <a:pt x="476" y="1"/>
                  </a:moveTo>
                  <a:cubicBezTo>
                    <a:pt x="425" y="1"/>
                    <a:pt x="367" y="25"/>
                    <a:pt x="318" y="60"/>
                  </a:cubicBezTo>
                  <a:cubicBezTo>
                    <a:pt x="230" y="121"/>
                    <a:pt x="31" y="251"/>
                    <a:pt x="16" y="339"/>
                  </a:cubicBezTo>
                  <a:cubicBezTo>
                    <a:pt x="0" y="427"/>
                    <a:pt x="35" y="484"/>
                    <a:pt x="104" y="503"/>
                  </a:cubicBezTo>
                  <a:cubicBezTo>
                    <a:pt x="110" y="505"/>
                    <a:pt x="116" y="506"/>
                    <a:pt x="123" y="506"/>
                  </a:cubicBezTo>
                  <a:cubicBezTo>
                    <a:pt x="197" y="506"/>
                    <a:pt x="322" y="405"/>
                    <a:pt x="410" y="331"/>
                  </a:cubicBezTo>
                  <a:cubicBezTo>
                    <a:pt x="509" y="251"/>
                    <a:pt x="631" y="159"/>
                    <a:pt x="570" y="52"/>
                  </a:cubicBezTo>
                  <a:cubicBezTo>
                    <a:pt x="548" y="15"/>
                    <a:pt x="514" y="1"/>
                    <a:pt x="476"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4038150" y="1428900"/>
              <a:ext cx="10825" cy="8000"/>
            </a:xfrm>
            <a:custGeom>
              <a:avLst/>
              <a:gdLst/>
              <a:ahLst/>
              <a:cxnLst/>
              <a:rect l="l" t="t" r="r" b="b"/>
              <a:pathLst>
                <a:path w="433" h="320" extrusionOk="0">
                  <a:moveTo>
                    <a:pt x="240" y="0"/>
                  </a:moveTo>
                  <a:cubicBezTo>
                    <a:pt x="212" y="0"/>
                    <a:pt x="186" y="8"/>
                    <a:pt x="165" y="21"/>
                  </a:cubicBezTo>
                  <a:cubicBezTo>
                    <a:pt x="112" y="55"/>
                    <a:pt x="1" y="105"/>
                    <a:pt x="16" y="185"/>
                  </a:cubicBezTo>
                  <a:cubicBezTo>
                    <a:pt x="27" y="263"/>
                    <a:pt x="103" y="319"/>
                    <a:pt x="160" y="319"/>
                  </a:cubicBezTo>
                  <a:cubicBezTo>
                    <a:pt x="162" y="319"/>
                    <a:pt x="163" y="319"/>
                    <a:pt x="165" y="319"/>
                  </a:cubicBezTo>
                  <a:cubicBezTo>
                    <a:pt x="223" y="311"/>
                    <a:pt x="433" y="239"/>
                    <a:pt x="356" y="70"/>
                  </a:cubicBezTo>
                  <a:cubicBezTo>
                    <a:pt x="333" y="21"/>
                    <a:pt x="285" y="0"/>
                    <a:pt x="240"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3914450" y="952825"/>
              <a:ext cx="86925" cy="110875"/>
            </a:xfrm>
            <a:custGeom>
              <a:avLst/>
              <a:gdLst/>
              <a:ahLst/>
              <a:cxnLst/>
              <a:rect l="l" t="t" r="r" b="b"/>
              <a:pathLst>
                <a:path w="3477" h="4435" extrusionOk="0">
                  <a:moveTo>
                    <a:pt x="1770" y="1"/>
                  </a:moveTo>
                  <a:cubicBezTo>
                    <a:pt x="1583" y="1"/>
                    <a:pt x="1399" y="29"/>
                    <a:pt x="1236" y="94"/>
                  </a:cubicBezTo>
                  <a:cubicBezTo>
                    <a:pt x="441" y="411"/>
                    <a:pt x="383" y="1111"/>
                    <a:pt x="192" y="1811"/>
                  </a:cubicBezTo>
                  <a:cubicBezTo>
                    <a:pt x="1" y="2515"/>
                    <a:pt x="272" y="3035"/>
                    <a:pt x="632" y="3581"/>
                  </a:cubicBezTo>
                  <a:cubicBezTo>
                    <a:pt x="865" y="3933"/>
                    <a:pt x="1312" y="4319"/>
                    <a:pt x="1748" y="4426"/>
                  </a:cubicBezTo>
                  <a:cubicBezTo>
                    <a:pt x="1771" y="4432"/>
                    <a:pt x="1794" y="4435"/>
                    <a:pt x="1818" y="4435"/>
                  </a:cubicBezTo>
                  <a:cubicBezTo>
                    <a:pt x="2249" y="4435"/>
                    <a:pt x="2855" y="3543"/>
                    <a:pt x="3025" y="2847"/>
                  </a:cubicBezTo>
                  <a:cubicBezTo>
                    <a:pt x="3083" y="2622"/>
                    <a:pt x="3312" y="2182"/>
                    <a:pt x="3393" y="1777"/>
                  </a:cubicBezTo>
                  <a:cubicBezTo>
                    <a:pt x="3477" y="1325"/>
                    <a:pt x="3385" y="836"/>
                    <a:pt x="3033" y="465"/>
                  </a:cubicBezTo>
                  <a:cubicBezTo>
                    <a:pt x="2776" y="197"/>
                    <a:pt x="2259" y="1"/>
                    <a:pt x="177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3966550" y="1009750"/>
              <a:ext cx="6625" cy="25350"/>
            </a:xfrm>
            <a:custGeom>
              <a:avLst/>
              <a:gdLst/>
              <a:ahLst/>
              <a:cxnLst/>
              <a:rect l="l" t="t" r="r" b="b"/>
              <a:pathLst>
                <a:path w="265" h="1014" extrusionOk="0">
                  <a:moveTo>
                    <a:pt x="234" y="0"/>
                  </a:moveTo>
                  <a:cubicBezTo>
                    <a:pt x="215" y="0"/>
                    <a:pt x="200" y="16"/>
                    <a:pt x="196" y="31"/>
                  </a:cubicBezTo>
                  <a:lnTo>
                    <a:pt x="150" y="891"/>
                  </a:lnTo>
                  <a:cubicBezTo>
                    <a:pt x="142" y="910"/>
                    <a:pt x="131" y="926"/>
                    <a:pt x="112" y="937"/>
                  </a:cubicBezTo>
                  <a:cubicBezTo>
                    <a:pt x="101" y="944"/>
                    <a:pt x="91" y="946"/>
                    <a:pt x="80" y="946"/>
                  </a:cubicBezTo>
                  <a:cubicBezTo>
                    <a:pt x="70" y="946"/>
                    <a:pt x="61" y="945"/>
                    <a:pt x="51" y="941"/>
                  </a:cubicBezTo>
                  <a:cubicBezTo>
                    <a:pt x="47" y="939"/>
                    <a:pt x="44" y="939"/>
                    <a:pt x="40" y="939"/>
                  </a:cubicBezTo>
                  <a:cubicBezTo>
                    <a:pt x="27" y="939"/>
                    <a:pt x="14" y="948"/>
                    <a:pt x="8" y="960"/>
                  </a:cubicBezTo>
                  <a:cubicBezTo>
                    <a:pt x="1" y="979"/>
                    <a:pt x="12" y="998"/>
                    <a:pt x="28" y="1006"/>
                  </a:cubicBezTo>
                  <a:cubicBezTo>
                    <a:pt x="43" y="1010"/>
                    <a:pt x="62" y="1014"/>
                    <a:pt x="77" y="1014"/>
                  </a:cubicBezTo>
                  <a:cubicBezTo>
                    <a:pt x="100" y="1014"/>
                    <a:pt x="123" y="1006"/>
                    <a:pt x="142" y="995"/>
                  </a:cubicBezTo>
                  <a:cubicBezTo>
                    <a:pt x="181" y="975"/>
                    <a:pt x="207" y="945"/>
                    <a:pt x="215" y="903"/>
                  </a:cubicBezTo>
                  <a:lnTo>
                    <a:pt x="215" y="899"/>
                  </a:lnTo>
                  <a:lnTo>
                    <a:pt x="265" y="35"/>
                  </a:lnTo>
                  <a:cubicBezTo>
                    <a:pt x="265" y="16"/>
                    <a:pt x="249" y="0"/>
                    <a:pt x="234"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3954425" y="1038400"/>
              <a:ext cx="16175" cy="8450"/>
            </a:xfrm>
            <a:custGeom>
              <a:avLst/>
              <a:gdLst/>
              <a:ahLst/>
              <a:cxnLst/>
              <a:rect l="l" t="t" r="r" b="b"/>
              <a:pathLst>
                <a:path w="647" h="338" extrusionOk="0">
                  <a:moveTo>
                    <a:pt x="25" y="1"/>
                  </a:moveTo>
                  <a:cubicBezTo>
                    <a:pt x="12" y="1"/>
                    <a:pt x="1" y="11"/>
                    <a:pt x="4" y="25"/>
                  </a:cubicBezTo>
                  <a:cubicBezTo>
                    <a:pt x="8" y="116"/>
                    <a:pt x="96" y="296"/>
                    <a:pt x="264" y="330"/>
                  </a:cubicBezTo>
                  <a:cubicBezTo>
                    <a:pt x="287" y="335"/>
                    <a:pt x="310" y="337"/>
                    <a:pt x="333" y="337"/>
                  </a:cubicBezTo>
                  <a:cubicBezTo>
                    <a:pt x="456" y="337"/>
                    <a:pt x="569" y="273"/>
                    <a:pt x="623" y="212"/>
                  </a:cubicBezTo>
                  <a:cubicBezTo>
                    <a:pt x="646" y="189"/>
                    <a:pt x="635" y="147"/>
                    <a:pt x="604" y="139"/>
                  </a:cubicBezTo>
                  <a:lnTo>
                    <a:pt x="31" y="2"/>
                  </a:lnTo>
                  <a:cubicBezTo>
                    <a:pt x="29" y="1"/>
                    <a:pt x="27"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909100" y="995400"/>
              <a:ext cx="20975" cy="30275"/>
            </a:xfrm>
            <a:custGeom>
              <a:avLst/>
              <a:gdLst/>
              <a:ahLst/>
              <a:cxnLst/>
              <a:rect l="l" t="t" r="r" b="b"/>
              <a:pathLst>
                <a:path w="839" h="1211" extrusionOk="0">
                  <a:moveTo>
                    <a:pt x="434" y="1"/>
                  </a:moveTo>
                  <a:cubicBezTo>
                    <a:pt x="421" y="1"/>
                    <a:pt x="408" y="2"/>
                    <a:pt x="395" y="5"/>
                  </a:cubicBezTo>
                  <a:cubicBezTo>
                    <a:pt x="200" y="47"/>
                    <a:pt x="1" y="356"/>
                    <a:pt x="66" y="685"/>
                  </a:cubicBezTo>
                  <a:cubicBezTo>
                    <a:pt x="129" y="988"/>
                    <a:pt x="313" y="1210"/>
                    <a:pt x="494" y="1210"/>
                  </a:cubicBezTo>
                  <a:cubicBezTo>
                    <a:pt x="509" y="1210"/>
                    <a:pt x="525" y="1209"/>
                    <a:pt x="540" y="1205"/>
                  </a:cubicBezTo>
                  <a:cubicBezTo>
                    <a:pt x="735" y="1167"/>
                    <a:pt x="838" y="869"/>
                    <a:pt x="773" y="540"/>
                  </a:cubicBezTo>
                  <a:cubicBezTo>
                    <a:pt x="709" y="234"/>
                    <a:pt x="605" y="1"/>
                    <a:pt x="434"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3952975" y="1009525"/>
              <a:ext cx="6450" cy="9375"/>
            </a:xfrm>
            <a:custGeom>
              <a:avLst/>
              <a:gdLst/>
              <a:ahLst/>
              <a:cxnLst/>
              <a:rect l="l" t="t" r="r" b="b"/>
              <a:pathLst>
                <a:path w="258" h="375" extrusionOk="0">
                  <a:moveTo>
                    <a:pt x="165" y="1"/>
                  </a:moveTo>
                  <a:cubicBezTo>
                    <a:pt x="110" y="1"/>
                    <a:pt x="49" y="70"/>
                    <a:pt x="28" y="162"/>
                  </a:cubicBezTo>
                  <a:cubicBezTo>
                    <a:pt x="1" y="266"/>
                    <a:pt x="28" y="361"/>
                    <a:pt x="85" y="373"/>
                  </a:cubicBezTo>
                  <a:cubicBezTo>
                    <a:pt x="90" y="374"/>
                    <a:pt x="95" y="375"/>
                    <a:pt x="101" y="375"/>
                  </a:cubicBezTo>
                  <a:cubicBezTo>
                    <a:pt x="154" y="375"/>
                    <a:pt x="209" y="306"/>
                    <a:pt x="230" y="216"/>
                  </a:cubicBezTo>
                  <a:cubicBezTo>
                    <a:pt x="257" y="113"/>
                    <a:pt x="230" y="17"/>
                    <a:pt x="177" y="2"/>
                  </a:cubicBezTo>
                  <a:cubicBezTo>
                    <a:pt x="173" y="1"/>
                    <a:pt x="169" y="1"/>
                    <a:pt x="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3981475" y="1016575"/>
              <a:ext cx="6425" cy="9375"/>
            </a:xfrm>
            <a:custGeom>
              <a:avLst/>
              <a:gdLst/>
              <a:ahLst/>
              <a:cxnLst/>
              <a:rect l="l" t="t" r="r" b="b"/>
              <a:pathLst>
                <a:path w="257" h="375" extrusionOk="0">
                  <a:moveTo>
                    <a:pt x="157" y="1"/>
                  </a:moveTo>
                  <a:cubicBezTo>
                    <a:pt x="104" y="1"/>
                    <a:pt x="48" y="69"/>
                    <a:pt x="23" y="160"/>
                  </a:cubicBezTo>
                  <a:cubicBezTo>
                    <a:pt x="0" y="263"/>
                    <a:pt x="23" y="358"/>
                    <a:pt x="81" y="374"/>
                  </a:cubicBezTo>
                  <a:cubicBezTo>
                    <a:pt x="85" y="374"/>
                    <a:pt x="89" y="375"/>
                    <a:pt x="93" y="375"/>
                  </a:cubicBezTo>
                  <a:cubicBezTo>
                    <a:pt x="147" y="375"/>
                    <a:pt x="205" y="306"/>
                    <a:pt x="230" y="213"/>
                  </a:cubicBezTo>
                  <a:cubicBezTo>
                    <a:pt x="257" y="110"/>
                    <a:pt x="230" y="14"/>
                    <a:pt x="172" y="3"/>
                  </a:cubicBezTo>
                  <a:cubicBezTo>
                    <a:pt x="167" y="1"/>
                    <a:pt x="162" y="1"/>
                    <a:pt x="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3914175" y="1000850"/>
              <a:ext cx="8825" cy="17825"/>
            </a:xfrm>
            <a:custGeom>
              <a:avLst/>
              <a:gdLst/>
              <a:ahLst/>
              <a:cxnLst/>
              <a:rect l="l" t="t" r="r" b="b"/>
              <a:pathLst>
                <a:path w="353" h="713" extrusionOk="0">
                  <a:moveTo>
                    <a:pt x="233" y="1"/>
                  </a:moveTo>
                  <a:cubicBezTo>
                    <a:pt x="194" y="1"/>
                    <a:pt x="152" y="17"/>
                    <a:pt x="119" y="51"/>
                  </a:cubicBezTo>
                  <a:cubicBezTo>
                    <a:pt x="81" y="89"/>
                    <a:pt x="65" y="138"/>
                    <a:pt x="54" y="173"/>
                  </a:cubicBezTo>
                  <a:cubicBezTo>
                    <a:pt x="0" y="364"/>
                    <a:pt x="46" y="571"/>
                    <a:pt x="169" y="704"/>
                  </a:cubicBezTo>
                  <a:cubicBezTo>
                    <a:pt x="176" y="708"/>
                    <a:pt x="184" y="712"/>
                    <a:pt x="192" y="712"/>
                  </a:cubicBezTo>
                  <a:cubicBezTo>
                    <a:pt x="203" y="712"/>
                    <a:pt x="211" y="712"/>
                    <a:pt x="215" y="704"/>
                  </a:cubicBezTo>
                  <a:cubicBezTo>
                    <a:pt x="230" y="693"/>
                    <a:pt x="230" y="670"/>
                    <a:pt x="218" y="659"/>
                  </a:cubicBezTo>
                  <a:cubicBezTo>
                    <a:pt x="111" y="540"/>
                    <a:pt x="69" y="360"/>
                    <a:pt x="119" y="192"/>
                  </a:cubicBezTo>
                  <a:cubicBezTo>
                    <a:pt x="130" y="146"/>
                    <a:pt x="146" y="116"/>
                    <a:pt x="169" y="96"/>
                  </a:cubicBezTo>
                  <a:cubicBezTo>
                    <a:pt x="184" y="81"/>
                    <a:pt x="208" y="68"/>
                    <a:pt x="230" y="68"/>
                  </a:cubicBezTo>
                  <a:cubicBezTo>
                    <a:pt x="235" y="68"/>
                    <a:pt x="240" y="68"/>
                    <a:pt x="245" y="70"/>
                  </a:cubicBezTo>
                  <a:cubicBezTo>
                    <a:pt x="260" y="73"/>
                    <a:pt x="268" y="81"/>
                    <a:pt x="276" y="96"/>
                  </a:cubicBezTo>
                  <a:cubicBezTo>
                    <a:pt x="280" y="100"/>
                    <a:pt x="283" y="112"/>
                    <a:pt x="280" y="119"/>
                  </a:cubicBezTo>
                  <a:cubicBezTo>
                    <a:pt x="272" y="138"/>
                    <a:pt x="280" y="158"/>
                    <a:pt x="299" y="165"/>
                  </a:cubicBezTo>
                  <a:cubicBezTo>
                    <a:pt x="302" y="167"/>
                    <a:pt x="306" y="168"/>
                    <a:pt x="309" y="168"/>
                  </a:cubicBezTo>
                  <a:cubicBezTo>
                    <a:pt x="322" y="168"/>
                    <a:pt x="335" y="158"/>
                    <a:pt x="341" y="146"/>
                  </a:cubicBezTo>
                  <a:cubicBezTo>
                    <a:pt x="352" y="119"/>
                    <a:pt x="348" y="93"/>
                    <a:pt x="337" y="66"/>
                  </a:cubicBezTo>
                  <a:cubicBezTo>
                    <a:pt x="322" y="35"/>
                    <a:pt x="295" y="12"/>
                    <a:pt x="264" y="5"/>
                  </a:cubicBezTo>
                  <a:cubicBezTo>
                    <a:pt x="254" y="2"/>
                    <a:pt x="244" y="1"/>
                    <a:pt x="233"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3943225" y="996150"/>
              <a:ext cx="19825" cy="6650"/>
            </a:xfrm>
            <a:custGeom>
              <a:avLst/>
              <a:gdLst/>
              <a:ahLst/>
              <a:cxnLst/>
              <a:rect l="l" t="t" r="r" b="b"/>
              <a:pathLst>
                <a:path w="793" h="266" extrusionOk="0">
                  <a:moveTo>
                    <a:pt x="360" y="0"/>
                  </a:moveTo>
                  <a:cubicBezTo>
                    <a:pt x="315" y="0"/>
                    <a:pt x="269" y="4"/>
                    <a:pt x="226" y="13"/>
                  </a:cubicBezTo>
                  <a:cubicBezTo>
                    <a:pt x="196" y="17"/>
                    <a:pt x="165" y="24"/>
                    <a:pt x="138" y="32"/>
                  </a:cubicBezTo>
                  <a:cubicBezTo>
                    <a:pt x="123" y="40"/>
                    <a:pt x="108" y="44"/>
                    <a:pt x="93" y="51"/>
                  </a:cubicBezTo>
                  <a:cubicBezTo>
                    <a:pt x="81" y="55"/>
                    <a:pt x="70" y="63"/>
                    <a:pt x="54" y="70"/>
                  </a:cubicBezTo>
                  <a:cubicBezTo>
                    <a:pt x="20" y="86"/>
                    <a:pt x="1" y="128"/>
                    <a:pt x="16" y="162"/>
                  </a:cubicBezTo>
                  <a:cubicBezTo>
                    <a:pt x="24" y="189"/>
                    <a:pt x="47" y="208"/>
                    <a:pt x="73" y="212"/>
                  </a:cubicBezTo>
                  <a:lnTo>
                    <a:pt x="100" y="216"/>
                  </a:lnTo>
                  <a:lnTo>
                    <a:pt x="169" y="216"/>
                  </a:lnTo>
                  <a:cubicBezTo>
                    <a:pt x="196" y="216"/>
                    <a:pt x="219" y="216"/>
                    <a:pt x="242" y="219"/>
                  </a:cubicBezTo>
                  <a:cubicBezTo>
                    <a:pt x="291" y="219"/>
                    <a:pt x="341" y="223"/>
                    <a:pt x="387" y="227"/>
                  </a:cubicBezTo>
                  <a:cubicBezTo>
                    <a:pt x="437" y="231"/>
                    <a:pt x="486" y="239"/>
                    <a:pt x="532" y="242"/>
                  </a:cubicBezTo>
                  <a:cubicBezTo>
                    <a:pt x="582" y="250"/>
                    <a:pt x="632" y="258"/>
                    <a:pt x="681" y="265"/>
                  </a:cubicBezTo>
                  <a:lnTo>
                    <a:pt x="685" y="265"/>
                  </a:lnTo>
                  <a:cubicBezTo>
                    <a:pt x="688" y="266"/>
                    <a:pt x="691" y="266"/>
                    <a:pt x="694" y="266"/>
                  </a:cubicBezTo>
                  <a:cubicBezTo>
                    <a:pt x="736" y="266"/>
                    <a:pt x="774" y="239"/>
                    <a:pt x="785" y="196"/>
                  </a:cubicBezTo>
                  <a:cubicBezTo>
                    <a:pt x="792" y="158"/>
                    <a:pt x="773" y="120"/>
                    <a:pt x="743" y="101"/>
                  </a:cubicBezTo>
                  <a:cubicBezTo>
                    <a:pt x="693" y="70"/>
                    <a:pt x="639" y="47"/>
                    <a:pt x="582" y="32"/>
                  </a:cubicBezTo>
                  <a:cubicBezTo>
                    <a:pt x="525" y="13"/>
                    <a:pt x="464" y="5"/>
                    <a:pt x="406" y="1"/>
                  </a:cubicBezTo>
                  <a:cubicBezTo>
                    <a:pt x="391" y="1"/>
                    <a:pt x="376" y="0"/>
                    <a:pt x="360"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3980125" y="1003700"/>
              <a:ext cx="18475" cy="10375"/>
            </a:xfrm>
            <a:custGeom>
              <a:avLst/>
              <a:gdLst/>
              <a:ahLst/>
              <a:cxnLst/>
              <a:rect l="l" t="t" r="r" b="b"/>
              <a:pathLst>
                <a:path w="739" h="415" extrusionOk="0">
                  <a:moveTo>
                    <a:pt x="134" y="0"/>
                  </a:moveTo>
                  <a:cubicBezTo>
                    <a:pt x="119" y="0"/>
                    <a:pt x="104" y="1"/>
                    <a:pt x="89" y="2"/>
                  </a:cubicBezTo>
                  <a:cubicBezTo>
                    <a:pt x="54" y="5"/>
                    <a:pt x="20" y="28"/>
                    <a:pt x="12" y="67"/>
                  </a:cubicBezTo>
                  <a:cubicBezTo>
                    <a:pt x="1" y="112"/>
                    <a:pt x="24" y="154"/>
                    <a:pt x="66" y="174"/>
                  </a:cubicBezTo>
                  <a:lnTo>
                    <a:pt x="70" y="174"/>
                  </a:lnTo>
                  <a:cubicBezTo>
                    <a:pt x="116" y="193"/>
                    <a:pt x="161" y="208"/>
                    <a:pt x="211" y="223"/>
                  </a:cubicBezTo>
                  <a:cubicBezTo>
                    <a:pt x="257" y="242"/>
                    <a:pt x="299" y="258"/>
                    <a:pt x="345" y="277"/>
                  </a:cubicBezTo>
                  <a:cubicBezTo>
                    <a:pt x="391" y="296"/>
                    <a:pt x="437" y="315"/>
                    <a:pt x="479" y="338"/>
                  </a:cubicBezTo>
                  <a:cubicBezTo>
                    <a:pt x="502" y="346"/>
                    <a:pt x="525" y="357"/>
                    <a:pt x="544" y="369"/>
                  </a:cubicBezTo>
                  <a:lnTo>
                    <a:pt x="578" y="388"/>
                  </a:lnTo>
                  <a:cubicBezTo>
                    <a:pt x="590" y="392"/>
                    <a:pt x="601" y="399"/>
                    <a:pt x="609" y="403"/>
                  </a:cubicBezTo>
                  <a:lnTo>
                    <a:pt x="632" y="411"/>
                  </a:lnTo>
                  <a:cubicBezTo>
                    <a:pt x="640" y="413"/>
                    <a:pt x="649" y="414"/>
                    <a:pt x="657" y="414"/>
                  </a:cubicBezTo>
                  <a:cubicBezTo>
                    <a:pt x="675" y="414"/>
                    <a:pt x="693" y="408"/>
                    <a:pt x="708" y="395"/>
                  </a:cubicBezTo>
                  <a:cubicBezTo>
                    <a:pt x="735" y="369"/>
                    <a:pt x="739" y="323"/>
                    <a:pt x="716" y="292"/>
                  </a:cubicBezTo>
                  <a:cubicBezTo>
                    <a:pt x="704" y="277"/>
                    <a:pt x="697" y="269"/>
                    <a:pt x="689" y="258"/>
                  </a:cubicBezTo>
                  <a:cubicBezTo>
                    <a:pt x="678" y="242"/>
                    <a:pt x="670" y="235"/>
                    <a:pt x="658" y="223"/>
                  </a:cubicBezTo>
                  <a:cubicBezTo>
                    <a:pt x="636" y="200"/>
                    <a:pt x="616" y="181"/>
                    <a:pt x="590" y="162"/>
                  </a:cubicBezTo>
                  <a:cubicBezTo>
                    <a:pt x="544" y="124"/>
                    <a:pt x="490" y="93"/>
                    <a:pt x="437" y="70"/>
                  </a:cubicBezTo>
                  <a:cubicBezTo>
                    <a:pt x="383" y="44"/>
                    <a:pt x="326" y="24"/>
                    <a:pt x="265" y="13"/>
                  </a:cubicBezTo>
                  <a:cubicBezTo>
                    <a:pt x="222" y="4"/>
                    <a:pt x="179" y="0"/>
                    <a:pt x="134"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916750" y="952575"/>
              <a:ext cx="83775" cy="57475"/>
            </a:xfrm>
            <a:custGeom>
              <a:avLst/>
              <a:gdLst/>
              <a:ahLst/>
              <a:cxnLst/>
              <a:rect l="l" t="t" r="r" b="b"/>
              <a:pathLst>
                <a:path w="3351" h="2299" extrusionOk="0">
                  <a:moveTo>
                    <a:pt x="1680" y="1"/>
                  </a:moveTo>
                  <a:cubicBezTo>
                    <a:pt x="1490" y="1"/>
                    <a:pt x="1305" y="30"/>
                    <a:pt x="1140" y="96"/>
                  </a:cubicBezTo>
                  <a:cubicBezTo>
                    <a:pt x="1106" y="108"/>
                    <a:pt x="934" y="96"/>
                    <a:pt x="903" y="116"/>
                  </a:cubicBezTo>
                  <a:cubicBezTo>
                    <a:pt x="471" y="322"/>
                    <a:pt x="387" y="735"/>
                    <a:pt x="257" y="1175"/>
                  </a:cubicBezTo>
                  <a:cubicBezTo>
                    <a:pt x="226" y="1286"/>
                    <a:pt x="199" y="1397"/>
                    <a:pt x="173" y="1507"/>
                  </a:cubicBezTo>
                  <a:cubicBezTo>
                    <a:pt x="146" y="1607"/>
                    <a:pt x="1" y="1683"/>
                    <a:pt x="123" y="1722"/>
                  </a:cubicBezTo>
                  <a:cubicBezTo>
                    <a:pt x="185" y="1741"/>
                    <a:pt x="258" y="1750"/>
                    <a:pt x="334" y="1750"/>
                  </a:cubicBezTo>
                  <a:cubicBezTo>
                    <a:pt x="527" y="1750"/>
                    <a:pt x="741" y="1689"/>
                    <a:pt x="853" y="1576"/>
                  </a:cubicBezTo>
                  <a:cubicBezTo>
                    <a:pt x="934" y="1500"/>
                    <a:pt x="995" y="1404"/>
                    <a:pt x="1090" y="1347"/>
                  </a:cubicBezTo>
                  <a:cubicBezTo>
                    <a:pt x="1156" y="1311"/>
                    <a:pt x="1227" y="1299"/>
                    <a:pt x="1301" y="1299"/>
                  </a:cubicBezTo>
                  <a:cubicBezTo>
                    <a:pt x="1431" y="1299"/>
                    <a:pt x="1571" y="1336"/>
                    <a:pt x="1702" y="1343"/>
                  </a:cubicBezTo>
                  <a:cubicBezTo>
                    <a:pt x="1712" y="1343"/>
                    <a:pt x="1722" y="1344"/>
                    <a:pt x="1732" y="1344"/>
                  </a:cubicBezTo>
                  <a:cubicBezTo>
                    <a:pt x="1909" y="1344"/>
                    <a:pt x="2085" y="1280"/>
                    <a:pt x="2222" y="1175"/>
                  </a:cubicBezTo>
                  <a:cubicBezTo>
                    <a:pt x="2299" y="1117"/>
                    <a:pt x="2348" y="1083"/>
                    <a:pt x="2425" y="980"/>
                  </a:cubicBezTo>
                  <a:cubicBezTo>
                    <a:pt x="2500" y="871"/>
                    <a:pt x="2574" y="763"/>
                    <a:pt x="2578" y="733"/>
                  </a:cubicBezTo>
                  <a:lnTo>
                    <a:pt x="2578" y="733"/>
                  </a:lnTo>
                  <a:cubicBezTo>
                    <a:pt x="2574" y="799"/>
                    <a:pt x="2559" y="950"/>
                    <a:pt x="2555" y="1029"/>
                  </a:cubicBezTo>
                  <a:cubicBezTo>
                    <a:pt x="2551" y="1133"/>
                    <a:pt x="2566" y="1278"/>
                    <a:pt x="2582" y="1381"/>
                  </a:cubicBezTo>
                  <a:cubicBezTo>
                    <a:pt x="2593" y="1446"/>
                    <a:pt x="2608" y="1515"/>
                    <a:pt x="2651" y="1565"/>
                  </a:cubicBezTo>
                  <a:cubicBezTo>
                    <a:pt x="2681" y="1603"/>
                    <a:pt x="2723" y="1630"/>
                    <a:pt x="2765" y="1657"/>
                  </a:cubicBezTo>
                  <a:cubicBezTo>
                    <a:pt x="2907" y="1748"/>
                    <a:pt x="3067" y="1852"/>
                    <a:pt x="3098" y="2020"/>
                  </a:cubicBezTo>
                  <a:cubicBezTo>
                    <a:pt x="3109" y="2066"/>
                    <a:pt x="3106" y="2112"/>
                    <a:pt x="3113" y="2157"/>
                  </a:cubicBezTo>
                  <a:cubicBezTo>
                    <a:pt x="3121" y="2207"/>
                    <a:pt x="3140" y="2253"/>
                    <a:pt x="3178" y="2280"/>
                  </a:cubicBezTo>
                  <a:cubicBezTo>
                    <a:pt x="3195" y="2292"/>
                    <a:pt x="3217" y="2298"/>
                    <a:pt x="3237" y="2298"/>
                  </a:cubicBezTo>
                  <a:cubicBezTo>
                    <a:pt x="3263" y="2298"/>
                    <a:pt x="3288" y="2288"/>
                    <a:pt x="3301" y="2264"/>
                  </a:cubicBezTo>
                  <a:cubicBezTo>
                    <a:pt x="3312" y="2249"/>
                    <a:pt x="3316" y="2230"/>
                    <a:pt x="3316" y="2215"/>
                  </a:cubicBezTo>
                  <a:cubicBezTo>
                    <a:pt x="3343" y="2035"/>
                    <a:pt x="3350" y="1855"/>
                    <a:pt x="3343" y="1679"/>
                  </a:cubicBezTo>
                  <a:cubicBezTo>
                    <a:pt x="3335" y="1530"/>
                    <a:pt x="3335" y="1381"/>
                    <a:pt x="3316" y="1236"/>
                  </a:cubicBezTo>
                  <a:cubicBezTo>
                    <a:pt x="3270" y="945"/>
                    <a:pt x="3140" y="678"/>
                    <a:pt x="2941" y="464"/>
                  </a:cubicBezTo>
                  <a:cubicBezTo>
                    <a:pt x="2685" y="196"/>
                    <a:pt x="2169" y="1"/>
                    <a:pt x="1680" y="1"/>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903550" y="998475"/>
              <a:ext cx="72400" cy="102150"/>
            </a:xfrm>
            <a:custGeom>
              <a:avLst/>
              <a:gdLst/>
              <a:ahLst/>
              <a:cxnLst/>
              <a:rect l="l" t="t" r="r" b="b"/>
              <a:pathLst>
                <a:path w="2896" h="4086" extrusionOk="0">
                  <a:moveTo>
                    <a:pt x="880" y="0"/>
                  </a:moveTo>
                  <a:cubicBezTo>
                    <a:pt x="880" y="0"/>
                    <a:pt x="536" y="2405"/>
                    <a:pt x="345" y="2681"/>
                  </a:cubicBezTo>
                  <a:cubicBezTo>
                    <a:pt x="288" y="2765"/>
                    <a:pt x="154" y="2815"/>
                    <a:pt x="1" y="2845"/>
                  </a:cubicBezTo>
                  <a:cubicBezTo>
                    <a:pt x="1" y="2845"/>
                    <a:pt x="238" y="4038"/>
                    <a:pt x="1511" y="4084"/>
                  </a:cubicBezTo>
                  <a:cubicBezTo>
                    <a:pt x="1545" y="4085"/>
                    <a:pt x="1578" y="4086"/>
                    <a:pt x="1609" y="4086"/>
                  </a:cubicBezTo>
                  <a:cubicBezTo>
                    <a:pt x="2896" y="4086"/>
                    <a:pt x="2433" y="3044"/>
                    <a:pt x="2433" y="3044"/>
                  </a:cubicBezTo>
                  <a:cubicBezTo>
                    <a:pt x="2077" y="2887"/>
                    <a:pt x="2188" y="2096"/>
                    <a:pt x="2188" y="2096"/>
                  </a:cubicBezTo>
                  <a:lnTo>
                    <a:pt x="880"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936450" y="1049975"/>
              <a:ext cx="22575" cy="14200"/>
            </a:xfrm>
            <a:custGeom>
              <a:avLst/>
              <a:gdLst/>
              <a:ahLst/>
              <a:cxnLst/>
              <a:rect l="l" t="t" r="r" b="b"/>
              <a:pathLst>
                <a:path w="903" h="568" extrusionOk="0">
                  <a:moveTo>
                    <a:pt x="35" y="0"/>
                  </a:moveTo>
                  <a:cubicBezTo>
                    <a:pt x="26" y="0"/>
                    <a:pt x="18" y="3"/>
                    <a:pt x="12" y="9"/>
                  </a:cubicBezTo>
                  <a:cubicBezTo>
                    <a:pt x="0" y="24"/>
                    <a:pt x="0" y="43"/>
                    <a:pt x="12" y="59"/>
                  </a:cubicBezTo>
                  <a:cubicBezTo>
                    <a:pt x="276" y="315"/>
                    <a:pt x="582" y="498"/>
                    <a:pt x="857" y="567"/>
                  </a:cubicBezTo>
                  <a:lnTo>
                    <a:pt x="865" y="567"/>
                  </a:lnTo>
                  <a:cubicBezTo>
                    <a:pt x="880" y="567"/>
                    <a:pt x="891" y="560"/>
                    <a:pt x="895" y="544"/>
                  </a:cubicBezTo>
                  <a:cubicBezTo>
                    <a:pt x="903" y="525"/>
                    <a:pt x="891" y="506"/>
                    <a:pt x="872" y="502"/>
                  </a:cubicBezTo>
                  <a:cubicBezTo>
                    <a:pt x="608" y="437"/>
                    <a:pt x="314" y="257"/>
                    <a:pt x="58" y="9"/>
                  </a:cubicBezTo>
                  <a:cubicBezTo>
                    <a:pt x="52" y="3"/>
                    <a:pt x="43" y="0"/>
                    <a:pt x="35"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4218150" y="1784725"/>
              <a:ext cx="108925" cy="34450"/>
            </a:xfrm>
            <a:custGeom>
              <a:avLst/>
              <a:gdLst/>
              <a:ahLst/>
              <a:cxnLst/>
              <a:rect l="l" t="t" r="r" b="b"/>
              <a:pathLst>
                <a:path w="4357" h="1378" extrusionOk="0">
                  <a:moveTo>
                    <a:pt x="804" y="1"/>
                  </a:moveTo>
                  <a:lnTo>
                    <a:pt x="1" y="391"/>
                  </a:lnTo>
                  <a:lnTo>
                    <a:pt x="1" y="697"/>
                  </a:lnTo>
                  <a:cubicBezTo>
                    <a:pt x="1" y="1075"/>
                    <a:pt x="307" y="1377"/>
                    <a:pt x="682" y="1377"/>
                  </a:cubicBezTo>
                  <a:lnTo>
                    <a:pt x="4356" y="1377"/>
                  </a:lnTo>
                  <a:lnTo>
                    <a:pt x="4356" y="1182"/>
                  </a:lnTo>
                  <a:cubicBezTo>
                    <a:pt x="4356" y="1060"/>
                    <a:pt x="4280" y="957"/>
                    <a:pt x="4169" y="915"/>
                  </a:cubicBezTo>
                  <a:cubicBezTo>
                    <a:pt x="3186" y="567"/>
                    <a:pt x="2150" y="391"/>
                    <a:pt x="1110" y="391"/>
                  </a:cubicBez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diagram of a workflow&#10;&#10;Description automatically generated">
            <a:extLst>
              <a:ext uri="{FF2B5EF4-FFF2-40B4-BE49-F238E27FC236}">
                <a16:creationId xmlns:a16="http://schemas.microsoft.com/office/drawing/2014/main" id="{D16408CE-31DB-DCCC-40ED-67A24E61D3E5}"/>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sharpenSoften amount="50000"/>
                    </a14:imgEffect>
                  </a14:imgLayer>
                </a14:imgProps>
              </a:ext>
            </a:extLst>
          </a:blip>
          <a:stretch>
            <a:fillRect/>
          </a:stretch>
        </p:blipFill>
        <p:spPr>
          <a:xfrm>
            <a:off x="1707761" y="830257"/>
            <a:ext cx="3117376" cy="39766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9170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5"/>
          <p:cNvSpPr/>
          <p:nvPr/>
        </p:nvSpPr>
        <p:spPr>
          <a:xfrm rot="1206720">
            <a:off x="4491740" y="2102220"/>
            <a:ext cx="4759935" cy="4148274"/>
          </a:xfrm>
          <a:custGeom>
            <a:avLst/>
            <a:gdLst/>
            <a:ahLst/>
            <a:cxnLst/>
            <a:rect l="l" t="t" r="r" b="b"/>
            <a:pathLst>
              <a:path w="24881" h="21685" extrusionOk="0">
                <a:moveTo>
                  <a:pt x="10815" y="1"/>
                </a:moveTo>
                <a:cubicBezTo>
                  <a:pt x="10534" y="1"/>
                  <a:pt x="10254" y="48"/>
                  <a:pt x="9976" y="154"/>
                </a:cubicBezTo>
                <a:cubicBezTo>
                  <a:pt x="8606" y="702"/>
                  <a:pt x="8127" y="2391"/>
                  <a:pt x="7990" y="3874"/>
                </a:cubicBezTo>
                <a:cubicBezTo>
                  <a:pt x="7876" y="5358"/>
                  <a:pt x="7876" y="6979"/>
                  <a:pt x="6894" y="8097"/>
                </a:cubicBezTo>
                <a:cubicBezTo>
                  <a:pt x="5776" y="9307"/>
                  <a:pt x="3881" y="9375"/>
                  <a:pt x="2443" y="10197"/>
                </a:cubicBezTo>
                <a:cubicBezTo>
                  <a:pt x="891" y="11087"/>
                  <a:pt x="1" y="12936"/>
                  <a:pt x="229" y="14693"/>
                </a:cubicBezTo>
                <a:cubicBezTo>
                  <a:pt x="731" y="18209"/>
                  <a:pt x="7008" y="20765"/>
                  <a:pt x="9998" y="21450"/>
                </a:cubicBezTo>
                <a:cubicBezTo>
                  <a:pt x="10639" y="21603"/>
                  <a:pt x="11307" y="21685"/>
                  <a:pt x="11972" y="21685"/>
                </a:cubicBezTo>
                <a:cubicBezTo>
                  <a:pt x="13583" y="21685"/>
                  <a:pt x="15181" y="21208"/>
                  <a:pt x="16344" y="20126"/>
                </a:cubicBezTo>
                <a:cubicBezTo>
                  <a:pt x="18056" y="18528"/>
                  <a:pt x="18604" y="15858"/>
                  <a:pt x="20566" y="14602"/>
                </a:cubicBezTo>
                <a:cubicBezTo>
                  <a:pt x="21753" y="13826"/>
                  <a:pt x="23442" y="13598"/>
                  <a:pt x="24082" y="12320"/>
                </a:cubicBezTo>
                <a:cubicBezTo>
                  <a:pt x="24880" y="10699"/>
                  <a:pt x="23306" y="8964"/>
                  <a:pt x="21890" y="7823"/>
                </a:cubicBezTo>
                <a:cubicBezTo>
                  <a:pt x="19311" y="5746"/>
                  <a:pt x="16709" y="3669"/>
                  <a:pt x="14130" y="1592"/>
                </a:cubicBezTo>
                <a:cubicBezTo>
                  <a:pt x="13154" y="819"/>
                  <a:pt x="11985" y="1"/>
                  <a:pt x="10815"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txBox="1">
            <a:spLocks noGrp="1"/>
          </p:cNvSpPr>
          <p:nvPr>
            <p:ph type="title"/>
          </p:nvPr>
        </p:nvSpPr>
        <p:spPr>
          <a:xfrm>
            <a:off x="653751" y="152400"/>
            <a:ext cx="5796600" cy="7442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System Sequence Diagram:</a:t>
            </a:r>
            <a:br>
              <a:rPr lang="en-US" sz="2400" dirty="0"/>
            </a:br>
            <a:endParaRPr sz="2400" dirty="0"/>
          </a:p>
        </p:txBody>
      </p:sp>
      <p:grpSp>
        <p:nvGrpSpPr>
          <p:cNvPr id="499" name="Google Shape;499;p35"/>
          <p:cNvGrpSpPr/>
          <p:nvPr/>
        </p:nvGrpSpPr>
        <p:grpSpPr>
          <a:xfrm>
            <a:off x="6009257" y="1776096"/>
            <a:ext cx="3667938" cy="3293338"/>
            <a:chOff x="3342050" y="942450"/>
            <a:chExt cx="985025" cy="884450"/>
          </a:xfrm>
        </p:grpSpPr>
        <p:sp>
          <p:nvSpPr>
            <p:cNvPr id="500" name="Google Shape;500;p35"/>
            <p:cNvSpPr/>
            <p:nvPr/>
          </p:nvSpPr>
          <p:spPr>
            <a:xfrm>
              <a:off x="3859300" y="942450"/>
              <a:ext cx="145225" cy="166800"/>
            </a:xfrm>
            <a:custGeom>
              <a:avLst/>
              <a:gdLst/>
              <a:ahLst/>
              <a:cxnLst/>
              <a:rect l="l" t="t" r="r" b="b"/>
              <a:pathLst>
                <a:path w="5809" h="6672" extrusionOk="0">
                  <a:moveTo>
                    <a:pt x="3695" y="0"/>
                  </a:moveTo>
                  <a:cubicBezTo>
                    <a:pt x="3650" y="0"/>
                    <a:pt x="3605" y="2"/>
                    <a:pt x="3560" y="4"/>
                  </a:cubicBezTo>
                  <a:cubicBezTo>
                    <a:pt x="3167" y="23"/>
                    <a:pt x="2696" y="123"/>
                    <a:pt x="2459" y="471"/>
                  </a:cubicBezTo>
                  <a:cubicBezTo>
                    <a:pt x="2314" y="685"/>
                    <a:pt x="2241" y="945"/>
                    <a:pt x="2104" y="1167"/>
                  </a:cubicBezTo>
                  <a:cubicBezTo>
                    <a:pt x="1932" y="1438"/>
                    <a:pt x="1706" y="1710"/>
                    <a:pt x="1457" y="1912"/>
                  </a:cubicBezTo>
                  <a:cubicBezTo>
                    <a:pt x="1205" y="2119"/>
                    <a:pt x="941" y="2360"/>
                    <a:pt x="872" y="2696"/>
                  </a:cubicBezTo>
                  <a:cubicBezTo>
                    <a:pt x="830" y="2910"/>
                    <a:pt x="872" y="3140"/>
                    <a:pt x="796" y="3346"/>
                  </a:cubicBezTo>
                  <a:cubicBezTo>
                    <a:pt x="700" y="3614"/>
                    <a:pt x="433" y="3775"/>
                    <a:pt x="276" y="4012"/>
                  </a:cubicBezTo>
                  <a:cubicBezTo>
                    <a:pt x="1" y="4428"/>
                    <a:pt x="207" y="4914"/>
                    <a:pt x="303" y="5350"/>
                  </a:cubicBezTo>
                  <a:cubicBezTo>
                    <a:pt x="375" y="5671"/>
                    <a:pt x="631" y="5924"/>
                    <a:pt x="957" y="5985"/>
                  </a:cubicBezTo>
                  <a:lnTo>
                    <a:pt x="4486" y="6658"/>
                  </a:lnTo>
                  <a:cubicBezTo>
                    <a:pt x="4535" y="6667"/>
                    <a:pt x="4585" y="6672"/>
                    <a:pt x="4633" y="6672"/>
                  </a:cubicBezTo>
                  <a:cubicBezTo>
                    <a:pt x="5080" y="6672"/>
                    <a:pt x="5482" y="6293"/>
                    <a:pt x="5465" y="5828"/>
                  </a:cubicBezTo>
                  <a:cubicBezTo>
                    <a:pt x="5457" y="5660"/>
                    <a:pt x="5396" y="5495"/>
                    <a:pt x="5407" y="5327"/>
                  </a:cubicBezTo>
                  <a:cubicBezTo>
                    <a:pt x="5423" y="5021"/>
                    <a:pt x="5671" y="4765"/>
                    <a:pt x="5713" y="4459"/>
                  </a:cubicBezTo>
                  <a:cubicBezTo>
                    <a:pt x="5748" y="4207"/>
                    <a:pt x="5644" y="3958"/>
                    <a:pt x="5602" y="3710"/>
                  </a:cubicBezTo>
                  <a:cubicBezTo>
                    <a:pt x="5534" y="3274"/>
                    <a:pt x="5664" y="2845"/>
                    <a:pt x="5736" y="2421"/>
                  </a:cubicBezTo>
                  <a:cubicBezTo>
                    <a:pt x="5801" y="2062"/>
                    <a:pt x="5809" y="1652"/>
                    <a:pt x="5729" y="1297"/>
                  </a:cubicBezTo>
                  <a:cubicBezTo>
                    <a:pt x="5637" y="884"/>
                    <a:pt x="5434" y="521"/>
                    <a:pt x="5002" y="306"/>
                  </a:cubicBezTo>
                  <a:cubicBezTo>
                    <a:pt x="4669" y="142"/>
                    <a:pt x="4306" y="43"/>
                    <a:pt x="3939" y="12"/>
                  </a:cubicBezTo>
                  <a:cubicBezTo>
                    <a:pt x="3858" y="5"/>
                    <a:pt x="3776" y="0"/>
                    <a:pt x="3695"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4024675" y="1364200"/>
              <a:ext cx="39800" cy="66375"/>
            </a:xfrm>
            <a:custGeom>
              <a:avLst/>
              <a:gdLst/>
              <a:ahLst/>
              <a:cxnLst/>
              <a:rect l="l" t="t" r="r" b="b"/>
              <a:pathLst>
                <a:path w="1592" h="2655" extrusionOk="0">
                  <a:moveTo>
                    <a:pt x="899" y="1"/>
                  </a:moveTo>
                  <a:lnTo>
                    <a:pt x="1" y="582"/>
                  </a:lnTo>
                  <a:lnTo>
                    <a:pt x="310" y="1052"/>
                  </a:lnTo>
                  <a:cubicBezTo>
                    <a:pt x="356" y="1121"/>
                    <a:pt x="364" y="1205"/>
                    <a:pt x="337" y="1282"/>
                  </a:cubicBezTo>
                  <a:cubicBezTo>
                    <a:pt x="238" y="1530"/>
                    <a:pt x="108" y="1913"/>
                    <a:pt x="108" y="1913"/>
                  </a:cubicBezTo>
                  <a:lnTo>
                    <a:pt x="341" y="1852"/>
                  </a:lnTo>
                  <a:cubicBezTo>
                    <a:pt x="343" y="1851"/>
                    <a:pt x="346" y="1851"/>
                    <a:pt x="348" y="1851"/>
                  </a:cubicBezTo>
                  <a:cubicBezTo>
                    <a:pt x="522" y="1851"/>
                    <a:pt x="842" y="2655"/>
                    <a:pt x="842" y="2655"/>
                  </a:cubicBezTo>
                  <a:lnTo>
                    <a:pt x="1370" y="2280"/>
                  </a:lnTo>
                  <a:lnTo>
                    <a:pt x="1591" y="2100"/>
                  </a:lnTo>
                  <a:lnTo>
                    <a:pt x="899"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3975350" y="1183550"/>
              <a:ext cx="71825" cy="195700"/>
            </a:xfrm>
            <a:custGeom>
              <a:avLst/>
              <a:gdLst/>
              <a:ahLst/>
              <a:cxnLst/>
              <a:rect l="l" t="t" r="r" b="b"/>
              <a:pathLst>
                <a:path w="2873" h="7828" extrusionOk="0">
                  <a:moveTo>
                    <a:pt x="1" y="0"/>
                  </a:moveTo>
                  <a:lnTo>
                    <a:pt x="322" y="2895"/>
                  </a:lnTo>
                  <a:lnTo>
                    <a:pt x="1935" y="7827"/>
                  </a:lnTo>
                  <a:lnTo>
                    <a:pt x="2872" y="7227"/>
                  </a:lnTo>
                  <a:lnTo>
                    <a:pt x="1584" y="2604"/>
                  </a:lnTo>
                  <a:cubicBezTo>
                    <a:pt x="1584" y="2604"/>
                    <a:pt x="1725" y="1449"/>
                    <a:pt x="1821" y="130"/>
                  </a:cubicBezTo>
                  <a:cubicBezTo>
                    <a:pt x="1217" y="107"/>
                    <a:pt x="612" y="38"/>
                    <a:pt x="1"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3852525" y="1736750"/>
              <a:ext cx="33275" cy="62925"/>
            </a:xfrm>
            <a:custGeom>
              <a:avLst/>
              <a:gdLst/>
              <a:ahLst/>
              <a:cxnLst/>
              <a:rect l="l" t="t" r="r" b="b"/>
              <a:pathLst>
                <a:path w="1331" h="2517" extrusionOk="0">
                  <a:moveTo>
                    <a:pt x="1262" y="0"/>
                  </a:moveTo>
                  <a:lnTo>
                    <a:pt x="214" y="58"/>
                  </a:lnTo>
                  <a:lnTo>
                    <a:pt x="80" y="2088"/>
                  </a:lnTo>
                  <a:lnTo>
                    <a:pt x="0" y="2516"/>
                  </a:lnTo>
                  <a:lnTo>
                    <a:pt x="1331" y="2516"/>
                  </a:lnTo>
                  <a:lnTo>
                    <a:pt x="1208" y="2076"/>
                  </a:lnTo>
                  <a:lnTo>
                    <a:pt x="1262"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3846500" y="1789200"/>
              <a:ext cx="51650" cy="29300"/>
            </a:xfrm>
            <a:custGeom>
              <a:avLst/>
              <a:gdLst/>
              <a:ahLst/>
              <a:cxnLst/>
              <a:rect l="l" t="t" r="r" b="b"/>
              <a:pathLst>
                <a:path w="2066" h="1172" extrusionOk="0">
                  <a:moveTo>
                    <a:pt x="879" y="1"/>
                  </a:moveTo>
                  <a:cubicBezTo>
                    <a:pt x="683" y="1"/>
                    <a:pt x="487" y="34"/>
                    <a:pt x="272" y="105"/>
                  </a:cubicBezTo>
                  <a:cubicBezTo>
                    <a:pt x="272" y="105"/>
                    <a:pt x="0" y="728"/>
                    <a:pt x="4" y="885"/>
                  </a:cubicBezTo>
                  <a:cubicBezTo>
                    <a:pt x="4" y="1041"/>
                    <a:pt x="88" y="1171"/>
                    <a:pt x="195" y="1171"/>
                  </a:cubicBezTo>
                  <a:lnTo>
                    <a:pt x="1874" y="1171"/>
                  </a:lnTo>
                  <a:cubicBezTo>
                    <a:pt x="1985" y="1171"/>
                    <a:pt x="2057" y="1061"/>
                    <a:pt x="2061" y="877"/>
                  </a:cubicBezTo>
                  <a:cubicBezTo>
                    <a:pt x="2065" y="690"/>
                    <a:pt x="1518" y="101"/>
                    <a:pt x="1518" y="101"/>
                  </a:cubicBezTo>
                  <a:cubicBezTo>
                    <a:pt x="1290" y="36"/>
                    <a:pt x="108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3976775" y="1766275"/>
              <a:ext cx="69450" cy="46500"/>
            </a:xfrm>
            <a:custGeom>
              <a:avLst/>
              <a:gdLst/>
              <a:ahLst/>
              <a:cxnLst/>
              <a:rect l="l" t="t" r="r" b="b"/>
              <a:pathLst>
                <a:path w="2778" h="1860" extrusionOk="0">
                  <a:moveTo>
                    <a:pt x="28" y="1"/>
                  </a:moveTo>
                  <a:cubicBezTo>
                    <a:pt x="28" y="406"/>
                    <a:pt x="146" y="995"/>
                    <a:pt x="1" y="1438"/>
                  </a:cubicBezTo>
                  <a:lnTo>
                    <a:pt x="207" y="1832"/>
                  </a:lnTo>
                  <a:lnTo>
                    <a:pt x="2593" y="1859"/>
                  </a:lnTo>
                  <a:lnTo>
                    <a:pt x="2777" y="1500"/>
                  </a:lnTo>
                  <a:cubicBezTo>
                    <a:pt x="2360" y="1385"/>
                    <a:pt x="1921" y="1251"/>
                    <a:pt x="1691" y="949"/>
                  </a:cubicBezTo>
                  <a:cubicBezTo>
                    <a:pt x="1508" y="704"/>
                    <a:pt x="1431" y="425"/>
                    <a:pt x="1431" y="12"/>
                  </a:cubicBezTo>
                  <a:lnTo>
                    <a:pt x="28"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3970275" y="1789325"/>
              <a:ext cx="99650" cy="29875"/>
            </a:xfrm>
            <a:custGeom>
              <a:avLst/>
              <a:gdLst/>
              <a:ahLst/>
              <a:cxnLst/>
              <a:rect l="l" t="t" r="r" b="b"/>
              <a:pathLst>
                <a:path w="3986" h="1195" extrusionOk="0">
                  <a:moveTo>
                    <a:pt x="344" y="1"/>
                  </a:moveTo>
                  <a:cubicBezTo>
                    <a:pt x="332" y="1"/>
                    <a:pt x="317" y="8"/>
                    <a:pt x="303" y="31"/>
                  </a:cubicBezTo>
                  <a:cubicBezTo>
                    <a:pt x="265" y="88"/>
                    <a:pt x="1" y="654"/>
                    <a:pt x="192" y="1017"/>
                  </a:cubicBezTo>
                  <a:cubicBezTo>
                    <a:pt x="192" y="1017"/>
                    <a:pt x="219" y="1166"/>
                    <a:pt x="494" y="1186"/>
                  </a:cubicBezTo>
                  <a:cubicBezTo>
                    <a:pt x="587" y="1192"/>
                    <a:pt x="920" y="1194"/>
                    <a:pt x="1330" y="1194"/>
                  </a:cubicBezTo>
                  <a:cubicBezTo>
                    <a:pt x="2152" y="1194"/>
                    <a:pt x="3284" y="1186"/>
                    <a:pt x="3435" y="1186"/>
                  </a:cubicBezTo>
                  <a:cubicBezTo>
                    <a:pt x="3699" y="1186"/>
                    <a:pt x="3936" y="1052"/>
                    <a:pt x="3962" y="899"/>
                  </a:cubicBezTo>
                  <a:cubicBezTo>
                    <a:pt x="3985" y="746"/>
                    <a:pt x="2467" y="379"/>
                    <a:pt x="2467" y="379"/>
                  </a:cubicBezTo>
                  <a:cubicBezTo>
                    <a:pt x="2467" y="379"/>
                    <a:pt x="2209" y="464"/>
                    <a:pt x="1823" y="464"/>
                  </a:cubicBezTo>
                  <a:cubicBezTo>
                    <a:pt x="1428" y="464"/>
                    <a:pt x="899" y="375"/>
                    <a:pt x="376" y="16"/>
                  </a:cubicBezTo>
                  <a:cubicBezTo>
                    <a:pt x="376" y="16"/>
                    <a:pt x="36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3964350" y="1074550"/>
              <a:ext cx="59300" cy="112275"/>
            </a:xfrm>
            <a:custGeom>
              <a:avLst/>
              <a:gdLst/>
              <a:ahLst/>
              <a:cxnLst/>
              <a:rect l="l" t="t" r="r" b="b"/>
              <a:pathLst>
                <a:path w="2372" h="4491" extrusionOk="0">
                  <a:moveTo>
                    <a:pt x="1" y="1"/>
                  </a:moveTo>
                  <a:lnTo>
                    <a:pt x="35" y="4329"/>
                  </a:lnTo>
                  <a:cubicBezTo>
                    <a:pt x="643" y="4368"/>
                    <a:pt x="1657" y="4467"/>
                    <a:pt x="2261" y="4490"/>
                  </a:cubicBezTo>
                  <a:cubicBezTo>
                    <a:pt x="2372" y="2926"/>
                    <a:pt x="2188" y="1117"/>
                    <a:pt x="1863" y="743"/>
                  </a:cubicBezTo>
                  <a:cubicBezTo>
                    <a:pt x="1263" y="4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3864850" y="1069600"/>
              <a:ext cx="114925" cy="143875"/>
            </a:xfrm>
            <a:custGeom>
              <a:avLst/>
              <a:gdLst/>
              <a:ahLst/>
              <a:cxnLst/>
              <a:rect l="l" t="t" r="r" b="b"/>
              <a:pathLst>
                <a:path w="4597" h="5755" extrusionOk="0">
                  <a:moveTo>
                    <a:pt x="1549" y="0"/>
                  </a:moveTo>
                  <a:cubicBezTo>
                    <a:pt x="1280" y="49"/>
                    <a:pt x="746" y="54"/>
                    <a:pt x="544" y="54"/>
                  </a:cubicBezTo>
                  <a:cubicBezTo>
                    <a:pt x="493" y="54"/>
                    <a:pt x="463" y="54"/>
                    <a:pt x="463" y="54"/>
                  </a:cubicBezTo>
                  <a:lnTo>
                    <a:pt x="0" y="5755"/>
                  </a:lnTo>
                  <a:lnTo>
                    <a:pt x="2635" y="4309"/>
                  </a:lnTo>
                  <a:lnTo>
                    <a:pt x="4046" y="4011"/>
                  </a:lnTo>
                  <a:lnTo>
                    <a:pt x="4597" y="2321"/>
                  </a:lnTo>
                  <a:cubicBezTo>
                    <a:pt x="4597" y="2321"/>
                    <a:pt x="4440" y="1361"/>
                    <a:pt x="4222" y="773"/>
                  </a:cubicBezTo>
                  <a:cubicBezTo>
                    <a:pt x="3980" y="844"/>
                    <a:pt x="3728" y="879"/>
                    <a:pt x="3476" y="879"/>
                  </a:cubicBezTo>
                  <a:cubicBezTo>
                    <a:pt x="2743" y="879"/>
                    <a:pt x="2013" y="580"/>
                    <a:pt x="1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3831875" y="1148925"/>
              <a:ext cx="203250" cy="629325"/>
            </a:xfrm>
            <a:custGeom>
              <a:avLst/>
              <a:gdLst/>
              <a:ahLst/>
              <a:cxnLst/>
              <a:rect l="l" t="t" r="r" b="b"/>
              <a:pathLst>
                <a:path w="8130" h="25173" extrusionOk="0">
                  <a:moveTo>
                    <a:pt x="3575" y="1"/>
                  </a:moveTo>
                  <a:cubicBezTo>
                    <a:pt x="3280" y="1"/>
                    <a:pt x="3035" y="24"/>
                    <a:pt x="2910" y="93"/>
                  </a:cubicBezTo>
                  <a:cubicBezTo>
                    <a:pt x="2669" y="223"/>
                    <a:pt x="2004" y="2069"/>
                    <a:pt x="1319" y="2582"/>
                  </a:cubicBezTo>
                  <a:cubicBezTo>
                    <a:pt x="1312" y="3171"/>
                    <a:pt x="1289" y="3771"/>
                    <a:pt x="1212" y="4257"/>
                  </a:cubicBezTo>
                  <a:cubicBezTo>
                    <a:pt x="1067" y="5216"/>
                    <a:pt x="562" y="6432"/>
                    <a:pt x="352" y="7377"/>
                  </a:cubicBezTo>
                  <a:cubicBezTo>
                    <a:pt x="134" y="8356"/>
                    <a:pt x="0" y="9082"/>
                    <a:pt x="0" y="10260"/>
                  </a:cubicBezTo>
                  <a:cubicBezTo>
                    <a:pt x="0" y="12589"/>
                    <a:pt x="432" y="16665"/>
                    <a:pt x="501" y="18129"/>
                  </a:cubicBezTo>
                  <a:cubicBezTo>
                    <a:pt x="570" y="19598"/>
                    <a:pt x="876" y="25173"/>
                    <a:pt x="876" y="25173"/>
                  </a:cubicBezTo>
                  <a:lnTo>
                    <a:pt x="2073" y="25173"/>
                  </a:lnTo>
                  <a:lnTo>
                    <a:pt x="3946" y="10711"/>
                  </a:lnTo>
                  <a:cubicBezTo>
                    <a:pt x="3946" y="10711"/>
                    <a:pt x="5151" y="15434"/>
                    <a:pt x="5319" y="16321"/>
                  </a:cubicBezTo>
                  <a:cubicBezTo>
                    <a:pt x="5487" y="17208"/>
                    <a:pt x="5564" y="24263"/>
                    <a:pt x="5705" y="25173"/>
                  </a:cubicBezTo>
                  <a:lnTo>
                    <a:pt x="7483" y="25173"/>
                  </a:lnTo>
                  <a:cubicBezTo>
                    <a:pt x="7483" y="25173"/>
                    <a:pt x="8129" y="16963"/>
                    <a:pt x="8129" y="16160"/>
                  </a:cubicBezTo>
                  <a:cubicBezTo>
                    <a:pt x="8129" y="15189"/>
                    <a:pt x="7430" y="11212"/>
                    <a:pt x="7070" y="8555"/>
                  </a:cubicBezTo>
                  <a:cubicBezTo>
                    <a:pt x="7128" y="8539"/>
                    <a:pt x="7177" y="8513"/>
                    <a:pt x="7212" y="8478"/>
                  </a:cubicBezTo>
                  <a:cubicBezTo>
                    <a:pt x="7296" y="8383"/>
                    <a:pt x="7300" y="8214"/>
                    <a:pt x="7284" y="8054"/>
                  </a:cubicBezTo>
                  <a:cubicBezTo>
                    <a:pt x="7273" y="7943"/>
                    <a:pt x="7254" y="7836"/>
                    <a:pt x="7246" y="7759"/>
                  </a:cubicBezTo>
                  <a:cubicBezTo>
                    <a:pt x="7185" y="7098"/>
                    <a:pt x="6914" y="7109"/>
                    <a:pt x="6780" y="6459"/>
                  </a:cubicBezTo>
                  <a:cubicBezTo>
                    <a:pt x="6734" y="6218"/>
                    <a:pt x="6436" y="5526"/>
                    <a:pt x="6386" y="4685"/>
                  </a:cubicBezTo>
                  <a:cubicBezTo>
                    <a:pt x="6344" y="3993"/>
                    <a:pt x="6516" y="3263"/>
                    <a:pt x="6546" y="2762"/>
                  </a:cubicBezTo>
                  <a:cubicBezTo>
                    <a:pt x="6581" y="2261"/>
                    <a:pt x="6784" y="1699"/>
                    <a:pt x="6810" y="884"/>
                  </a:cubicBezTo>
                  <a:cubicBezTo>
                    <a:pt x="6822" y="486"/>
                    <a:pt x="6386" y="135"/>
                    <a:pt x="6386" y="135"/>
                  </a:cubicBezTo>
                  <a:cubicBezTo>
                    <a:pt x="6386" y="135"/>
                    <a:pt x="5223" y="100"/>
                    <a:pt x="4493" y="47"/>
                  </a:cubicBezTo>
                  <a:cubicBezTo>
                    <a:pt x="4184" y="22"/>
                    <a:pt x="3857" y="1"/>
                    <a:pt x="3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5"/>
            <p:cNvSpPr/>
            <p:nvPr/>
          </p:nvSpPr>
          <p:spPr>
            <a:xfrm>
              <a:off x="3851750" y="1344525"/>
              <a:ext cx="41900" cy="45050"/>
            </a:xfrm>
            <a:custGeom>
              <a:avLst/>
              <a:gdLst/>
              <a:ahLst/>
              <a:cxnLst/>
              <a:rect l="l" t="t" r="r" b="b"/>
              <a:pathLst>
                <a:path w="1676" h="1802" extrusionOk="0">
                  <a:moveTo>
                    <a:pt x="1649" y="0"/>
                  </a:moveTo>
                  <a:cubicBezTo>
                    <a:pt x="1637" y="0"/>
                    <a:pt x="1626" y="8"/>
                    <a:pt x="1622" y="19"/>
                  </a:cubicBezTo>
                  <a:cubicBezTo>
                    <a:pt x="1021" y="1537"/>
                    <a:pt x="35" y="1744"/>
                    <a:pt x="27" y="1748"/>
                  </a:cubicBezTo>
                  <a:cubicBezTo>
                    <a:pt x="12" y="1752"/>
                    <a:pt x="0" y="1763"/>
                    <a:pt x="4" y="1778"/>
                  </a:cubicBezTo>
                  <a:cubicBezTo>
                    <a:pt x="8" y="1790"/>
                    <a:pt x="20" y="1801"/>
                    <a:pt x="31" y="1801"/>
                  </a:cubicBezTo>
                  <a:lnTo>
                    <a:pt x="35" y="1801"/>
                  </a:lnTo>
                  <a:cubicBezTo>
                    <a:pt x="46" y="1797"/>
                    <a:pt x="295" y="1748"/>
                    <a:pt x="624" y="1503"/>
                  </a:cubicBezTo>
                  <a:cubicBezTo>
                    <a:pt x="926" y="1281"/>
                    <a:pt x="1350" y="845"/>
                    <a:pt x="1671" y="39"/>
                  </a:cubicBezTo>
                  <a:cubicBezTo>
                    <a:pt x="1675" y="23"/>
                    <a:pt x="1671" y="8"/>
                    <a:pt x="1656" y="4"/>
                  </a:cubicBezTo>
                  <a:cubicBezTo>
                    <a:pt x="1652" y="0"/>
                    <a:pt x="1649" y="0"/>
                    <a:pt x="1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3946875" y="1373575"/>
              <a:ext cx="30700" cy="26500"/>
            </a:xfrm>
            <a:custGeom>
              <a:avLst/>
              <a:gdLst/>
              <a:ahLst/>
              <a:cxnLst/>
              <a:rect l="l" t="t" r="r" b="b"/>
              <a:pathLst>
                <a:path w="1228" h="1060" extrusionOk="0">
                  <a:moveTo>
                    <a:pt x="1189" y="1"/>
                  </a:moveTo>
                  <a:cubicBezTo>
                    <a:pt x="440" y="307"/>
                    <a:pt x="12" y="1014"/>
                    <a:pt x="8" y="1022"/>
                  </a:cubicBezTo>
                  <a:cubicBezTo>
                    <a:pt x="0" y="1033"/>
                    <a:pt x="4" y="1048"/>
                    <a:pt x="15" y="1056"/>
                  </a:cubicBezTo>
                  <a:lnTo>
                    <a:pt x="31" y="1060"/>
                  </a:lnTo>
                  <a:cubicBezTo>
                    <a:pt x="38" y="1060"/>
                    <a:pt x="46" y="1056"/>
                    <a:pt x="54" y="1048"/>
                  </a:cubicBezTo>
                  <a:cubicBezTo>
                    <a:pt x="57" y="1041"/>
                    <a:pt x="474" y="352"/>
                    <a:pt x="1208" y="50"/>
                  </a:cubicBezTo>
                  <a:cubicBezTo>
                    <a:pt x="1224" y="47"/>
                    <a:pt x="1228" y="31"/>
                    <a:pt x="1224" y="16"/>
                  </a:cubicBezTo>
                  <a:cubicBezTo>
                    <a:pt x="1220" y="5"/>
                    <a:pt x="1208" y="1"/>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001250" y="1309725"/>
              <a:ext cx="900" cy="1350"/>
            </a:xfrm>
            <a:custGeom>
              <a:avLst/>
              <a:gdLst/>
              <a:ahLst/>
              <a:cxnLst/>
              <a:rect l="l" t="t" r="r" b="b"/>
              <a:pathLst>
                <a:path w="36" h="54" extrusionOk="0">
                  <a:moveTo>
                    <a:pt x="1" y="0"/>
                  </a:moveTo>
                  <a:cubicBezTo>
                    <a:pt x="1" y="8"/>
                    <a:pt x="5" y="20"/>
                    <a:pt x="5" y="27"/>
                  </a:cubicBezTo>
                  <a:cubicBezTo>
                    <a:pt x="9" y="35"/>
                    <a:pt x="9" y="46"/>
                    <a:pt x="12" y="54"/>
                  </a:cubicBezTo>
                  <a:cubicBezTo>
                    <a:pt x="12" y="54"/>
                    <a:pt x="12" y="54"/>
                    <a:pt x="16" y="50"/>
                  </a:cubicBezTo>
                  <a:cubicBezTo>
                    <a:pt x="28" y="46"/>
                    <a:pt x="35" y="31"/>
                    <a:pt x="31" y="16"/>
                  </a:cubicBezTo>
                  <a:cubicBezTo>
                    <a:pt x="28" y="8"/>
                    <a:pt x="16" y="0"/>
                    <a:pt x="5"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3846300" y="1309725"/>
              <a:ext cx="155275" cy="13400"/>
            </a:xfrm>
            <a:custGeom>
              <a:avLst/>
              <a:gdLst/>
              <a:ahLst/>
              <a:cxnLst/>
              <a:rect l="l" t="t" r="r" b="b"/>
              <a:pathLst>
                <a:path w="6211" h="536" extrusionOk="0">
                  <a:moveTo>
                    <a:pt x="6195" y="0"/>
                  </a:moveTo>
                  <a:cubicBezTo>
                    <a:pt x="5201" y="371"/>
                    <a:pt x="4031" y="482"/>
                    <a:pt x="2975" y="482"/>
                  </a:cubicBezTo>
                  <a:cubicBezTo>
                    <a:pt x="1381" y="482"/>
                    <a:pt x="54" y="226"/>
                    <a:pt x="35" y="222"/>
                  </a:cubicBezTo>
                  <a:lnTo>
                    <a:pt x="27" y="222"/>
                  </a:lnTo>
                  <a:cubicBezTo>
                    <a:pt x="16" y="222"/>
                    <a:pt x="4" y="230"/>
                    <a:pt x="1" y="245"/>
                  </a:cubicBezTo>
                  <a:cubicBezTo>
                    <a:pt x="1" y="257"/>
                    <a:pt x="8" y="272"/>
                    <a:pt x="23" y="276"/>
                  </a:cubicBezTo>
                  <a:cubicBezTo>
                    <a:pt x="46" y="280"/>
                    <a:pt x="1373" y="536"/>
                    <a:pt x="2975" y="536"/>
                  </a:cubicBezTo>
                  <a:cubicBezTo>
                    <a:pt x="4035" y="536"/>
                    <a:pt x="5212" y="425"/>
                    <a:pt x="6210" y="54"/>
                  </a:cubicBezTo>
                  <a:cubicBezTo>
                    <a:pt x="6207" y="46"/>
                    <a:pt x="6207" y="35"/>
                    <a:pt x="6203" y="27"/>
                  </a:cubicBezTo>
                  <a:cubicBezTo>
                    <a:pt x="6203" y="20"/>
                    <a:pt x="6199" y="8"/>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3839900" y="1332575"/>
              <a:ext cx="975" cy="1350"/>
            </a:xfrm>
            <a:custGeom>
              <a:avLst/>
              <a:gdLst/>
              <a:ahLst/>
              <a:cxnLst/>
              <a:rect l="l" t="t" r="r" b="b"/>
              <a:pathLst>
                <a:path w="39" h="54" extrusionOk="0">
                  <a:moveTo>
                    <a:pt x="31" y="0"/>
                  </a:moveTo>
                  <a:cubicBezTo>
                    <a:pt x="19" y="0"/>
                    <a:pt x="8" y="12"/>
                    <a:pt x="4" y="23"/>
                  </a:cubicBezTo>
                  <a:cubicBezTo>
                    <a:pt x="0" y="39"/>
                    <a:pt x="12" y="54"/>
                    <a:pt x="23" y="54"/>
                  </a:cubicBezTo>
                  <a:cubicBezTo>
                    <a:pt x="27" y="46"/>
                    <a:pt x="27" y="39"/>
                    <a:pt x="31" y="31"/>
                  </a:cubicBezTo>
                  <a:cubicBezTo>
                    <a:pt x="35" y="19"/>
                    <a:pt x="35" y="12"/>
                    <a:pt x="39" y="4"/>
                  </a:cubicBezTo>
                  <a:cubicBezTo>
                    <a:pt x="35" y="4"/>
                    <a:pt x="31" y="0"/>
                    <a:pt x="3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840475" y="1328850"/>
              <a:ext cx="164925" cy="12725"/>
            </a:xfrm>
            <a:custGeom>
              <a:avLst/>
              <a:gdLst/>
              <a:ahLst/>
              <a:cxnLst/>
              <a:rect l="l" t="t" r="r" b="b"/>
              <a:pathLst>
                <a:path w="6597" h="509" extrusionOk="0">
                  <a:moveTo>
                    <a:pt x="6566" y="0"/>
                  </a:moveTo>
                  <a:cubicBezTo>
                    <a:pt x="6566" y="0"/>
                    <a:pt x="6562" y="4"/>
                    <a:pt x="6558" y="4"/>
                  </a:cubicBezTo>
                  <a:cubicBezTo>
                    <a:pt x="5445" y="348"/>
                    <a:pt x="4252" y="455"/>
                    <a:pt x="3193" y="455"/>
                  </a:cubicBezTo>
                  <a:cubicBezTo>
                    <a:pt x="1430" y="455"/>
                    <a:pt x="42" y="157"/>
                    <a:pt x="16" y="153"/>
                  </a:cubicBezTo>
                  <a:cubicBezTo>
                    <a:pt x="12" y="161"/>
                    <a:pt x="12" y="168"/>
                    <a:pt x="8" y="180"/>
                  </a:cubicBezTo>
                  <a:cubicBezTo>
                    <a:pt x="4" y="188"/>
                    <a:pt x="4" y="195"/>
                    <a:pt x="0" y="203"/>
                  </a:cubicBezTo>
                  <a:cubicBezTo>
                    <a:pt x="23" y="210"/>
                    <a:pt x="1419" y="509"/>
                    <a:pt x="3193" y="509"/>
                  </a:cubicBezTo>
                  <a:cubicBezTo>
                    <a:pt x="4256" y="509"/>
                    <a:pt x="5457" y="402"/>
                    <a:pt x="6573" y="54"/>
                  </a:cubicBezTo>
                  <a:cubicBezTo>
                    <a:pt x="6589" y="50"/>
                    <a:pt x="6596" y="35"/>
                    <a:pt x="6592" y="19"/>
                  </a:cubicBezTo>
                  <a:cubicBezTo>
                    <a:pt x="6589" y="8"/>
                    <a:pt x="6577" y="0"/>
                    <a:pt x="6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3854625" y="1131050"/>
              <a:ext cx="16925" cy="19150"/>
            </a:xfrm>
            <a:custGeom>
              <a:avLst/>
              <a:gdLst/>
              <a:ahLst/>
              <a:cxnLst/>
              <a:rect l="l" t="t" r="r" b="b"/>
              <a:pathLst>
                <a:path w="677" h="766" extrusionOk="0">
                  <a:moveTo>
                    <a:pt x="650" y="1"/>
                  </a:moveTo>
                  <a:cubicBezTo>
                    <a:pt x="643" y="1"/>
                    <a:pt x="639" y="5"/>
                    <a:pt x="631" y="8"/>
                  </a:cubicBezTo>
                  <a:cubicBezTo>
                    <a:pt x="394" y="291"/>
                    <a:pt x="12" y="716"/>
                    <a:pt x="8" y="720"/>
                  </a:cubicBezTo>
                  <a:cubicBezTo>
                    <a:pt x="0" y="731"/>
                    <a:pt x="0" y="746"/>
                    <a:pt x="12" y="758"/>
                  </a:cubicBezTo>
                  <a:cubicBezTo>
                    <a:pt x="16" y="762"/>
                    <a:pt x="23" y="766"/>
                    <a:pt x="27" y="766"/>
                  </a:cubicBezTo>
                  <a:cubicBezTo>
                    <a:pt x="35" y="766"/>
                    <a:pt x="42" y="762"/>
                    <a:pt x="50" y="758"/>
                  </a:cubicBezTo>
                  <a:cubicBezTo>
                    <a:pt x="54" y="750"/>
                    <a:pt x="436" y="326"/>
                    <a:pt x="673" y="43"/>
                  </a:cubicBezTo>
                  <a:lnTo>
                    <a:pt x="677" y="16"/>
                  </a:lnTo>
                  <a:cubicBezTo>
                    <a:pt x="673" y="12"/>
                    <a:pt x="673" y="8"/>
                    <a:pt x="669" y="5"/>
                  </a:cubicBezTo>
                  <a:cubicBezTo>
                    <a:pt x="666" y="1"/>
                    <a:pt x="658" y="1"/>
                    <a:pt x="650"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3871450" y="1131450"/>
              <a:ext cx="200" cy="675"/>
            </a:xfrm>
            <a:custGeom>
              <a:avLst/>
              <a:gdLst/>
              <a:ahLst/>
              <a:cxnLst/>
              <a:rect l="l" t="t" r="r" b="b"/>
              <a:pathLst>
                <a:path w="8" h="27" extrusionOk="0">
                  <a:moveTo>
                    <a:pt x="4" y="0"/>
                  </a:moveTo>
                  <a:lnTo>
                    <a:pt x="0" y="27"/>
                  </a:lnTo>
                  <a:cubicBezTo>
                    <a:pt x="8" y="19"/>
                    <a:pt x="8" y="8"/>
                    <a:pt x="4"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3786650" y="1148650"/>
              <a:ext cx="102125" cy="140175"/>
            </a:xfrm>
            <a:custGeom>
              <a:avLst/>
              <a:gdLst/>
              <a:ahLst/>
              <a:cxnLst/>
              <a:rect l="l" t="t" r="r" b="b"/>
              <a:pathLst>
                <a:path w="4085" h="5607" extrusionOk="0">
                  <a:moveTo>
                    <a:pt x="1278" y="0"/>
                  </a:moveTo>
                  <a:cubicBezTo>
                    <a:pt x="949" y="872"/>
                    <a:pt x="1" y="2696"/>
                    <a:pt x="96" y="3144"/>
                  </a:cubicBezTo>
                  <a:cubicBezTo>
                    <a:pt x="196" y="3591"/>
                    <a:pt x="3713" y="5606"/>
                    <a:pt x="3713" y="5606"/>
                  </a:cubicBezTo>
                  <a:lnTo>
                    <a:pt x="4084" y="4891"/>
                  </a:lnTo>
                  <a:lnTo>
                    <a:pt x="1691" y="2910"/>
                  </a:lnTo>
                  <a:lnTo>
                    <a:pt x="2612" y="872"/>
                  </a:lnTo>
                  <a:cubicBezTo>
                    <a:pt x="2065" y="643"/>
                    <a:pt x="1759" y="352"/>
                    <a:pt x="1278"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3809775" y="1070050"/>
              <a:ext cx="74500" cy="114375"/>
            </a:xfrm>
            <a:custGeom>
              <a:avLst/>
              <a:gdLst/>
              <a:ahLst/>
              <a:cxnLst/>
              <a:rect l="l" t="t" r="r" b="b"/>
              <a:pathLst>
                <a:path w="2980" h="4575" extrusionOk="0">
                  <a:moveTo>
                    <a:pt x="2947" y="0"/>
                  </a:moveTo>
                  <a:cubicBezTo>
                    <a:pt x="2842" y="0"/>
                    <a:pt x="2489" y="19"/>
                    <a:pt x="2066" y="242"/>
                  </a:cubicBezTo>
                  <a:cubicBezTo>
                    <a:pt x="1748" y="410"/>
                    <a:pt x="540" y="2013"/>
                    <a:pt x="1" y="3446"/>
                  </a:cubicBezTo>
                  <a:cubicBezTo>
                    <a:pt x="402" y="3875"/>
                    <a:pt x="1462" y="4414"/>
                    <a:pt x="2081" y="4574"/>
                  </a:cubicBezTo>
                  <a:lnTo>
                    <a:pt x="2850" y="1909"/>
                  </a:lnTo>
                  <a:lnTo>
                    <a:pt x="2980" y="1"/>
                  </a:lnTo>
                  <a:cubicBezTo>
                    <a:pt x="2980" y="1"/>
                    <a:pt x="2968" y="0"/>
                    <a:pt x="2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3875750" y="1067950"/>
              <a:ext cx="49725" cy="94000"/>
            </a:xfrm>
            <a:custGeom>
              <a:avLst/>
              <a:gdLst/>
              <a:ahLst/>
              <a:cxnLst/>
              <a:rect l="l" t="t" r="r" b="b"/>
              <a:pathLst>
                <a:path w="1989" h="3760" extrusionOk="0">
                  <a:moveTo>
                    <a:pt x="387" y="0"/>
                  </a:moveTo>
                  <a:cubicBezTo>
                    <a:pt x="293" y="0"/>
                    <a:pt x="169" y="14"/>
                    <a:pt x="84" y="24"/>
                  </a:cubicBezTo>
                  <a:cubicBezTo>
                    <a:pt x="38" y="28"/>
                    <a:pt x="0" y="81"/>
                    <a:pt x="27" y="120"/>
                  </a:cubicBezTo>
                  <a:cubicBezTo>
                    <a:pt x="1453" y="1871"/>
                    <a:pt x="1251" y="3760"/>
                    <a:pt x="1251" y="3760"/>
                  </a:cubicBezTo>
                  <a:lnTo>
                    <a:pt x="1794" y="3760"/>
                  </a:lnTo>
                  <a:cubicBezTo>
                    <a:pt x="1989" y="1894"/>
                    <a:pt x="585" y="47"/>
                    <a:pt x="494" y="13"/>
                  </a:cubicBezTo>
                  <a:cubicBezTo>
                    <a:pt x="472" y="4"/>
                    <a:pt x="433"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3972300" y="1072850"/>
              <a:ext cx="34050" cy="98275"/>
            </a:xfrm>
            <a:custGeom>
              <a:avLst/>
              <a:gdLst/>
              <a:ahLst/>
              <a:cxnLst/>
              <a:rect l="l" t="t" r="r" b="b"/>
              <a:pathLst>
                <a:path w="1362" h="3931" extrusionOk="0">
                  <a:moveTo>
                    <a:pt x="12" y="0"/>
                  </a:moveTo>
                  <a:cubicBezTo>
                    <a:pt x="0" y="0"/>
                    <a:pt x="12" y="5"/>
                    <a:pt x="39" y="14"/>
                  </a:cubicBezTo>
                  <a:lnTo>
                    <a:pt x="39" y="14"/>
                  </a:lnTo>
                  <a:cubicBezTo>
                    <a:pt x="29" y="5"/>
                    <a:pt x="20" y="0"/>
                    <a:pt x="12" y="0"/>
                  </a:cubicBezTo>
                  <a:close/>
                  <a:moveTo>
                    <a:pt x="39" y="14"/>
                  </a:moveTo>
                  <a:cubicBezTo>
                    <a:pt x="234" y="185"/>
                    <a:pt x="715" y="1982"/>
                    <a:pt x="639" y="3751"/>
                  </a:cubicBezTo>
                  <a:lnTo>
                    <a:pt x="1193" y="3931"/>
                  </a:lnTo>
                  <a:cubicBezTo>
                    <a:pt x="1362" y="3139"/>
                    <a:pt x="803" y="142"/>
                    <a:pt x="478" y="115"/>
                  </a:cubicBezTo>
                  <a:cubicBezTo>
                    <a:pt x="424" y="112"/>
                    <a:pt x="136" y="43"/>
                    <a:pt x="39"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3996100" y="1212125"/>
              <a:ext cx="125" cy="500"/>
            </a:xfrm>
            <a:custGeom>
              <a:avLst/>
              <a:gdLst/>
              <a:ahLst/>
              <a:cxnLst/>
              <a:rect l="l" t="t" r="r" b="b"/>
              <a:pathLst>
                <a:path w="5" h="20" extrusionOk="0">
                  <a:moveTo>
                    <a:pt x="4" y="0"/>
                  </a:moveTo>
                  <a:cubicBezTo>
                    <a:pt x="4" y="8"/>
                    <a:pt x="0" y="16"/>
                    <a:pt x="0" y="19"/>
                  </a:cubicBezTo>
                  <a:cubicBezTo>
                    <a:pt x="4" y="16"/>
                    <a:pt x="4" y="8"/>
                    <a:pt x="4"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3961875" y="1211650"/>
              <a:ext cx="34350" cy="5175"/>
            </a:xfrm>
            <a:custGeom>
              <a:avLst/>
              <a:gdLst/>
              <a:ahLst/>
              <a:cxnLst/>
              <a:rect l="l" t="t" r="r" b="b"/>
              <a:pathLst>
                <a:path w="1374" h="207" extrusionOk="0">
                  <a:moveTo>
                    <a:pt x="1335" y="0"/>
                  </a:moveTo>
                  <a:cubicBezTo>
                    <a:pt x="1331" y="4"/>
                    <a:pt x="1014" y="153"/>
                    <a:pt x="387" y="153"/>
                  </a:cubicBezTo>
                  <a:cubicBezTo>
                    <a:pt x="280" y="153"/>
                    <a:pt x="161" y="146"/>
                    <a:pt x="31" y="138"/>
                  </a:cubicBezTo>
                  <a:cubicBezTo>
                    <a:pt x="16" y="138"/>
                    <a:pt x="4" y="146"/>
                    <a:pt x="4" y="161"/>
                  </a:cubicBezTo>
                  <a:cubicBezTo>
                    <a:pt x="0" y="176"/>
                    <a:pt x="12" y="188"/>
                    <a:pt x="27" y="191"/>
                  </a:cubicBezTo>
                  <a:cubicBezTo>
                    <a:pt x="161" y="199"/>
                    <a:pt x="283" y="207"/>
                    <a:pt x="394" y="207"/>
                  </a:cubicBezTo>
                  <a:cubicBezTo>
                    <a:pt x="1025" y="207"/>
                    <a:pt x="1343" y="58"/>
                    <a:pt x="1358" y="50"/>
                  </a:cubicBezTo>
                  <a:cubicBezTo>
                    <a:pt x="1362" y="46"/>
                    <a:pt x="1366" y="46"/>
                    <a:pt x="1369" y="38"/>
                  </a:cubicBezTo>
                  <a:cubicBezTo>
                    <a:pt x="1369" y="35"/>
                    <a:pt x="1373" y="27"/>
                    <a:pt x="1373" y="19"/>
                  </a:cubicBezTo>
                  <a:cubicBezTo>
                    <a:pt x="1373" y="16"/>
                    <a:pt x="1373" y="16"/>
                    <a:pt x="1369" y="16"/>
                  </a:cubicBezTo>
                  <a:cubicBezTo>
                    <a:pt x="1366" y="4"/>
                    <a:pt x="1358"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3898500" y="1400050"/>
              <a:ext cx="24875" cy="13900"/>
            </a:xfrm>
            <a:custGeom>
              <a:avLst/>
              <a:gdLst/>
              <a:ahLst/>
              <a:cxnLst/>
              <a:rect l="l" t="t" r="r" b="b"/>
              <a:pathLst>
                <a:path w="995" h="556" extrusionOk="0">
                  <a:moveTo>
                    <a:pt x="27" y="1"/>
                  </a:moveTo>
                  <a:cubicBezTo>
                    <a:pt x="16" y="1"/>
                    <a:pt x="4" y="12"/>
                    <a:pt x="0" y="24"/>
                  </a:cubicBezTo>
                  <a:cubicBezTo>
                    <a:pt x="0" y="39"/>
                    <a:pt x="8" y="54"/>
                    <a:pt x="23" y="54"/>
                  </a:cubicBezTo>
                  <a:cubicBezTo>
                    <a:pt x="578" y="139"/>
                    <a:pt x="941" y="540"/>
                    <a:pt x="945" y="548"/>
                  </a:cubicBezTo>
                  <a:cubicBezTo>
                    <a:pt x="952" y="551"/>
                    <a:pt x="960" y="555"/>
                    <a:pt x="968" y="555"/>
                  </a:cubicBezTo>
                  <a:cubicBezTo>
                    <a:pt x="972" y="555"/>
                    <a:pt x="979" y="551"/>
                    <a:pt x="983" y="548"/>
                  </a:cubicBezTo>
                  <a:cubicBezTo>
                    <a:pt x="994" y="536"/>
                    <a:pt x="994" y="521"/>
                    <a:pt x="987" y="509"/>
                  </a:cubicBezTo>
                  <a:cubicBezTo>
                    <a:pt x="972" y="494"/>
                    <a:pt x="604" y="8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3549000" y="1572600"/>
              <a:ext cx="42850" cy="37600"/>
            </a:xfrm>
            <a:custGeom>
              <a:avLst/>
              <a:gdLst/>
              <a:ahLst/>
              <a:cxnLst/>
              <a:rect l="l" t="t" r="r" b="b"/>
              <a:pathLst>
                <a:path w="1714" h="1504" extrusionOk="0">
                  <a:moveTo>
                    <a:pt x="333" y="0"/>
                  </a:moveTo>
                  <a:cubicBezTo>
                    <a:pt x="280" y="0"/>
                    <a:pt x="228" y="23"/>
                    <a:pt x="192" y="66"/>
                  </a:cubicBezTo>
                  <a:lnTo>
                    <a:pt x="1" y="299"/>
                  </a:lnTo>
                  <a:lnTo>
                    <a:pt x="1457" y="1504"/>
                  </a:lnTo>
                  <a:lnTo>
                    <a:pt x="1652" y="1270"/>
                  </a:lnTo>
                  <a:cubicBezTo>
                    <a:pt x="1714" y="1194"/>
                    <a:pt x="1702" y="1079"/>
                    <a:pt x="1626" y="1014"/>
                  </a:cubicBezTo>
                  <a:lnTo>
                    <a:pt x="452" y="43"/>
                  </a:lnTo>
                  <a:cubicBezTo>
                    <a:pt x="417" y="14"/>
                    <a:pt x="375"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3373500" y="1657775"/>
              <a:ext cx="247800" cy="161400"/>
            </a:xfrm>
            <a:custGeom>
              <a:avLst/>
              <a:gdLst/>
              <a:ahLst/>
              <a:cxnLst/>
              <a:rect l="l" t="t" r="r" b="b"/>
              <a:pathLst>
                <a:path w="9912" h="6456" extrusionOk="0">
                  <a:moveTo>
                    <a:pt x="0" y="1"/>
                  </a:moveTo>
                  <a:lnTo>
                    <a:pt x="0" y="5538"/>
                  </a:lnTo>
                  <a:lnTo>
                    <a:pt x="956" y="6455"/>
                  </a:lnTo>
                  <a:lnTo>
                    <a:pt x="7426" y="6455"/>
                  </a:lnTo>
                  <a:cubicBezTo>
                    <a:pt x="8045" y="6455"/>
                    <a:pt x="8638" y="6199"/>
                    <a:pt x="9063" y="5748"/>
                  </a:cubicBezTo>
                  <a:lnTo>
                    <a:pt x="9307" y="5484"/>
                  </a:lnTo>
                  <a:cubicBezTo>
                    <a:pt x="9693" y="5071"/>
                    <a:pt x="9911" y="4524"/>
                    <a:pt x="9911" y="3955"/>
                  </a:cubicBezTo>
                  <a:lnTo>
                    <a:pt x="9911" y="7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3373500" y="1547625"/>
              <a:ext cx="247800" cy="129500"/>
            </a:xfrm>
            <a:custGeom>
              <a:avLst/>
              <a:gdLst/>
              <a:ahLst/>
              <a:cxnLst/>
              <a:rect l="l" t="t" r="r" b="b"/>
              <a:pathLst>
                <a:path w="9912" h="5180" extrusionOk="0">
                  <a:moveTo>
                    <a:pt x="1703" y="1"/>
                  </a:moveTo>
                  <a:cubicBezTo>
                    <a:pt x="1335" y="1"/>
                    <a:pt x="1004" y="255"/>
                    <a:pt x="918" y="621"/>
                  </a:cubicBezTo>
                  <a:lnTo>
                    <a:pt x="0" y="4407"/>
                  </a:lnTo>
                  <a:lnTo>
                    <a:pt x="9911" y="5179"/>
                  </a:lnTo>
                  <a:lnTo>
                    <a:pt x="9911" y="5179"/>
                  </a:lnTo>
                  <a:lnTo>
                    <a:pt x="9510" y="3592"/>
                  </a:lnTo>
                  <a:cubicBezTo>
                    <a:pt x="9441" y="3317"/>
                    <a:pt x="9280" y="3072"/>
                    <a:pt x="9059" y="2896"/>
                  </a:cubicBezTo>
                  <a:lnTo>
                    <a:pt x="6286" y="690"/>
                  </a:lnTo>
                  <a:cubicBezTo>
                    <a:pt x="6091" y="533"/>
                    <a:pt x="5858" y="438"/>
                    <a:pt x="5613" y="415"/>
                  </a:cubicBezTo>
                  <a:lnTo>
                    <a:pt x="1820" y="9"/>
                  </a:lnTo>
                  <a:cubicBezTo>
                    <a:pt x="1781" y="4"/>
                    <a:pt x="1741" y="1"/>
                    <a:pt x="1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3345475" y="1726600"/>
              <a:ext cx="90175" cy="45050"/>
            </a:xfrm>
            <a:custGeom>
              <a:avLst/>
              <a:gdLst/>
              <a:ahLst/>
              <a:cxnLst/>
              <a:rect l="l" t="t" r="r" b="b"/>
              <a:pathLst>
                <a:path w="3607" h="1802" extrusionOk="0">
                  <a:moveTo>
                    <a:pt x="1806" y="1"/>
                  </a:moveTo>
                  <a:cubicBezTo>
                    <a:pt x="949" y="1"/>
                    <a:pt x="234" y="597"/>
                    <a:pt x="51" y="1397"/>
                  </a:cubicBezTo>
                  <a:cubicBezTo>
                    <a:pt x="1" y="1603"/>
                    <a:pt x="161" y="1802"/>
                    <a:pt x="376" y="1802"/>
                  </a:cubicBezTo>
                  <a:lnTo>
                    <a:pt x="3236" y="1802"/>
                  </a:lnTo>
                  <a:cubicBezTo>
                    <a:pt x="3450" y="1802"/>
                    <a:pt x="3607" y="1603"/>
                    <a:pt x="3561" y="1397"/>
                  </a:cubicBezTo>
                  <a:cubicBezTo>
                    <a:pt x="3377" y="597"/>
                    <a:pt x="2658" y="1"/>
                    <a:pt x="1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3355700" y="1736750"/>
              <a:ext cx="90075" cy="90150"/>
            </a:xfrm>
            <a:custGeom>
              <a:avLst/>
              <a:gdLst/>
              <a:ahLst/>
              <a:cxnLst/>
              <a:rect l="l" t="t" r="r" b="b"/>
              <a:pathLst>
                <a:path w="3603" h="3606" extrusionOk="0">
                  <a:moveTo>
                    <a:pt x="1802" y="0"/>
                  </a:moveTo>
                  <a:cubicBezTo>
                    <a:pt x="808" y="0"/>
                    <a:pt x="1" y="807"/>
                    <a:pt x="1" y="1805"/>
                  </a:cubicBezTo>
                  <a:cubicBezTo>
                    <a:pt x="1" y="2799"/>
                    <a:pt x="808" y="3606"/>
                    <a:pt x="1802" y="3606"/>
                  </a:cubicBezTo>
                  <a:cubicBezTo>
                    <a:pt x="2796" y="3606"/>
                    <a:pt x="3603" y="2799"/>
                    <a:pt x="3603" y="1805"/>
                  </a:cubicBezTo>
                  <a:cubicBezTo>
                    <a:pt x="3603" y="807"/>
                    <a:pt x="279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3407425" y="1547650"/>
              <a:ext cx="95525" cy="26325"/>
            </a:xfrm>
            <a:custGeom>
              <a:avLst/>
              <a:gdLst/>
              <a:ahLst/>
              <a:cxnLst/>
              <a:rect l="l" t="t" r="r" b="b"/>
              <a:pathLst>
                <a:path w="3821" h="1053" extrusionOk="0">
                  <a:moveTo>
                    <a:pt x="341" y="1"/>
                  </a:moveTo>
                  <a:cubicBezTo>
                    <a:pt x="154" y="1"/>
                    <a:pt x="1" y="154"/>
                    <a:pt x="1" y="341"/>
                  </a:cubicBezTo>
                  <a:lnTo>
                    <a:pt x="1" y="708"/>
                  </a:lnTo>
                  <a:cubicBezTo>
                    <a:pt x="1" y="896"/>
                    <a:pt x="154" y="1052"/>
                    <a:pt x="341" y="1052"/>
                  </a:cubicBezTo>
                  <a:lnTo>
                    <a:pt x="3480" y="1052"/>
                  </a:lnTo>
                  <a:cubicBezTo>
                    <a:pt x="3668" y="1052"/>
                    <a:pt x="3821" y="896"/>
                    <a:pt x="3821" y="708"/>
                  </a:cubicBezTo>
                  <a:lnTo>
                    <a:pt x="3821" y="341"/>
                  </a:lnTo>
                  <a:cubicBezTo>
                    <a:pt x="3821" y="154"/>
                    <a:pt x="3668" y="1"/>
                    <a:pt x="3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3372725" y="1656925"/>
              <a:ext cx="975" cy="1550"/>
            </a:xfrm>
            <a:custGeom>
              <a:avLst/>
              <a:gdLst/>
              <a:ahLst/>
              <a:cxnLst/>
              <a:rect l="l" t="t" r="r" b="b"/>
              <a:pathLst>
                <a:path w="39" h="62" extrusionOk="0">
                  <a:moveTo>
                    <a:pt x="39" y="0"/>
                  </a:moveTo>
                  <a:lnTo>
                    <a:pt x="20" y="12"/>
                  </a:lnTo>
                  <a:cubicBezTo>
                    <a:pt x="4" y="19"/>
                    <a:pt x="1" y="35"/>
                    <a:pt x="4" y="46"/>
                  </a:cubicBezTo>
                  <a:cubicBezTo>
                    <a:pt x="8" y="58"/>
                    <a:pt x="20" y="62"/>
                    <a:pt x="31" y="62"/>
                  </a:cubicBezTo>
                  <a:lnTo>
                    <a:pt x="31" y="35"/>
                  </a:lnTo>
                  <a:lnTo>
                    <a:pt x="39" y="0"/>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3373500" y="1657775"/>
              <a:ext cx="1250" cy="700"/>
            </a:xfrm>
            <a:custGeom>
              <a:avLst/>
              <a:gdLst/>
              <a:ahLst/>
              <a:cxnLst/>
              <a:rect l="l" t="t" r="r" b="b"/>
              <a:pathLst>
                <a:path w="50" h="28" extrusionOk="0">
                  <a:moveTo>
                    <a:pt x="0" y="1"/>
                  </a:moveTo>
                  <a:lnTo>
                    <a:pt x="0" y="28"/>
                  </a:lnTo>
                  <a:lnTo>
                    <a:pt x="12" y="28"/>
                  </a:lnTo>
                  <a:lnTo>
                    <a:pt x="50" y="5"/>
                  </a:lnTo>
                  <a:lnTo>
                    <a:pt x="0" y="1"/>
                  </a:lnTo>
                  <a:close/>
                </a:path>
              </a:pathLst>
            </a:custGeom>
            <a:solidFill>
              <a:srgbClr val="5E5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3373500" y="1568300"/>
              <a:ext cx="128975" cy="89600"/>
            </a:xfrm>
            <a:custGeom>
              <a:avLst/>
              <a:gdLst/>
              <a:ahLst/>
              <a:cxnLst/>
              <a:rect l="l" t="t" r="r" b="b"/>
              <a:pathLst>
                <a:path w="5159" h="3584" extrusionOk="0">
                  <a:moveTo>
                    <a:pt x="5158" y="1"/>
                  </a:moveTo>
                  <a:cubicBezTo>
                    <a:pt x="5139" y="50"/>
                    <a:pt x="5109" y="92"/>
                    <a:pt x="5074" y="131"/>
                  </a:cubicBezTo>
                  <a:cubicBezTo>
                    <a:pt x="4891" y="827"/>
                    <a:pt x="4409" y="1431"/>
                    <a:pt x="3744" y="1752"/>
                  </a:cubicBezTo>
                  <a:lnTo>
                    <a:pt x="8" y="3545"/>
                  </a:lnTo>
                  <a:lnTo>
                    <a:pt x="0" y="3580"/>
                  </a:lnTo>
                  <a:lnTo>
                    <a:pt x="50" y="3584"/>
                  </a:lnTo>
                  <a:lnTo>
                    <a:pt x="3767" y="1802"/>
                  </a:lnTo>
                  <a:cubicBezTo>
                    <a:pt x="4493" y="1450"/>
                    <a:pt x="5006" y="773"/>
                    <a:pt x="515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3502925" y="1555500"/>
              <a:ext cx="700" cy="1350"/>
            </a:xfrm>
            <a:custGeom>
              <a:avLst/>
              <a:gdLst/>
              <a:ahLst/>
              <a:cxnLst/>
              <a:rect l="l" t="t" r="r" b="b"/>
              <a:pathLst>
                <a:path w="28" h="54" extrusionOk="0">
                  <a:moveTo>
                    <a:pt x="1" y="0"/>
                  </a:moveTo>
                  <a:cubicBezTo>
                    <a:pt x="1" y="12"/>
                    <a:pt x="1" y="19"/>
                    <a:pt x="1" y="27"/>
                  </a:cubicBezTo>
                  <a:lnTo>
                    <a:pt x="1" y="54"/>
                  </a:lnTo>
                  <a:lnTo>
                    <a:pt x="27" y="54"/>
                  </a:lnTo>
                  <a:cubicBezTo>
                    <a:pt x="27" y="46"/>
                    <a:pt x="27" y="39"/>
                    <a:pt x="27" y="27"/>
                  </a:cubicBezTo>
                  <a:cubicBezTo>
                    <a:pt x="27"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3502925" y="1556825"/>
              <a:ext cx="700" cy="8550"/>
            </a:xfrm>
            <a:custGeom>
              <a:avLst/>
              <a:gdLst/>
              <a:ahLst/>
              <a:cxnLst/>
              <a:rect l="l" t="t" r="r" b="b"/>
              <a:pathLst>
                <a:path w="28" h="342" extrusionOk="0">
                  <a:moveTo>
                    <a:pt x="1" y="1"/>
                  </a:moveTo>
                  <a:lnTo>
                    <a:pt x="1" y="341"/>
                  </a:lnTo>
                  <a:cubicBezTo>
                    <a:pt x="16" y="230"/>
                    <a:pt x="27" y="116"/>
                    <a:pt x="27" y="1"/>
                  </a:cubicBezTo>
                  <a:close/>
                </a:path>
              </a:pathLst>
            </a:custGeom>
            <a:solidFill>
              <a:srgbClr val="B59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3500350" y="1555500"/>
              <a:ext cx="2600" cy="16075"/>
            </a:xfrm>
            <a:custGeom>
              <a:avLst/>
              <a:gdLst/>
              <a:ahLst/>
              <a:cxnLst/>
              <a:rect l="l" t="t" r="r" b="b"/>
              <a:pathLst>
                <a:path w="104" h="643" extrusionOk="0">
                  <a:moveTo>
                    <a:pt x="104" y="0"/>
                  </a:moveTo>
                  <a:cubicBezTo>
                    <a:pt x="88" y="0"/>
                    <a:pt x="77" y="12"/>
                    <a:pt x="77" y="27"/>
                  </a:cubicBezTo>
                  <a:cubicBezTo>
                    <a:pt x="77" y="237"/>
                    <a:pt x="50" y="444"/>
                    <a:pt x="0" y="643"/>
                  </a:cubicBezTo>
                  <a:cubicBezTo>
                    <a:pt x="35" y="604"/>
                    <a:pt x="65" y="562"/>
                    <a:pt x="84" y="513"/>
                  </a:cubicBezTo>
                  <a:cubicBezTo>
                    <a:pt x="92" y="471"/>
                    <a:pt x="100" y="432"/>
                    <a:pt x="104" y="394"/>
                  </a:cubicBezTo>
                  <a:lnTo>
                    <a:pt x="104" y="54"/>
                  </a:lnTo>
                  <a:lnTo>
                    <a:pt x="104" y="27"/>
                  </a:lnTo>
                  <a:cubicBezTo>
                    <a:pt x="104" y="19"/>
                    <a:pt x="104" y="12"/>
                    <a:pt x="10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3552625" y="16942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3552625" y="1701650"/>
              <a:ext cx="55950" cy="1375"/>
            </a:xfrm>
            <a:custGeom>
              <a:avLst/>
              <a:gdLst/>
              <a:ahLst/>
              <a:cxnLst/>
              <a:rect l="l" t="t" r="r" b="b"/>
              <a:pathLst>
                <a:path w="2238" h="55" extrusionOk="0">
                  <a:moveTo>
                    <a:pt x="28" y="1"/>
                  </a:moveTo>
                  <a:cubicBezTo>
                    <a:pt x="12" y="1"/>
                    <a:pt x="1" y="12"/>
                    <a:pt x="1" y="28"/>
                  </a:cubicBezTo>
                  <a:cubicBezTo>
                    <a:pt x="1" y="39"/>
                    <a:pt x="12" y="54"/>
                    <a:pt x="28" y="54"/>
                  </a:cubicBezTo>
                  <a:lnTo>
                    <a:pt x="2211" y="54"/>
                  </a:lnTo>
                  <a:cubicBezTo>
                    <a:pt x="2223" y="54"/>
                    <a:pt x="2238" y="39"/>
                    <a:pt x="2238" y="28"/>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3552625" y="1709025"/>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3552625" y="1716375"/>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3552625" y="1723750"/>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3552625" y="17311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3552625" y="1738475"/>
              <a:ext cx="55950" cy="1350"/>
            </a:xfrm>
            <a:custGeom>
              <a:avLst/>
              <a:gdLst/>
              <a:ahLst/>
              <a:cxnLst/>
              <a:rect l="l" t="t" r="r" b="b"/>
              <a:pathLst>
                <a:path w="2238" h="54" extrusionOk="0">
                  <a:moveTo>
                    <a:pt x="28" y="0"/>
                  </a:moveTo>
                  <a:cubicBezTo>
                    <a:pt x="12" y="0"/>
                    <a:pt x="1" y="15"/>
                    <a:pt x="1" y="27"/>
                  </a:cubicBezTo>
                  <a:cubicBezTo>
                    <a:pt x="1" y="42"/>
                    <a:pt x="12" y="54"/>
                    <a:pt x="28" y="54"/>
                  </a:cubicBezTo>
                  <a:lnTo>
                    <a:pt x="2211" y="54"/>
                  </a:lnTo>
                  <a:cubicBezTo>
                    <a:pt x="2223" y="54"/>
                    <a:pt x="2238" y="42"/>
                    <a:pt x="2238" y="27"/>
                  </a:cubicBezTo>
                  <a:cubicBezTo>
                    <a:pt x="2238" y="15"/>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3461525" y="1659125"/>
              <a:ext cx="72675" cy="19325"/>
            </a:xfrm>
            <a:custGeom>
              <a:avLst/>
              <a:gdLst/>
              <a:ahLst/>
              <a:cxnLst/>
              <a:rect l="l" t="t" r="r" b="b"/>
              <a:pathLst>
                <a:path w="2907" h="773" extrusionOk="0">
                  <a:moveTo>
                    <a:pt x="196" y="0"/>
                  </a:moveTo>
                  <a:cubicBezTo>
                    <a:pt x="89" y="0"/>
                    <a:pt x="1" y="88"/>
                    <a:pt x="1" y="199"/>
                  </a:cubicBezTo>
                  <a:lnTo>
                    <a:pt x="1" y="574"/>
                  </a:lnTo>
                  <a:cubicBezTo>
                    <a:pt x="1" y="685"/>
                    <a:pt x="89" y="773"/>
                    <a:pt x="196" y="773"/>
                  </a:cubicBezTo>
                  <a:lnTo>
                    <a:pt x="2712" y="773"/>
                  </a:lnTo>
                  <a:cubicBezTo>
                    <a:pt x="2819" y="773"/>
                    <a:pt x="2907" y="685"/>
                    <a:pt x="2907" y="574"/>
                  </a:cubicBezTo>
                  <a:lnTo>
                    <a:pt x="2907" y="199"/>
                  </a:lnTo>
                  <a:cubicBezTo>
                    <a:pt x="2907" y="88"/>
                    <a:pt x="2819"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3342050" y="1607025"/>
              <a:ext cx="53075" cy="70100"/>
            </a:xfrm>
            <a:custGeom>
              <a:avLst/>
              <a:gdLst/>
              <a:ahLst/>
              <a:cxnLst/>
              <a:rect l="l" t="t" r="r" b="b"/>
              <a:pathLst>
                <a:path w="2123" h="2804" extrusionOk="0">
                  <a:moveTo>
                    <a:pt x="432" y="0"/>
                  </a:moveTo>
                  <a:cubicBezTo>
                    <a:pt x="184" y="0"/>
                    <a:pt x="0" y="230"/>
                    <a:pt x="54" y="471"/>
                  </a:cubicBezTo>
                  <a:lnTo>
                    <a:pt x="58" y="482"/>
                  </a:lnTo>
                  <a:cubicBezTo>
                    <a:pt x="180" y="1014"/>
                    <a:pt x="344" y="1893"/>
                    <a:pt x="352" y="2440"/>
                  </a:cubicBezTo>
                  <a:cubicBezTo>
                    <a:pt x="356" y="2643"/>
                    <a:pt x="520" y="2803"/>
                    <a:pt x="723" y="2803"/>
                  </a:cubicBezTo>
                  <a:lnTo>
                    <a:pt x="1855" y="2803"/>
                  </a:lnTo>
                  <a:cubicBezTo>
                    <a:pt x="2004" y="2803"/>
                    <a:pt x="2122" y="2685"/>
                    <a:pt x="2122" y="2535"/>
                  </a:cubicBezTo>
                  <a:lnTo>
                    <a:pt x="2122" y="2058"/>
                  </a:lnTo>
                  <a:cubicBezTo>
                    <a:pt x="2122" y="1908"/>
                    <a:pt x="2004" y="1786"/>
                    <a:pt x="1855" y="1786"/>
                  </a:cubicBezTo>
                  <a:lnTo>
                    <a:pt x="1193" y="1786"/>
                  </a:ln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3467450" y="1756625"/>
              <a:ext cx="153850" cy="62550"/>
            </a:xfrm>
            <a:custGeom>
              <a:avLst/>
              <a:gdLst/>
              <a:ahLst/>
              <a:cxnLst/>
              <a:rect l="l" t="t" r="r" b="b"/>
              <a:pathLst>
                <a:path w="6154" h="2502" extrusionOk="0">
                  <a:moveTo>
                    <a:pt x="6153" y="1"/>
                  </a:moveTo>
                  <a:cubicBezTo>
                    <a:pt x="2704" y="1"/>
                    <a:pt x="1" y="2501"/>
                    <a:pt x="1" y="2501"/>
                  </a:cubicBezTo>
                  <a:lnTo>
                    <a:pt x="3668" y="2501"/>
                  </a:lnTo>
                  <a:cubicBezTo>
                    <a:pt x="4287" y="2501"/>
                    <a:pt x="4880" y="2245"/>
                    <a:pt x="5305" y="1794"/>
                  </a:cubicBezTo>
                  <a:lnTo>
                    <a:pt x="5549" y="1530"/>
                  </a:lnTo>
                  <a:cubicBezTo>
                    <a:pt x="5935" y="1117"/>
                    <a:pt x="6153" y="570"/>
                    <a:pt x="6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3590500" y="1790750"/>
              <a:ext cx="36050" cy="36150"/>
            </a:xfrm>
            <a:custGeom>
              <a:avLst/>
              <a:gdLst/>
              <a:ahLst/>
              <a:cxnLst/>
              <a:rect l="l" t="t" r="r" b="b"/>
              <a:pathLst>
                <a:path w="1442" h="1446" extrusionOk="0">
                  <a:moveTo>
                    <a:pt x="723" y="1"/>
                  </a:moveTo>
                  <a:cubicBezTo>
                    <a:pt x="321" y="1"/>
                    <a:pt x="0" y="322"/>
                    <a:pt x="0" y="723"/>
                  </a:cubicBezTo>
                  <a:cubicBezTo>
                    <a:pt x="0" y="1121"/>
                    <a:pt x="321" y="1446"/>
                    <a:pt x="723" y="1446"/>
                  </a:cubicBezTo>
                  <a:cubicBezTo>
                    <a:pt x="1121" y="1446"/>
                    <a:pt x="1442" y="1121"/>
                    <a:pt x="1442" y="723"/>
                  </a:cubicBezTo>
                  <a:cubicBezTo>
                    <a:pt x="1442" y="322"/>
                    <a:pt x="1121"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3565250" y="1292800"/>
              <a:ext cx="468150" cy="299225"/>
            </a:xfrm>
            <a:custGeom>
              <a:avLst/>
              <a:gdLst/>
              <a:ahLst/>
              <a:cxnLst/>
              <a:rect l="l" t="t" r="r" b="b"/>
              <a:pathLst>
                <a:path w="18726" h="11969" extrusionOk="0">
                  <a:moveTo>
                    <a:pt x="14961" y="0"/>
                  </a:moveTo>
                  <a:cubicBezTo>
                    <a:pt x="14934" y="0"/>
                    <a:pt x="14907" y="0"/>
                    <a:pt x="14879" y="1"/>
                  </a:cubicBezTo>
                  <a:cubicBezTo>
                    <a:pt x="13326" y="16"/>
                    <a:pt x="11048" y="192"/>
                    <a:pt x="9025" y="949"/>
                  </a:cubicBezTo>
                  <a:cubicBezTo>
                    <a:pt x="6562" y="1874"/>
                    <a:pt x="5060" y="3423"/>
                    <a:pt x="4559" y="5549"/>
                  </a:cubicBezTo>
                  <a:cubicBezTo>
                    <a:pt x="3870" y="8474"/>
                    <a:pt x="2651" y="9327"/>
                    <a:pt x="1469" y="10153"/>
                  </a:cubicBezTo>
                  <a:cubicBezTo>
                    <a:pt x="937" y="10527"/>
                    <a:pt x="433" y="10879"/>
                    <a:pt x="1" y="11399"/>
                  </a:cubicBezTo>
                  <a:lnTo>
                    <a:pt x="685" y="11969"/>
                  </a:lnTo>
                  <a:cubicBezTo>
                    <a:pt x="1045" y="11541"/>
                    <a:pt x="1500" y="11223"/>
                    <a:pt x="1981" y="10883"/>
                  </a:cubicBezTo>
                  <a:cubicBezTo>
                    <a:pt x="3178" y="10049"/>
                    <a:pt x="4662" y="9009"/>
                    <a:pt x="5427" y="5755"/>
                  </a:cubicBezTo>
                  <a:cubicBezTo>
                    <a:pt x="5855" y="3935"/>
                    <a:pt x="7170" y="2601"/>
                    <a:pt x="9338" y="1786"/>
                  </a:cubicBezTo>
                  <a:cubicBezTo>
                    <a:pt x="11243" y="1071"/>
                    <a:pt x="13407" y="907"/>
                    <a:pt x="14890" y="892"/>
                  </a:cubicBezTo>
                  <a:cubicBezTo>
                    <a:pt x="14925" y="891"/>
                    <a:pt x="14959" y="891"/>
                    <a:pt x="14993" y="891"/>
                  </a:cubicBezTo>
                  <a:cubicBezTo>
                    <a:pt x="17164" y="891"/>
                    <a:pt x="17222" y="1491"/>
                    <a:pt x="17437" y="1943"/>
                  </a:cubicBezTo>
                  <a:cubicBezTo>
                    <a:pt x="17663" y="2421"/>
                    <a:pt x="17858" y="2914"/>
                    <a:pt x="17923" y="3033"/>
                  </a:cubicBezTo>
                  <a:lnTo>
                    <a:pt x="18726" y="2647"/>
                  </a:lnTo>
                  <a:cubicBezTo>
                    <a:pt x="18680" y="2563"/>
                    <a:pt x="18584" y="2303"/>
                    <a:pt x="18313" y="1702"/>
                  </a:cubicBezTo>
                  <a:cubicBezTo>
                    <a:pt x="18021" y="1070"/>
                    <a:pt x="17539" y="0"/>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3879475" y="1270900"/>
              <a:ext cx="60725" cy="52400"/>
            </a:xfrm>
            <a:custGeom>
              <a:avLst/>
              <a:gdLst/>
              <a:ahLst/>
              <a:cxnLst/>
              <a:rect l="l" t="t" r="r" b="b"/>
              <a:pathLst>
                <a:path w="2429" h="2096" extrusionOk="0">
                  <a:moveTo>
                    <a:pt x="371" y="1"/>
                  </a:moveTo>
                  <a:lnTo>
                    <a:pt x="0" y="716"/>
                  </a:lnTo>
                  <a:cubicBezTo>
                    <a:pt x="119" y="808"/>
                    <a:pt x="211" y="884"/>
                    <a:pt x="337" y="999"/>
                  </a:cubicBezTo>
                  <a:cubicBezTo>
                    <a:pt x="501" y="1148"/>
                    <a:pt x="540" y="1163"/>
                    <a:pt x="624" y="1282"/>
                  </a:cubicBezTo>
                  <a:cubicBezTo>
                    <a:pt x="708" y="1400"/>
                    <a:pt x="1144" y="1710"/>
                    <a:pt x="1190" y="1794"/>
                  </a:cubicBezTo>
                  <a:cubicBezTo>
                    <a:pt x="1235" y="1875"/>
                    <a:pt x="1285" y="2066"/>
                    <a:pt x="1381" y="2093"/>
                  </a:cubicBezTo>
                  <a:cubicBezTo>
                    <a:pt x="1388" y="2094"/>
                    <a:pt x="1395" y="2095"/>
                    <a:pt x="1402" y="2095"/>
                  </a:cubicBezTo>
                  <a:cubicBezTo>
                    <a:pt x="1489" y="2095"/>
                    <a:pt x="1541" y="1974"/>
                    <a:pt x="1541" y="1974"/>
                  </a:cubicBezTo>
                  <a:cubicBezTo>
                    <a:pt x="1541" y="1974"/>
                    <a:pt x="1560" y="1995"/>
                    <a:pt x="1614" y="1995"/>
                  </a:cubicBezTo>
                  <a:cubicBezTo>
                    <a:pt x="1629" y="1995"/>
                    <a:pt x="1647" y="1993"/>
                    <a:pt x="1668" y="1989"/>
                  </a:cubicBezTo>
                  <a:cubicBezTo>
                    <a:pt x="1767" y="1974"/>
                    <a:pt x="1790" y="1901"/>
                    <a:pt x="1790" y="1901"/>
                  </a:cubicBezTo>
                  <a:cubicBezTo>
                    <a:pt x="1790" y="1901"/>
                    <a:pt x="1801" y="1928"/>
                    <a:pt x="1885" y="1928"/>
                  </a:cubicBezTo>
                  <a:cubicBezTo>
                    <a:pt x="1970" y="1928"/>
                    <a:pt x="2088" y="1775"/>
                    <a:pt x="2088" y="1775"/>
                  </a:cubicBezTo>
                  <a:cubicBezTo>
                    <a:pt x="2088" y="1775"/>
                    <a:pt x="2136" y="1787"/>
                    <a:pt x="2192" y="1787"/>
                  </a:cubicBezTo>
                  <a:cubicBezTo>
                    <a:pt x="2228" y="1787"/>
                    <a:pt x="2266" y="1782"/>
                    <a:pt x="2298" y="1768"/>
                  </a:cubicBezTo>
                  <a:cubicBezTo>
                    <a:pt x="2383" y="1725"/>
                    <a:pt x="2428" y="1519"/>
                    <a:pt x="2406" y="1389"/>
                  </a:cubicBezTo>
                  <a:cubicBezTo>
                    <a:pt x="2383" y="1259"/>
                    <a:pt x="2130" y="922"/>
                    <a:pt x="2042" y="800"/>
                  </a:cubicBezTo>
                  <a:cubicBezTo>
                    <a:pt x="1951" y="678"/>
                    <a:pt x="1664" y="666"/>
                    <a:pt x="1308" y="567"/>
                  </a:cubicBezTo>
                  <a:cubicBezTo>
                    <a:pt x="953" y="467"/>
                    <a:pt x="670" y="215"/>
                    <a:pt x="371"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3928700" y="1301700"/>
              <a:ext cx="4050" cy="13600"/>
            </a:xfrm>
            <a:custGeom>
              <a:avLst/>
              <a:gdLst/>
              <a:ahLst/>
              <a:cxnLst/>
              <a:rect l="l" t="t" r="r" b="b"/>
              <a:pathLst>
                <a:path w="162" h="544" extrusionOk="0">
                  <a:moveTo>
                    <a:pt x="1" y="0"/>
                  </a:moveTo>
                  <a:lnTo>
                    <a:pt x="119" y="543"/>
                  </a:lnTo>
                  <a:cubicBezTo>
                    <a:pt x="119" y="543"/>
                    <a:pt x="161" y="318"/>
                    <a:pt x="154" y="226"/>
                  </a:cubicBezTo>
                  <a:cubicBezTo>
                    <a:pt x="142" y="134"/>
                    <a:pt x="1" y="0"/>
                    <a:pt x="1"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3921450" y="1304900"/>
              <a:ext cx="4025" cy="13925"/>
            </a:xfrm>
            <a:custGeom>
              <a:avLst/>
              <a:gdLst/>
              <a:ahLst/>
              <a:cxnLst/>
              <a:rect l="l" t="t" r="r" b="b"/>
              <a:pathLst>
                <a:path w="161" h="557" extrusionOk="0">
                  <a:moveTo>
                    <a:pt x="18" y="1"/>
                  </a:moveTo>
                  <a:cubicBezTo>
                    <a:pt x="16" y="1"/>
                    <a:pt x="14" y="1"/>
                    <a:pt x="11" y="2"/>
                  </a:cubicBezTo>
                  <a:cubicBezTo>
                    <a:pt x="4" y="6"/>
                    <a:pt x="0" y="14"/>
                    <a:pt x="4" y="21"/>
                  </a:cubicBezTo>
                  <a:cubicBezTo>
                    <a:pt x="4" y="25"/>
                    <a:pt x="111" y="331"/>
                    <a:pt x="119" y="392"/>
                  </a:cubicBezTo>
                  <a:cubicBezTo>
                    <a:pt x="130" y="450"/>
                    <a:pt x="96" y="534"/>
                    <a:pt x="96" y="538"/>
                  </a:cubicBezTo>
                  <a:cubicBezTo>
                    <a:pt x="96" y="545"/>
                    <a:pt x="99" y="553"/>
                    <a:pt x="107" y="557"/>
                  </a:cubicBezTo>
                  <a:lnTo>
                    <a:pt x="111" y="557"/>
                  </a:lnTo>
                  <a:cubicBezTo>
                    <a:pt x="119" y="557"/>
                    <a:pt x="122" y="553"/>
                    <a:pt x="126" y="549"/>
                  </a:cubicBezTo>
                  <a:cubicBezTo>
                    <a:pt x="126" y="545"/>
                    <a:pt x="161" y="453"/>
                    <a:pt x="149" y="385"/>
                  </a:cubicBezTo>
                  <a:cubicBezTo>
                    <a:pt x="141" y="323"/>
                    <a:pt x="34" y="25"/>
                    <a:pt x="31" y="10"/>
                  </a:cubicBezTo>
                  <a:cubicBezTo>
                    <a:pt x="31" y="4"/>
                    <a:pt x="24" y="1"/>
                    <a:pt x="18"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3913975" y="1308625"/>
              <a:ext cx="4525" cy="12025"/>
            </a:xfrm>
            <a:custGeom>
              <a:avLst/>
              <a:gdLst/>
              <a:ahLst/>
              <a:cxnLst/>
              <a:rect l="l" t="t" r="r" b="b"/>
              <a:pathLst>
                <a:path w="181" h="481" extrusionOk="0">
                  <a:moveTo>
                    <a:pt x="19" y="1"/>
                  </a:moveTo>
                  <a:cubicBezTo>
                    <a:pt x="17" y="1"/>
                    <a:pt x="14" y="1"/>
                    <a:pt x="12" y="2"/>
                  </a:cubicBezTo>
                  <a:cubicBezTo>
                    <a:pt x="5" y="6"/>
                    <a:pt x="1" y="18"/>
                    <a:pt x="5" y="25"/>
                  </a:cubicBezTo>
                  <a:cubicBezTo>
                    <a:pt x="8" y="25"/>
                    <a:pt x="123" y="297"/>
                    <a:pt x="146" y="465"/>
                  </a:cubicBezTo>
                  <a:cubicBezTo>
                    <a:pt x="150" y="473"/>
                    <a:pt x="154" y="480"/>
                    <a:pt x="161" y="480"/>
                  </a:cubicBezTo>
                  <a:lnTo>
                    <a:pt x="165" y="480"/>
                  </a:lnTo>
                  <a:cubicBezTo>
                    <a:pt x="173" y="476"/>
                    <a:pt x="180" y="469"/>
                    <a:pt x="177" y="461"/>
                  </a:cubicBezTo>
                  <a:cubicBezTo>
                    <a:pt x="150" y="285"/>
                    <a:pt x="39" y="21"/>
                    <a:pt x="35" y="10"/>
                  </a:cubicBezTo>
                  <a:cubicBezTo>
                    <a:pt x="32" y="4"/>
                    <a:pt x="25" y="1"/>
                    <a:pt x="19"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013300" y="1358950"/>
              <a:ext cx="224950" cy="435550"/>
            </a:xfrm>
            <a:custGeom>
              <a:avLst/>
              <a:gdLst/>
              <a:ahLst/>
              <a:cxnLst/>
              <a:rect l="l" t="t" r="r" b="b"/>
              <a:pathLst>
                <a:path w="8998" h="17422" extrusionOk="0">
                  <a:moveTo>
                    <a:pt x="804" y="1"/>
                  </a:moveTo>
                  <a:lnTo>
                    <a:pt x="1" y="387"/>
                  </a:lnTo>
                  <a:lnTo>
                    <a:pt x="8195" y="17422"/>
                  </a:lnTo>
                  <a:lnTo>
                    <a:pt x="8998" y="17032"/>
                  </a:lnTo>
                  <a:lnTo>
                    <a:pt x="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4047150" y="1364200"/>
              <a:ext cx="23250" cy="63125"/>
            </a:xfrm>
            <a:custGeom>
              <a:avLst/>
              <a:gdLst/>
              <a:ahLst/>
              <a:cxnLst/>
              <a:rect l="l" t="t" r="r" b="b"/>
              <a:pathLst>
                <a:path w="930" h="2525" extrusionOk="0">
                  <a:moveTo>
                    <a:pt x="0" y="1"/>
                  </a:moveTo>
                  <a:cubicBezTo>
                    <a:pt x="0" y="1"/>
                    <a:pt x="50" y="735"/>
                    <a:pt x="111" y="1064"/>
                  </a:cubicBezTo>
                  <a:cubicBezTo>
                    <a:pt x="191" y="1496"/>
                    <a:pt x="494" y="1748"/>
                    <a:pt x="559" y="1852"/>
                  </a:cubicBezTo>
                  <a:cubicBezTo>
                    <a:pt x="627" y="1951"/>
                    <a:pt x="555" y="2089"/>
                    <a:pt x="555" y="2089"/>
                  </a:cubicBezTo>
                  <a:cubicBezTo>
                    <a:pt x="494" y="2123"/>
                    <a:pt x="390" y="2295"/>
                    <a:pt x="383" y="2395"/>
                  </a:cubicBezTo>
                  <a:cubicBezTo>
                    <a:pt x="379" y="2470"/>
                    <a:pt x="436" y="2525"/>
                    <a:pt x="496" y="2525"/>
                  </a:cubicBezTo>
                  <a:cubicBezTo>
                    <a:pt x="509" y="2525"/>
                    <a:pt x="523" y="2522"/>
                    <a:pt x="536" y="2517"/>
                  </a:cubicBezTo>
                  <a:cubicBezTo>
                    <a:pt x="608" y="2490"/>
                    <a:pt x="815" y="2353"/>
                    <a:pt x="872" y="2322"/>
                  </a:cubicBezTo>
                  <a:cubicBezTo>
                    <a:pt x="929" y="2295"/>
                    <a:pt x="929" y="1993"/>
                    <a:pt x="922" y="1787"/>
                  </a:cubicBezTo>
                  <a:cubicBezTo>
                    <a:pt x="914" y="1584"/>
                    <a:pt x="490" y="1190"/>
                    <a:pt x="467" y="1072"/>
                  </a:cubicBezTo>
                  <a:cubicBezTo>
                    <a:pt x="448" y="976"/>
                    <a:pt x="73" y="253"/>
                    <a:pt x="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4026150" y="1407825"/>
              <a:ext cx="17675" cy="10800"/>
            </a:xfrm>
            <a:custGeom>
              <a:avLst/>
              <a:gdLst/>
              <a:ahLst/>
              <a:cxnLst/>
              <a:rect l="l" t="t" r="r" b="b"/>
              <a:pathLst>
                <a:path w="707" h="432" extrusionOk="0">
                  <a:moveTo>
                    <a:pt x="612" y="1"/>
                  </a:moveTo>
                  <a:cubicBezTo>
                    <a:pt x="437" y="1"/>
                    <a:pt x="49" y="168"/>
                    <a:pt x="49" y="168"/>
                  </a:cubicBezTo>
                  <a:cubicBezTo>
                    <a:pt x="0" y="265"/>
                    <a:pt x="87" y="432"/>
                    <a:pt x="148" y="432"/>
                  </a:cubicBezTo>
                  <a:cubicBezTo>
                    <a:pt x="149" y="432"/>
                    <a:pt x="151" y="432"/>
                    <a:pt x="152" y="432"/>
                  </a:cubicBezTo>
                  <a:cubicBezTo>
                    <a:pt x="152" y="432"/>
                    <a:pt x="706" y="195"/>
                    <a:pt x="695" y="45"/>
                  </a:cubicBezTo>
                  <a:cubicBezTo>
                    <a:pt x="692" y="13"/>
                    <a:pt x="660" y="1"/>
                    <a:pt x="612"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4028500" y="1410775"/>
              <a:ext cx="19900" cy="15150"/>
            </a:xfrm>
            <a:custGeom>
              <a:avLst/>
              <a:gdLst/>
              <a:ahLst/>
              <a:cxnLst/>
              <a:rect l="l" t="t" r="r" b="b"/>
              <a:pathLst>
                <a:path w="796" h="606" extrusionOk="0">
                  <a:moveTo>
                    <a:pt x="625" y="0"/>
                  </a:moveTo>
                  <a:cubicBezTo>
                    <a:pt x="596" y="0"/>
                    <a:pt x="566" y="11"/>
                    <a:pt x="540" y="31"/>
                  </a:cubicBezTo>
                  <a:cubicBezTo>
                    <a:pt x="471" y="80"/>
                    <a:pt x="1" y="314"/>
                    <a:pt x="20" y="440"/>
                  </a:cubicBezTo>
                  <a:cubicBezTo>
                    <a:pt x="36" y="541"/>
                    <a:pt x="83" y="605"/>
                    <a:pt x="148" y="605"/>
                  </a:cubicBezTo>
                  <a:cubicBezTo>
                    <a:pt x="162" y="605"/>
                    <a:pt x="177" y="603"/>
                    <a:pt x="192" y="597"/>
                  </a:cubicBezTo>
                  <a:cubicBezTo>
                    <a:pt x="226" y="581"/>
                    <a:pt x="345" y="490"/>
                    <a:pt x="459" y="413"/>
                  </a:cubicBezTo>
                  <a:cubicBezTo>
                    <a:pt x="628" y="298"/>
                    <a:pt x="796" y="180"/>
                    <a:pt x="731" y="65"/>
                  </a:cubicBezTo>
                  <a:cubicBezTo>
                    <a:pt x="708" y="22"/>
                    <a:pt x="668" y="0"/>
                    <a:pt x="625"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4032425" y="1419225"/>
              <a:ext cx="15800" cy="12675"/>
            </a:xfrm>
            <a:custGeom>
              <a:avLst/>
              <a:gdLst/>
              <a:ahLst/>
              <a:cxnLst/>
              <a:rect l="l" t="t" r="r" b="b"/>
              <a:pathLst>
                <a:path w="632" h="507" extrusionOk="0">
                  <a:moveTo>
                    <a:pt x="476" y="1"/>
                  </a:moveTo>
                  <a:cubicBezTo>
                    <a:pt x="425" y="1"/>
                    <a:pt x="367" y="25"/>
                    <a:pt x="318" y="60"/>
                  </a:cubicBezTo>
                  <a:cubicBezTo>
                    <a:pt x="230" y="121"/>
                    <a:pt x="31" y="251"/>
                    <a:pt x="16" y="339"/>
                  </a:cubicBezTo>
                  <a:cubicBezTo>
                    <a:pt x="0" y="427"/>
                    <a:pt x="35" y="484"/>
                    <a:pt x="104" y="503"/>
                  </a:cubicBezTo>
                  <a:cubicBezTo>
                    <a:pt x="110" y="505"/>
                    <a:pt x="116" y="506"/>
                    <a:pt x="123" y="506"/>
                  </a:cubicBezTo>
                  <a:cubicBezTo>
                    <a:pt x="197" y="506"/>
                    <a:pt x="322" y="405"/>
                    <a:pt x="410" y="331"/>
                  </a:cubicBezTo>
                  <a:cubicBezTo>
                    <a:pt x="509" y="251"/>
                    <a:pt x="631" y="159"/>
                    <a:pt x="570" y="52"/>
                  </a:cubicBezTo>
                  <a:cubicBezTo>
                    <a:pt x="548" y="15"/>
                    <a:pt x="514" y="1"/>
                    <a:pt x="476"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4038150" y="1428900"/>
              <a:ext cx="10825" cy="8000"/>
            </a:xfrm>
            <a:custGeom>
              <a:avLst/>
              <a:gdLst/>
              <a:ahLst/>
              <a:cxnLst/>
              <a:rect l="l" t="t" r="r" b="b"/>
              <a:pathLst>
                <a:path w="433" h="320" extrusionOk="0">
                  <a:moveTo>
                    <a:pt x="240" y="0"/>
                  </a:moveTo>
                  <a:cubicBezTo>
                    <a:pt x="212" y="0"/>
                    <a:pt x="186" y="8"/>
                    <a:pt x="165" y="21"/>
                  </a:cubicBezTo>
                  <a:cubicBezTo>
                    <a:pt x="112" y="55"/>
                    <a:pt x="1" y="105"/>
                    <a:pt x="16" y="185"/>
                  </a:cubicBezTo>
                  <a:cubicBezTo>
                    <a:pt x="27" y="263"/>
                    <a:pt x="103" y="319"/>
                    <a:pt x="160" y="319"/>
                  </a:cubicBezTo>
                  <a:cubicBezTo>
                    <a:pt x="162" y="319"/>
                    <a:pt x="163" y="319"/>
                    <a:pt x="165" y="319"/>
                  </a:cubicBezTo>
                  <a:cubicBezTo>
                    <a:pt x="223" y="311"/>
                    <a:pt x="433" y="239"/>
                    <a:pt x="356" y="70"/>
                  </a:cubicBezTo>
                  <a:cubicBezTo>
                    <a:pt x="333" y="21"/>
                    <a:pt x="285" y="0"/>
                    <a:pt x="240"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3914450" y="952825"/>
              <a:ext cx="86925" cy="110875"/>
            </a:xfrm>
            <a:custGeom>
              <a:avLst/>
              <a:gdLst/>
              <a:ahLst/>
              <a:cxnLst/>
              <a:rect l="l" t="t" r="r" b="b"/>
              <a:pathLst>
                <a:path w="3477" h="4435" extrusionOk="0">
                  <a:moveTo>
                    <a:pt x="1770" y="1"/>
                  </a:moveTo>
                  <a:cubicBezTo>
                    <a:pt x="1583" y="1"/>
                    <a:pt x="1399" y="29"/>
                    <a:pt x="1236" y="94"/>
                  </a:cubicBezTo>
                  <a:cubicBezTo>
                    <a:pt x="441" y="411"/>
                    <a:pt x="383" y="1111"/>
                    <a:pt x="192" y="1811"/>
                  </a:cubicBezTo>
                  <a:cubicBezTo>
                    <a:pt x="1" y="2515"/>
                    <a:pt x="272" y="3035"/>
                    <a:pt x="632" y="3581"/>
                  </a:cubicBezTo>
                  <a:cubicBezTo>
                    <a:pt x="865" y="3933"/>
                    <a:pt x="1312" y="4319"/>
                    <a:pt x="1748" y="4426"/>
                  </a:cubicBezTo>
                  <a:cubicBezTo>
                    <a:pt x="1771" y="4432"/>
                    <a:pt x="1794" y="4435"/>
                    <a:pt x="1818" y="4435"/>
                  </a:cubicBezTo>
                  <a:cubicBezTo>
                    <a:pt x="2249" y="4435"/>
                    <a:pt x="2855" y="3543"/>
                    <a:pt x="3025" y="2847"/>
                  </a:cubicBezTo>
                  <a:cubicBezTo>
                    <a:pt x="3083" y="2622"/>
                    <a:pt x="3312" y="2182"/>
                    <a:pt x="3393" y="1777"/>
                  </a:cubicBezTo>
                  <a:cubicBezTo>
                    <a:pt x="3477" y="1325"/>
                    <a:pt x="3385" y="836"/>
                    <a:pt x="3033" y="465"/>
                  </a:cubicBezTo>
                  <a:cubicBezTo>
                    <a:pt x="2776" y="197"/>
                    <a:pt x="2259" y="1"/>
                    <a:pt x="177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3966550" y="1009750"/>
              <a:ext cx="6625" cy="25350"/>
            </a:xfrm>
            <a:custGeom>
              <a:avLst/>
              <a:gdLst/>
              <a:ahLst/>
              <a:cxnLst/>
              <a:rect l="l" t="t" r="r" b="b"/>
              <a:pathLst>
                <a:path w="265" h="1014" extrusionOk="0">
                  <a:moveTo>
                    <a:pt x="234" y="0"/>
                  </a:moveTo>
                  <a:cubicBezTo>
                    <a:pt x="215" y="0"/>
                    <a:pt x="200" y="16"/>
                    <a:pt x="196" y="31"/>
                  </a:cubicBezTo>
                  <a:lnTo>
                    <a:pt x="150" y="891"/>
                  </a:lnTo>
                  <a:cubicBezTo>
                    <a:pt x="142" y="910"/>
                    <a:pt x="131" y="926"/>
                    <a:pt x="112" y="937"/>
                  </a:cubicBezTo>
                  <a:cubicBezTo>
                    <a:pt x="101" y="944"/>
                    <a:pt x="91" y="946"/>
                    <a:pt x="80" y="946"/>
                  </a:cubicBezTo>
                  <a:cubicBezTo>
                    <a:pt x="70" y="946"/>
                    <a:pt x="61" y="945"/>
                    <a:pt x="51" y="941"/>
                  </a:cubicBezTo>
                  <a:cubicBezTo>
                    <a:pt x="47" y="939"/>
                    <a:pt x="44" y="939"/>
                    <a:pt x="40" y="939"/>
                  </a:cubicBezTo>
                  <a:cubicBezTo>
                    <a:pt x="27" y="939"/>
                    <a:pt x="14" y="948"/>
                    <a:pt x="8" y="960"/>
                  </a:cubicBezTo>
                  <a:cubicBezTo>
                    <a:pt x="1" y="979"/>
                    <a:pt x="12" y="998"/>
                    <a:pt x="28" y="1006"/>
                  </a:cubicBezTo>
                  <a:cubicBezTo>
                    <a:pt x="43" y="1010"/>
                    <a:pt x="62" y="1014"/>
                    <a:pt x="77" y="1014"/>
                  </a:cubicBezTo>
                  <a:cubicBezTo>
                    <a:pt x="100" y="1014"/>
                    <a:pt x="123" y="1006"/>
                    <a:pt x="142" y="995"/>
                  </a:cubicBezTo>
                  <a:cubicBezTo>
                    <a:pt x="181" y="975"/>
                    <a:pt x="207" y="945"/>
                    <a:pt x="215" y="903"/>
                  </a:cubicBezTo>
                  <a:lnTo>
                    <a:pt x="215" y="899"/>
                  </a:lnTo>
                  <a:lnTo>
                    <a:pt x="265" y="35"/>
                  </a:lnTo>
                  <a:cubicBezTo>
                    <a:pt x="265" y="16"/>
                    <a:pt x="249" y="0"/>
                    <a:pt x="234"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3954425" y="1038400"/>
              <a:ext cx="16175" cy="8450"/>
            </a:xfrm>
            <a:custGeom>
              <a:avLst/>
              <a:gdLst/>
              <a:ahLst/>
              <a:cxnLst/>
              <a:rect l="l" t="t" r="r" b="b"/>
              <a:pathLst>
                <a:path w="647" h="338" extrusionOk="0">
                  <a:moveTo>
                    <a:pt x="25" y="1"/>
                  </a:moveTo>
                  <a:cubicBezTo>
                    <a:pt x="12" y="1"/>
                    <a:pt x="1" y="11"/>
                    <a:pt x="4" y="25"/>
                  </a:cubicBezTo>
                  <a:cubicBezTo>
                    <a:pt x="8" y="116"/>
                    <a:pt x="96" y="296"/>
                    <a:pt x="264" y="330"/>
                  </a:cubicBezTo>
                  <a:cubicBezTo>
                    <a:pt x="287" y="335"/>
                    <a:pt x="310" y="337"/>
                    <a:pt x="333" y="337"/>
                  </a:cubicBezTo>
                  <a:cubicBezTo>
                    <a:pt x="456" y="337"/>
                    <a:pt x="569" y="273"/>
                    <a:pt x="623" y="212"/>
                  </a:cubicBezTo>
                  <a:cubicBezTo>
                    <a:pt x="646" y="189"/>
                    <a:pt x="635" y="147"/>
                    <a:pt x="604" y="139"/>
                  </a:cubicBezTo>
                  <a:lnTo>
                    <a:pt x="31" y="2"/>
                  </a:lnTo>
                  <a:cubicBezTo>
                    <a:pt x="29" y="1"/>
                    <a:pt x="27"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909100" y="995400"/>
              <a:ext cx="20975" cy="30275"/>
            </a:xfrm>
            <a:custGeom>
              <a:avLst/>
              <a:gdLst/>
              <a:ahLst/>
              <a:cxnLst/>
              <a:rect l="l" t="t" r="r" b="b"/>
              <a:pathLst>
                <a:path w="839" h="1211" extrusionOk="0">
                  <a:moveTo>
                    <a:pt x="434" y="1"/>
                  </a:moveTo>
                  <a:cubicBezTo>
                    <a:pt x="421" y="1"/>
                    <a:pt x="408" y="2"/>
                    <a:pt x="395" y="5"/>
                  </a:cubicBezTo>
                  <a:cubicBezTo>
                    <a:pt x="200" y="47"/>
                    <a:pt x="1" y="356"/>
                    <a:pt x="66" y="685"/>
                  </a:cubicBezTo>
                  <a:cubicBezTo>
                    <a:pt x="129" y="988"/>
                    <a:pt x="313" y="1210"/>
                    <a:pt x="494" y="1210"/>
                  </a:cubicBezTo>
                  <a:cubicBezTo>
                    <a:pt x="509" y="1210"/>
                    <a:pt x="525" y="1209"/>
                    <a:pt x="540" y="1205"/>
                  </a:cubicBezTo>
                  <a:cubicBezTo>
                    <a:pt x="735" y="1167"/>
                    <a:pt x="838" y="869"/>
                    <a:pt x="773" y="540"/>
                  </a:cubicBezTo>
                  <a:cubicBezTo>
                    <a:pt x="709" y="234"/>
                    <a:pt x="605" y="1"/>
                    <a:pt x="434"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3952975" y="1009525"/>
              <a:ext cx="6450" cy="9375"/>
            </a:xfrm>
            <a:custGeom>
              <a:avLst/>
              <a:gdLst/>
              <a:ahLst/>
              <a:cxnLst/>
              <a:rect l="l" t="t" r="r" b="b"/>
              <a:pathLst>
                <a:path w="258" h="375" extrusionOk="0">
                  <a:moveTo>
                    <a:pt x="165" y="1"/>
                  </a:moveTo>
                  <a:cubicBezTo>
                    <a:pt x="110" y="1"/>
                    <a:pt x="49" y="70"/>
                    <a:pt x="28" y="162"/>
                  </a:cubicBezTo>
                  <a:cubicBezTo>
                    <a:pt x="1" y="266"/>
                    <a:pt x="28" y="361"/>
                    <a:pt x="85" y="373"/>
                  </a:cubicBezTo>
                  <a:cubicBezTo>
                    <a:pt x="90" y="374"/>
                    <a:pt x="95" y="375"/>
                    <a:pt x="101" y="375"/>
                  </a:cubicBezTo>
                  <a:cubicBezTo>
                    <a:pt x="154" y="375"/>
                    <a:pt x="209" y="306"/>
                    <a:pt x="230" y="216"/>
                  </a:cubicBezTo>
                  <a:cubicBezTo>
                    <a:pt x="257" y="113"/>
                    <a:pt x="230" y="17"/>
                    <a:pt x="177" y="2"/>
                  </a:cubicBezTo>
                  <a:cubicBezTo>
                    <a:pt x="173" y="1"/>
                    <a:pt x="169" y="1"/>
                    <a:pt x="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3981475" y="1016575"/>
              <a:ext cx="6425" cy="9375"/>
            </a:xfrm>
            <a:custGeom>
              <a:avLst/>
              <a:gdLst/>
              <a:ahLst/>
              <a:cxnLst/>
              <a:rect l="l" t="t" r="r" b="b"/>
              <a:pathLst>
                <a:path w="257" h="375" extrusionOk="0">
                  <a:moveTo>
                    <a:pt x="157" y="1"/>
                  </a:moveTo>
                  <a:cubicBezTo>
                    <a:pt x="104" y="1"/>
                    <a:pt x="48" y="69"/>
                    <a:pt x="23" y="160"/>
                  </a:cubicBezTo>
                  <a:cubicBezTo>
                    <a:pt x="0" y="263"/>
                    <a:pt x="23" y="358"/>
                    <a:pt x="81" y="374"/>
                  </a:cubicBezTo>
                  <a:cubicBezTo>
                    <a:pt x="85" y="374"/>
                    <a:pt x="89" y="375"/>
                    <a:pt x="93" y="375"/>
                  </a:cubicBezTo>
                  <a:cubicBezTo>
                    <a:pt x="147" y="375"/>
                    <a:pt x="205" y="306"/>
                    <a:pt x="230" y="213"/>
                  </a:cubicBezTo>
                  <a:cubicBezTo>
                    <a:pt x="257" y="110"/>
                    <a:pt x="230" y="14"/>
                    <a:pt x="172" y="3"/>
                  </a:cubicBezTo>
                  <a:cubicBezTo>
                    <a:pt x="167" y="1"/>
                    <a:pt x="162" y="1"/>
                    <a:pt x="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3914175" y="1000850"/>
              <a:ext cx="8825" cy="17825"/>
            </a:xfrm>
            <a:custGeom>
              <a:avLst/>
              <a:gdLst/>
              <a:ahLst/>
              <a:cxnLst/>
              <a:rect l="l" t="t" r="r" b="b"/>
              <a:pathLst>
                <a:path w="353" h="713" extrusionOk="0">
                  <a:moveTo>
                    <a:pt x="233" y="1"/>
                  </a:moveTo>
                  <a:cubicBezTo>
                    <a:pt x="194" y="1"/>
                    <a:pt x="152" y="17"/>
                    <a:pt x="119" y="51"/>
                  </a:cubicBezTo>
                  <a:cubicBezTo>
                    <a:pt x="81" y="89"/>
                    <a:pt x="65" y="138"/>
                    <a:pt x="54" y="173"/>
                  </a:cubicBezTo>
                  <a:cubicBezTo>
                    <a:pt x="0" y="364"/>
                    <a:pt x="46" y="571"/>
                    <a:pt x="169" y="704"/>
                  </a:cubicBezTo>
                  <a:cubicBezTo>
                    <a:pt x="176" y="708"/>
                    <a:pt x="184" y="712"/>
                    <a:pt x="192" y="712"/>
                  </a:cubicBezTo>
                  <a:cubicBezTo>
                    <a:pt x="203" y="712"/>
                    <a:pt x="211" y="712"/>
                    <a:pt x="215" y="704"/>
                  </a:cubicBezTo>
                  <a:cubicBezTo>
                    <a:pt x="230" y="693"/>
                    <a:pt x="230" y="670"/>
                    <a:pt x="218" y="659"/>
                  </a:cubicBezTo>
                  <a:cubicBezTo>
                    <a:pt x="111" y="540"/>
                    <a:pt x="69" y="360"/>
                    <a:pt x="119" y="192"/>
                  </a:cubicBezTo>
                  <a:cubicBezTo>
                    <a:pt x="130" y="146"/>
                    <a:pt x="146" y="116"/>
                    <a:pt x="169" y="96"/>
                  </a:cubicBezTo>
                  <a:cubicBezTo>
                    <a:pt x="184" y="81"/>
                    <a:pt x="208" y="68"/>
                    <a:pt x="230" y="68"/>
                  </a:cubicBezTo>
                  <a:cubicBezTo>
                    <a:pt x="235" y="68"/>
                    <a:pt x="240" y="68"/>
                    <a:pt x="245" y="70"/>
                  </a:cubicBezTo>
                  <a:cubicBezTo>
                    <a:pt x="260" y="73"/>
                    <a:pt x="268" y="81"/>
                    <a:pt x="276" y="96"/>
                  </a:cubicBezTo>
                  <a:cubicBezTo>
                    <a:pt x="280" y="100"/>
                    <a:pt x="283" y="112"/>
                    <a:pt x="280" y="119"/>
                  </a:cubicBezTo>
                  <a:cubicBezTo>
                    <a:pt x="272" y="138"/>
                    <a:pt x="280" y="158"/>
                    <a:pt x="299" y="165"/>
                  </a:cubicBezTo>
                  <a:cubicBezTo>
                    <a:pt x="302" y="167"/>
                    <a:pt x="306" y="168"/>
                    <a:pt x="309" y="168"/>
                  </a:cubicBezTo>
                  <a:cubicBezTo>
                    <a:pt x="322" y="168"/>
                    <a:pt x="335" y="158"/>
                    <a:pt x="341" y="146"/>
                  </a:cubicBezTo>
                  <a:cubicBezTo>
                    <a:pt x="352" y="119"/>
                    <a:pt x="348" y="93"/>
                    <a:pt x="337" y="66"/>
                  </a:cubicBezTo>
                  <a:cubicBezTo>
                    <a:pt x="322" y="35"/>
                    <a:pt x="295" y="12"/>
                    <a:pt x="264" y="5"/>
                  </a:cubicBezTo>
                  <a:cubicBezTo>
                    <a:pt x="254" y="2"/>
                    <a:pt x="244" y="1"/>
                    <a:pt x="233"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3943225" y="996150"/>
              <a:ext cx="19825" cy="6650"/>
            </a:xfrm>
            <a:custGeom>
              <a:avLst/>
              <a:gdLst/>
              <a:ahLst/>
              <a:cxnLst/>
              <a:rect l="l" t="t" r="r" b="b"/>
              <a:pathLst>
                <a:path w="793" h="266" extrusionOk="0">
                  <a:moveTo>
                    <a:pt x="360" y="0"/>
                  </a:moveTo>
                  <a:cubicBezTo>
                    <a:pt x="315" y="0"/>
                    <a:pt x="269" y="4"/>
                    <a:pt x="226" y="13"/>
                  </a:cubicBezTo>
                  <a:cubicBezTo>
                    <a:pt x="196" y="17"/>
                    <a:pt x="165" y="24"/>
                    <a:pt x="138" y="32"/>
                  </a:cubicBezTo>
                  <a:cubicBezTo>
                    <a:pt x="123" y="40"/>
                    <a:pt x="108" y="44"/>
                    <a:pt x="93" y="51"/>
                  </a:cubicBezTo>
                  <a:cubicBezTo>
                    <a:pt x="81" y="55"/>
                    <a:pt x="70" y="63"/>
                    <a:pt x="54" y="70"/>
                  </a:cubicBezTo>
                  <a:cubicBezTo>
                    <a:pt x="20" y="86"/>
                    <a:pt x="1" y="128"/>
                    <a:pt x="16" y="162"/>
                  </a:cubicBezTo>
                  <a:cubicBezTo>
                    <a:pt x="24" y="189"/>
                    <a:pt x="47" y="208"/>
                    <a:pt x="73" y="212"/>
                  </a:cubicBezTo>
                  <a:lnTo>
                    <a:pt x="100" y="216"/>
                  </a:lnTo>
                  <a:lnTo>
                    <a:pt x="169" y="216"/>
                  </a:lnTo>
                  <a:cubicBezTo>
                    <a:pt x="196" y="216"/>
                    <a:pt x="219" y="216"/>
                    <a:pt x="242" y="219"/>
                  </a:cubicBezTo>
                  <a:cubicBezTo>
                    <a:pt x="291" y="219"/>
                    <a:pt x="341" y="223"/>
                    <a:pt x="387" y="227"/>
                  </a:cubicBezTo>
                  <a:cubicBezTo>
                    <a:pt x="437" y="231"/>
                    <a:pt x="486" y="239"/>
                    <a:pt x="532" y="242"/>
                  </a:cubicBezTo>
                  <a:cubicBezTo>
                    <a:pt x="582" y="250"/>
                    <a:pt x="632" y="258"/>
                    <a:pt x="681" y="265"/>
                  </a:cubicBezTo>
                  <a:lnTo>
                    <a:pt x="685" y="265"/>
                  </a:lnTo>
                  <a:cubicBezTo>
                    <a:pt x="688" y="266"/>
                    <a:pt x="691" y="266"/>
                    <a:pt x="694" y="266"/>
                  </a:cubicBezTo>
                  <a:cubicBezTo>
                    <a:pt x="736" y="266"/>
                    <a:pt x="774" y="239"/>
                    <a:pt x="785" y="196"/>
                  </a:cubicBezTo>
                  <a:cubicBezTo>
                    <a:pt x="792" y="158"/>
                    <a:pt x="773" y="120"/>
                    <a:pt x="743" y="101"/>
                  </a:cubicBezTo>
                  <a:cubicBezTo>
                    <a:pt x="693" y="70"/>
                    <a:pt x="639" y="47"/>
                    <a:pt x="582" y="32"/>
                  </a:cubicBezTo>
                  <a:cubicBezTo>
                    <a:pt x="525" y="13"/>
                    <a:pt x="464" y="5"/>
                    <a:pt x="406" y="1"/>
                  </a:cubicBezTo>
                  <a:cubicBezTo>
                    <a:pt x="391" y="1"/>
                    <a:pt x="376" y="0"/>
                    <a:pt x="360"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3980125" y="1003700"/>
              <a:ext cx="18475" cy="10375"/>
            </a:xfrm>
            <a:custGeom>
              <a:avLst/>
              <a:gdLst/>
              <a:ahLst/>
              <a:cxnLst/>
              <a:rect l="l" t="t" r="r" b="b"/>
              <a:pathLst>
                <a:path w="739" h="415" extrusionOk="0">
                  <a:moveTo>
                    <a:pt x="134" y="0"/>
                  </a:moveTo>
                  <a:cubicBezTo>
                    <a:pt x="119" y="0"/>
                    <a:pt x="104" y="1"/>
                    <a:pt x="89" y="2"/>
                  </a:cubicBezTo>
                  <a:cubicBezTo>
                    <a:pt x="54" y="5"/>
                    <a:pt x="20" y="28"/>
                    <a:pt x="12" y="67"/>
                  </a:cubicBezTo>
                  <a:cubicBezTo>
                    <a:pt x="1" y="112"/>
                    <a:pt x="24" y="154"/>
                    <a:pt x="66" y="174"/>
                  </a:cubicBezTo>
                  <a:lnTo>
                    <a:pt x="70" y="174"/>
                  </a:lnTo>
                  <a:cubicBezTo>
                    <a:pt x="116" y="193"/>
                    <a:pt x="161" y="208"/>
                    <a:pt x="211" y="223"/>
                  </a:cubicBezTo>
                  <a:cubicBezTo>
                    <a:pt x="257" y="242"/>
                    <a:pt x="299" y="258"/>
                    <a:pt x="345" y="277"/>
                  </a:cubicBezTo>
                  <a:cubicBezTo>
                    <a:pt x="391" y="296"/>
                    <a:pt x="437" y="315"/>
                    <a:pt x="479" y="338"/>
                  </a:cubicBezTo>
                  <a:cubicBezTo>
                    <a:pt x="502" y="346"/>
                    <a:pt x="525" y="357"/>
                    <a:pt x="544" y="369"/>
                  </a:cubicBezTo>
                  <a:lnTo>
                    <a:pt x="578" y="388"/>
                  </a:lnTo>
                  <a:cubicBezTo>
                    <a:pt x="590" y="392"/>
                    <a:pt x="601" y="399"/>
                    <a:pt x="609" y="403"/>
                  </a:cubicBezTo>
                  <a:lnTo>
                    <a:pt x="632" y="411"/>
                  </a:lnTo>
                  <a:cubicBezTo>
                    <a:pt x="640" y="413"/>
                    <a:pt x="649" y="414"/>
                    <a:pt x="657" y="414"/>
                  </a:cubicBezTo>
                  <a:cubicBezTo>
                    <a:pt x="675" y="414"/>
                    <a:pt x="693" y="408"/>
                    <a:pt x="708" y="395"/>
                  </a:cubicBezTo>
                  <a:cubicBezTo>
                    <a:pt x="735" y="369"/>
                    <a:pt x="739" y="323"/>
                    <a:pt x="716" y="292"/>
                  </a:cubicBezTo>
                  <a:cubicBezTo>
                    <a:pt x="704" y="277"/>
                    <a:pt x="697" y="269"/>
                    <a:pt x="689" y="258"/>
                  </a:cubicBezTo>
                  <a:cubicBezTo>
                    <a:pt x="678" y="242"/>
                    <a:pt x="670" y="235"/>
                    <a:pt x="658" y="223"/>
                  </a:cubicBezTo>
                  <a:cubicBezTo>
                    <a:pt x="636" y="200"/>
                    <a:pt x="616" y="181"/>
                    <a:pt x="590" y="162"/>
                  </a:cubicBezTo>
                  <a:cubicBezTo>
                    <a:pt x="544" y="124"/>
                    <a:pt x="490" y="93"/>
                    <a:pt x="437" y="70"/>
                  </a:cubicBezTo>
                  <a:cubicBezTo>
                    <a:pt x="383" y="44"/>
                    <a:pt x="326" y="24"/>
                    <a:pt x="265" y="13"/>
                  </a:cubicBezTo>
                  <a:cubicBezTo>
                    <a:pt x="222" y="4"/>
                    <a:pt x="179" y="0"/>
                    <a:pt x="134"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916750" y="952575"/>
              <a:ext cx="83775" cy="57475"/>
            </a:xfrm>
            <a:custGeom>
              <a:avLst/>
              <a:gdLst/>
              <a:ahLst/>
              <a:cxnLst/>
              <a:rect l="l" t="t" r="r" b="b"/>
              <a:pathLst>
                <a:path w="3351" h="2299" extrusionOk="0">
                  <a:moveTo>
                    <a:pt x="1680" y="1"/>
                  </a:moveTo>
                  <a:cubicBezTo>
                    <a:pt x="1490" y="1"/>
                    <a:pt x="1305" y="30"/>
                    <a:pt x="1140" y="96"/>
                  </a:cubicBezTo>
                  <a:cubicBezTo>
                    <a:pt x="1106" y="108"/>
                    <a:pt x="934" y="96"/>
                    <a:pt x="903" y="116"/>
                  </a:cubicBezTo>
                  <a:cubicBezTo>
                    <a:pt x="471" y="322"/>
                    <a:pt x="387" y="735"/>
                    <a:pt x="257" y="1175"/>
                  </a:cubicBezTo>
                  <a:cubicBezTo>
                    <a:pt x="226" y="1286"/>
                    <a:pt x="199" y="1397"/>
                    <a:pt x="173" y="1507"/>
                  </a:cubicBezTo>
                  <a:cubicBezTo>
                    <a:pt x="146" y="1607"/>
                    <a:pt x="1" y="1683"/>
                    <a:pt x="123" y="1722"/>
                  </a:cubicBezTo>
                  <a:cubicBezTo>
                    <a:pt x="185" y="1741"/>
                    <a:pt x="258" y="1750"/>
                    <a:pt x="334" y="1750"/>
                  </a:cubicBezTo>
                  <a:cubicBezTo>
                    <a:pt x="527" y="1750"/>
                    <a:pt x="741" y="1689"/>
                    <a:pt x="853" y="1576"/>
                  </a:cubicBezTo>
                  <a:cubicBezTo>
                    <a:pt x="934" y="1500"/>
                    <a:pt x="995" y="1404"/>
                    <a:pt x="1090" y="1347"/>
                  </a:cubicBezTo>
                  <a:cubicBezTo>
                    <a:pt x="1156" y="1311"/>
                    <a:pt x="1227" y="1299"/>
                    <a:pt x="1301" y="1299"/>
                  </a:cubicBezTo>
                  <a:cubicBezTo>
                    <a:pt x="1431" y="1299"/>
                    <a:pt x="1571" y="1336"/>
                    <a:pt x="1702" y="1343"/>
                  </a:cubicBezTo>
                  <a:cubicBezTo>
                    <a:pt x="1712" y="1343"/>
                    <a:pt x="1722" y="1344"/>
                    <a:pt x="1732" y="1344"/>
                  </a:cubicBezTo>
                  <a:cubicBezTo>
                    <a:pt x="1909" y="1344"/>
                    <a:pt x="2085" y="1280"/>
                    <a:pt x="2222" y="1175"/>
                  </a:cubicBezTo>
                  <a:cubicBezTo>
                    <a:pt x="2299" y="1117"/>
                    <a:pt x="2348" y="1083"/>
                    <a:pt x="2425" y="980"/>
                  </a:cubicBezTo>
                  <a:cubicBezTo>
                    <a:pt x="2500" y="871"/>
                    <a:pt x="2574" y="763"/>
                    <a:pt x="2578" y="733"/>
                  </a:cubicBezTo>
                  <a:lnTo>
                    <a:pt x="2578" y="733"/>
                  </a:lnTo>
                  <a:cubicBezTo>
                    <a:pt x="2574" y="799"/>
                    <a:pt x="2559" y="950"/>
                    <a:pt x="2555" y="1029"/>
                  </a:cubicBezTo>
                  <a:cubicBezTo>
                    <a:pt x="2551" y="1133"/>
                    <a:pt x="2566" y="1278"/>
                    <a:pt x="2582" y="1381"/>
                  </a:cubicBezTo>
                  <a:cubicBezTo>
                    <a:pt x="2593" y="1446"/>
                    <a:pt x="2608" y="1515"/>
                    <a:pt x="2651" y="1565"/>
                  </a:cubicBezTo>
                  <a:cubicBezTo>
                    <a:pt x="2681" y="1603"/>
                    <a:pt x="2723" y="1630"/>
                    <a:pt x="2765" y="1657"/>
                  </a:cubicBezTo>
                  <a:cubicBezTo>
                    <a:pt x="2907" y="1748"/>
                    <a:pt x="3067" y="1852"/>
                    <a:pt x="3098" y="2020"/>
                  </a:cubicBezTo>
                  <a:cubicBezTo>
                    <a:pt x="3109" y="2066"/>
                    <a:pt x="3106" y="2112"/>
                    <a:pt x="3113" y="2157"/>
                  </a:cubicBezTo>
                  <a:cubicBezTo>
                    <a:pt x="3121" y="2207"/>
                    <a:pt x="3140" y="2253"/>
                    <a:pt x="3178" y="2280"/>
                  </a:cubicBezTo>
                  <a:cubicBezTo>
                    <a:pt x="3195" y="2292"/>
                    <a:pt x="3217" y="2298"/>
                    <a:pt x="3237" y="2298"/>
                  </a:cubicBezTo>
                  <a:cubicBezTo>
                    <a:pt x="3263" y="2298"/>
                    <a:pt x="3288" y="2288"/>
                    <a:pt x="3301" y="2264"/>
                  </a:cubicBezTo>
                  <a:cubicBezTo>
                    <a:pt x="3312" y="2249"/>
                    <a:pt x="3316" y="2230"/>
                    <a:pt x="3316" y="2215"/>
                  </a:cubicBezTo>
                  <a:cubicBezTo>
                    <a:pt x="3343" y="2035"/>
                    <a:pt x="3350" y="1855"/>
                    <a:pt x="3343" y="1679"/>
                  </a:cubicBezTo>
                  <a:cubicBezTo>
                    <a:pt x="3335" y="1530"/>
                    <a:pt x="3335" y="1381"/>
                    <a:pt x="3316" y="1236"/>
                  </a:cubicBezTo>
                  <a:cubicBezTo>
                    <a:pt x="3270" y="945"/>
                    <a:pt x="3140" y="678"/>
                    <a:pt x="2941" y="464"/>
                  </a:cubicBezTo>
                  <a:cubicBezTo>
                    <a:pt x="2685" y="196"/>
                    <a:pt x="2169" y="1"/>
                    <a:pt x="1680" y="1"/>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903550" y="998475"/>
              <a:ext cx="72400" cy="102150"/>
            </a:xfrm>
            <a:custGeom>
              <a:avLst/>
              <a:gdLst/>
              <a:ahLst/>
              <a:cxnLst/>
              <a:rect l="l" t="t" r="r" b="b"/>
              <a:pathLst>
                <a:path w="2896" h="4086" extrusionOk="0">
                  <a:moveTo>
                    <a:pt x="880" y="0"/>
                  </a:moveTo>
                  <a:cubicBezTo>
                    <a:pt x="880" y="0"/>
                    <a:pt x="536" y="2405"/>
                    <a:pt x="345" y="2681"/>
                  </a:cubicBezTo>
                  <a:cubicBezTo>
                    <a:pt x="288" y="2765"/>
                    <a:pt x="154" y="2815"/>
                    <a:pt x="1" y="2845"/>
                  </a:cubicBezTo>
                  <a:cubicBezTo>
                    <a:pt x="1" y="2845"/>
                    <a:pt x="238" y="4038"/>
                    <a:pt x="1511" y="4084"/>
                  </a:cubicBezTo>
                  <a:cubicBezTo>
                    <a:pt x="1545" y="4085"/>
                    <a:pt x="1578" y="4086"/>
                    <a:pt x="1609" y="4086"/>
                  </a:cubicBezTo>
                  <a:cubicBezTo>
                    <a:pt x="2896" y="4086"/>
                    <a:pt x="2433" y="3044"/>
                    <a:pt x="2433" y="3044"/>
                  </a:cubicBezTo>
                  <a:cubicBezTo>
                    <a:pt x="2077" y="2887"/>
                    <a:pt x="2188" y="2096"/>
                    <a:pt x="2188" y="2096"/>
                  </a:cubicBezTo>
                  <a:lnTo>
                    <a:pt x="880"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936450" y="1049975"/>
              <a:ext cx="22575" cy="14200"/>
            </a:xfrm>
            <a:custGeom>
              <a:avLst/>
              <a:gdLst/>
              <a:ahLst/>
              <a:cxnLst/>
              <a:rect l="l" t="t" r="r" b="b"/>
              <a:pathLst>
                <a:path w="903" h="568" extrusionOk="0">
                  <a:moveTo>
                    <a:pt x="35" y="0"/>
                  </a:moveTo>
                  <a:cubicBezTo>
                    <a:pt x="26" y="0"/>
                    <a:pt x="18" y="3"/>
                    <a:pt x="12" y="9"/>
                  </a:cubicBezTo>
                  <a:cubicBezTo>
                    <a:pt x="0" y="24"/>
                    <a:pt x="0" y="43"/>
                    <a:pt x="12" y="59"/>
                  </a:cubicBezTo>
                  <a:cubicBezTo>
                    <a:pt x="276" y="315"/>
                    <a:pt x="582" y="498"/>
                    <a:pt x="857" y="567"/>
                  </a:cubicBezTo>
                  <a:lnTo>
                    <a:pt x="865" y="567"/>
                  </a:lnTo>
                  <a:cubicBezTo>
                    <a:pt x="880" y="567"/>
                    <a:pt x="891" y="560"/>
                    <a:pt x="895" y="544"/>
                  </a:cubicBezTo>
                  <a:cubicBezTo>
                    <a:pt x="903" y="525"/>
                    <a:pt x="891" y="506"/>
                    <a:pt x="872" y="502"/>
                  </a:cubicBezTo>
                  <a:cubicBezTo>
                    <a:pt x="608" y="437"/>
                    <a:pt x="314" y="257"/>
                    <a:pt x="58" y="9"/>
                  </a:cubicBezTo>
                  <a:cubicBezTo>
                    <a:pt x="52" y="3"/>
                    <a:pt x="43" y="0"/>
                    <a:pt x="35"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4218150" y="1784725"/>
              <a:ext cx="108925" cy="34450"/>
            </a:xfrm>
            <a:custGeom>
              <a:avLst/>
              <a:gdLst/>
              <a:ahLst/>
              <a:cxnLst/>
              <a:rect l="l" t="t" r="r" b="b"/>
              <a:pathLst>
                <a:path w="4357" h="1378" extrusionOk="0">
                  <a:moveTo>
                    <a:pt x="804" y="1"/>
                  </a:moveTo>
                  <a:lnTo>
                    <a:pt x="1" y="391"/>
                  </a:lnTo>
                  <a:lnTo>
                    <a:pt x="1" y="697"/>
                  </a:lnTo>
                  <a:cubicBezTo>
                    <a:pt x="1" y="1075"/>
                    <a:pt x="307" y="1377"/>
                    <a:pt x="682" y="1377"/>
                  </a:cubicBezTo>
                  <a:lnTo>
                    <a:pt x="4356" y="1377"/>
                  </a:lnTo>
                  <a:lnTo>
                    <a:pt x="4356" y="1182"/>
                  </a:lnTo>
                  <a:cubicBezTo>
                    <a:pt x="4356" y="1060"/>
                    <a:pt x="4280" y="957"/>
                    <a:pt x="4169" y="915"/>
                  </a:cubicBezTo>
                  <a:cubicBezTo>
                    <a:pt x="3186" y="567"/>
                    <a:pt x="2150" y="391"/>
                    <a:pt x="1110" y="391"/>
                  </a:cubicBez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Content Placeholder 3" descr="A diagram of a data processing process&#10;&#10;Description automatically generated">
            <a:extLst>
              <a:ext uri="{FF2B5EF4-FFF2-40B4-BE49-F238E27FC236}">
                <a16:creationId xmlns:a16="http://schemas.microsoft.com/office/drawing/2014/main" id="{6F5B21F9-E907-1FAC-2FC9-855D066336DB}"/>
              </a:ext>
            </a:extLst>
          </p:cNvPr>
          <p:cNvPicPr>
            <a:picLocks noChangeAspect="1"/>
          </p:cNvPicPr>
          <p:nvPr/>
        </p:nvPicPr>
        <p:blipFill>
          <a:blip r:embed="rId3">
            <a:grayscl/>
            <a:extLst>
              <a:ext uri="{BEBA8EAE-BF5A-486C-A8C5-ECC9F3942E4B}">
                <a14:imgProps xmlns:a14="http://schemas.microsoft.com/office/drawing/2010/main">
                  <a14:imgLayer r:embed="rId4">
                    <a14:imgEffect>
                      <a14:saturation sat="400000"/>
                    </a14:imgEffect>
                    <a14:imgEffect>
                      <a14:sharpenSoften amount="50000"/>
                    </a14:imgEffect>
                  </a14:imgLayer>
                </a14:imgProps>
              </a:ext>
            </a:extLst>
          </a:blip>
          <a:stretch>
            <a:fillRect/>
          </a:stretch>
        </p:blipFill>
        <p:spPr>
          <a:xfrm>
            <a:off x="585271" y="763028"/>
            <a:ext cx="6056922" cy="32620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4485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5"/>
          <p:cNvSpPr/>
          <p:nvPr/>
        </p:nvSpPr>
        <p:spPr>
          <a:xfrm rot="1206720">
            <a:off x="4491740" y="2102220"/>
            <a:ext cx="4759935" cy="4148274"/>
          </a:xfrm>
          <a:custGeom>
            <a:avLst/>
            <a:gdLst/>
            <a:ahLst/>
            <a:cxnLst/>
            <a:rect l="l" t="t" r="r" b="b"/>
            <a:pathLst>
              <a:path w="24881" h="21685" extrusionOk="0">
                <a:moveTo>
                  <a:pt x="10815" y="1"/>
                </a:moveTo>
                <a:cubicBezTo>
                  <a:pt x="10534" y="1"/>
                  <a:pt x="10254" y="48"/>
                  <a:pt x="9976" y="154"/>
                </a:cubicBezTo>
                <a:cubicBezTo>
                  <a:pt x="8606" y="702"/>
                  <a:pt x="8127" y="2391"/>
                  <a:pt x="7990" y="3874"/>
                </a:cubicBezTo>
                <a:cubicBezTo>
                  <a:pt x="7876" y="5358"/>
                  <a:pt x="7876" y="6979"/>
                  <a:pt x="6894" y="8097"/>
                </a:cubicBezTo>
                <a:cubicBezTo>
                  <a:pt x="5776" y="9307"/>
                  <a:pt x="3881" y="9375"/>
                  <a:pt x="2443" y="10197"/>
                </a:cubicBezTo>
                <a:cubicBezTo>
                  <a:pt x="891" y="11087"/>
                  <a:pt x="1" y="12936"/>
                  <a:pt x="229" y="14693"/>
                </a:cubicBezTo>
                <a:cubicBezTo>
                  <a:pt x="731" y="18209"/>
                  <a:pt x="7008" y="20765"/>
                  <a:pt x="9998" y="21450"/>
                </a:cubicBezTo>
                <a:cubicBezTo>
                  <a:pt x="10639" y="21603"/>
                  <a:pt x="11307" y="21685"/>
                  <a:pt x="11972" y="21685"/>
                </a:cubicBezTo>
                <a:cubicBezTo>
                  <a:pt x="13583" y="21685"/>
                  <a:pt x="15181" y="21208"/>
                  <a:pt x="16344" y="20126"/>
                </a:cubicBezTo>
                <a:cubicBezTo>
                  <a:pt x="18056" y="18528"/>
                  <a:pt x="18604" y="15858"/>
                  <a:pt x="20566" y="14602"/>
                </a:cubicBezTo>
                <a:cubicBezTo>
                  <a:pt x="21753" y="13826"/>
                  <a:pt x="23442" y="13598"/>
                  <a:pt x="24082" y="12320"/>
                </a:cubicBezTo>
                <a:cubicBezTo>
                  <a:pt x="24880" y="10699"/>
                  <a:pt x="23306" y="8964"/>
                  <a:pt x="21890" y="7823"/>
                </a:cubicBezTo>
                <a:cubicBezTo>
                  <a:pt x="19311" y="5746"/>
                  <a:pt x="16709" y="3669"/>
                  <a:pt x="14130" y="1592"/>
                </a:cubicBezTo>
                <a:cubicBezTo>
                  <a:pt x="13154" y="819"/>
                  <a:pt x="11985" y="1"/>
                  <a:pt x="10815"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txBox="1">
            <a:spLocks noGrp="1"/>
          </p:cNvSpPr>
          <p:nvPr>
            <p:ph type="title"/>
          </p:nvPr>
        </p:nvSpPr>
        <p:spPr>
          <a:xfrm>
            <a:off x="657546" y="221819"/>
            <a:ext cx="5796600" cy="7442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Design Class diagram:</a:t>
            </a:r>
            <a:br>
              <a:rPr lang="en-US" sz="2400" dirty="0"/>
            </a:br>
            <a:endParaRPr sz="2400" dirty="0"/>
          </a:p>
        </p:txBody>
      </p:sp>
      <p:grpSp>
        <p:nvGrpSpPr>
          <p:cNvPr id="499" name="Google Shape;499;p35"/>
          <p:cNvGrpSpPr/>
          <p:nvPr/>
        </p:nvGrpSpPr>
        <p:grpSpPr>
          <a:xfrm>
            <a:off x="6009257" y="1776096"/>
            <a:ext cx="3667938" cy="3293338"/>
            <a:chOff x="3342050" y="942450"/>
            <a:chExt cx="985025" cy="884450"/>
          </a:xfrm>
        </p:grpSpPr>
        <p:sp>
          <p:nvSpPr>
            <p:cNvPr id="500" name="Google Shape;500;p35"/>
            <p:cNvSpPr/>
            <p:nvPr/>
          </p:nvSpPr>
          <p:spPr>
            <a:xfrm>
              <a:off x="3859300" y="942450"/>
              <a:ext cx="145225" cy="166800"/>
            </a:xfrm>
            <a:custGeom>
              <a:avLst/>
              <a:gdLst/>
              <a:ahLst/>
              <a:cxnLst/>
              <a:rect l="l" t="t" r="r" b="b"/>
              <a:pathLst>
                <a:path w="5809" h="6672" extrusionOk="0">
                  <a:moveTo>
                    <a:pt x="3695" y="0"/>
                  </a:moveTo>
                  <a:cubicBezTo>
                    <a:pt x="3650" y="0"/>
                    <a:pt x="3605" y="2"/>
                    <a:pt x="3560" y="4"/>
                  </a:cubicBezTo>
                  <a:cubicBezTo>
                    <a:pt x="3167" y="23"/>
                    <a:pt x="2696" y="123"/>
                    <a:pt x="2459" y="471"/>
                  </a:cubicBezTo>
                  <a:cubicBezTo>
                    <a:pt x="2314" y="685"/>
                    <a:pt x="2241" y="945"/>
                    <a:pt x="2104" y="1167"/>
                  </a:cubicBezTo>
                  <a:cubicBezTo>
                    <a:pt x="1932" y="1438"/>
                    <a:pt x="1706" y="1710"/>
                    <a:pt x="1457" y="1912"/>
                  </a:cubicBezTo>
                  <a:cubicBezTo>
                    <a:pt x="1205" y="2119"/>
                    <a:pt x="941" y="2360"/>
                    <a:pt x="872" y="2696"/>
                  </a:cubicBezTo>
                  <a:cubicBezTo>
                    <a:pt x="830" y="2910"/>
                    <a:pt x="872" y="3140"/>
                    <a:pt x="796" y="3346"/>
                  </a:cubicBezTo>
                  <a:cubicBezTo>
                    <a:pt x="700" y="3614"/>
                    <a:pt x="433" y="3775"/>
                    <a:pt x="276" y="4012"/>
                  </a:cubicBezTo>
                  <a:cubicBezTo>
                    <a:pt x="1" y="4428"/>
                    <a:pt x="207" y="4914"/>
                    <a:pt x="303" y="5350"/>
                  </a:cubicBezTo>
                  <a:cubicBezTo>
                    <a:pt x="375" y="5671"/>
                    <a:pt x="631" y="5924"/>
                    <a:pt x="957" y="5985"/>
                  </a:cubicBezTo>
                  <a:lnTo>
                    <a:pt x="4486" y="6658"/>
                  </a:lnTo>
                  <a:cubicBezTo>
                    <a:pt x="4535" y="6667"/>
                    <a:pt x="4585" y="6672"/>
                    <a:pt x="4633" y="6672"/>
                  </a:cubicBezTo>
                  <a:cubicBezTo>
                    <a:pt x="5080" y="6672"/>
                    <a:pt x="5482" y="6293"/>
                    <a:pt x="5465" y="5828"/>
                  </a:cubicBezTo>
                  <a:cubicBezTo>
                    <a:pt x="5457" y="5660"/>
                    <a:pt x="5396" y="5495"/>
                    <a:pt x="5407" y="5327"/>
                  </a:cubicBezTo>
                  <a:cubicBezTo>
                    <a:pt x="5423" y="5021"/>
                    <a:pt x="5671" y="4765"/>
                    <a:pt x="5713" y="4459"/>
                  </a:cubicBezTo>
                  <a:cubicBezTo>
                    <a:pt x="5748" y="4207"/>
                    <a:pt x="5644" y="3958"/>
                    <a:pt x="5602" y="3710"/>
                  </a:cubicBezTo>
                  <a:cubicBezTo>
                    <a:pt x="5534" y="3274"/>
                    <a:pt x="5664" y="2845"/>
                    <a:pt x="5736" y="2421"/>
                  </a:cubicBezTo>
                  <a:cubicBezTo>
                    <a:pt x="5801" y="2062"/>
                    <a:pt x="5809" y="1652"/>
                    <a:pt x="5729" y="1297"/>
                  </a:cubicBezTo>
                  <a:cubicBezTo>
                    <a:pt x="5637" y="884"/>
                    <a:pt x="5434" y="521"/>
                    <a:pt x="5002" y="306"/>
                  </a:cubicBezTo>
                  <a:cubicBezTo>
                    <a:pt x="4669" y="142"/>
                    <a:pt x="4306" y="43"/>
                    <a:pt x="3939" y="12"/>
                  </a:cubicBezTo>
                  <a:cubicBezTo>
                    <a:pt x="3858" y="5"/>
                    <a:pt x="3776" y="0"/>
                    <a:pt x="3695"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4024675" y="1364200"/>
              <a:ext cx="39800" cy="66375"/>
            </a:xfrm>
            <a:custGeom>
              <a:avLst/>
              <a:gdLst/>
              <a:ahLst/>
              <a:cxnLst/>
              <a:rect l="l" t="t" r="r" b="b"/>
              <a:pathLst>
                <a:path w="1592" h="2655" extrusionOk="0">
                  <a:moveTo>
                    <a:pt x="899" y="1"/>
                  </a:moveTo>
                  <a:lnTo>
                    <a:pt x="1" y="582"/>
                  </a:lnTo>
                  <a:lnTo>
                    <a:pt x="310" y="1052"/>
                  </a:lnTo>
                  <a:cubicBezTo>
                    <a:pt x="356" y="1121"/>
                    <a:pt x="364" y="1205"/>
                    <a:pt x="337" y="1282"/>
                  </a:cubicBezTo>
                  <a:cubicBezTo>
                    <a:pt x="238" y="1530"/>
                    <a:pt x="108" y="1913"/>
                    <a:pt x="108" y="1913"/>
                  </a:cubicBezTo>
                  <a:lnTo>
                    <a:pt x="341" y="1852"/>
                  </a:lnTo>
                  <a:cubicBezTo>
                    <a:pt x="343" y="1851"/>
                    <a:pt x="346" y="1851"/>
                    <a:pt x="348" y="1851"/>
                  </a:cubicBezTo>
                  <a:cubicBezTo>
                    <a:pt x="522" y="1851"/>
                    <a:pt x="842" y="2655"/>
                    <a:pt x="842" y="2655"/>
                  </a:cubicBezTo>
                  <a:lnTo>
                    <a:pt x="1370" y="2280"/>
                  </a:lnTo>
                  <a:lnTo>
                    <a:pt x="1591" y="2100"/>
                  </a:lnTo>
                  <a:lnTo>
                    <a:pt x="899"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3975350" y="1183550"/>
              <a:ext cx="71825" cy="195700"/>
            </a:xfrm>
            <a:custGeom>
              <a:avLst/>
              <a:gdLst/>
              <a:ahLst/>
              <a:cxnLst/>
              <a:rect l="l" t="t" r="r" b="b"/>
              <a:pathLst>
                <a:path w="2873" h="7828" extrusionOk="0">
                  <a:moveTo>
                    <a:pt x="1" y="0"/>
                  </a:moveTo>
                  <a:lnTo>
                    <a:pt x="322" y="2895"/>
                  </a:lnTo>
                  <a:lnTo>
                    <a:pt x="1935" y="7827"/>
                  </a:lnTo>
                  <a:lnTo>
                    <a:pt x="2872" y="7227"/>
                  </a:lnTo>
                  <a:lnTo>
                    <a:pt x="1584" y="2604"/>
                  </a:lnTo>
                  <a:cubicBezTo>
                    <a:pt x="1584" y="2604"/>
                    <a:pt x="1725" y="1449"/>
                    <a:pt x="1821" y="130"/>
                  </a:cubicBezTo>
                  <a:cubicBezTo>
                    <a:pt x="1217" y="107"/>
                    <a:pt x="612" y="38"/>
                    <a:pt x="1"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3852525" y="1736750"/>
              <a:ext cx="33275" cy="62925"/>
            </a:xfrm>
            <a:custGeom>
              <a:avLst/>
              <a:gdLst/>
              <a:ahLst/>
              <a:cxnLst/>
              <a:rect l="l" t="t" r="r" b="b"/>
              <a:pathLst>
                <a:path w="1331" h="2517" extrusionOk="0">
                  <a:moveTo>
                    <a:pt x="1262" y="0"/>
                  </a:moveTo>
                  <a:lnTo>
                    <a:pt x="214" y="58"/>
                  </a:lnTo>
                  <a:lnTo>
                    <a:pt x="80" y="2088"/>
                  </a:lnTo>
                  <a:lnTo>
                    <a:pt x="0" y="2516"/>
                  </a:lnTo>
                  <a:lnTo>
                    <a:pt x="1331" y="2516"/>
                  </a:lnTo>
                  <a:lnTo>
                    <a:pt x="1208" y="2076"/>
                  </a:lnTo>
                  <a:lnTo>
                    <a:pt x="1262"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3846500" y="1789200"/>
              <a:ext cx="51650" cy="29300"/>
            </a:xfrm>
            <a:custGeom>
              <a:avLst/>
              <a:gdLst/>
              <a:ahLst/>
              <a:cxnLst/>
              <a:rect l="l" t="t" r="r" b="b"/>
              <a:pathLst>
                <a:path w="2066" h="1172" extrusionOk="0">
                  <a:moveTo>
                    <a:pt x="879" y="1"/>
                  </a:moveTo>
                  <a:cubicBezTo>
                    <a:pt x="683" y="1"/>
                    <a:pt x="487" y="34"/>
                    <a:pt x="272" y="105"/>
                  </a:cubicBezTo>
                  <a:cubicBezTo>
                    <a:pt x="272" y="105"/>
                    <a:pt x="0" y="728"/>
                    <a:pt x="4" y="885"/>
                  </a:cubicBezTo>
                  <a:cubicBezTo>
                    <a:pt x="4" y="1041"/>
                    <a:pt x="88" y="1171"/>
                    <a:pt x="195" y="1171"/>
                  </a:cubicBezTo>
                  <a:lnTo>
                    <a:pt x="1874" y="1171"/>
                  </a:lnTo>
                  <a:cubicBezTo>
                    <a:pt x="1985" y="1171"/>
                    <a:pt x="2057" y="1061"/>
                    <a:pt x="2061" y="877"/>
                  </a:cubicBezTo>
                  <a:cubicBezTo>
                    <a:pt x="2065" y="690"/>
                    <a:pt x="1518" y="101"/>
                    <a:pt x="1518" y="101"/>
                  </a:cubicBezTo>
                  <a:cubicBezTo>
                    <a:pt x="1290" y="36"/>
                    <a:pt x="108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3976775" y="1766275"/>
              <a:ext cx="69450" cy="46500"/>
            </a:xfrm>
            <a:custGeom>
              <a:avLst/>
              <a:gdLst/>
              <a:ahLst/>
              <a:cxnLst/>
              <a:rect l="l" t="t" r="r" b="b"/>
              <a:pathLst>
                <a:path w="2778" h="1860" extrusionOk="0">
                  <a:moveTo>
                    <a:pt x="28" y="1"/>
                  </a:moveTo>
                  <a:cubicBezTo>
                    <a:pt x="28" y="406"/>
                    <a:pt x="146" y="995"/>
                    <a:pt x="1" y="1438"/>
                  </a:cubicBezTo>
                  <a:lnTo>
                    <a:pt x="207" y="1832"/>
                  </a:lnTo>
                  <a:lnTo>
                    <a:pt x="2593" y="1859"/>
                  </a:lnTo>
                  <a:lnTo>
                    <a:pt x="2777" y="1500"/>
                  </a:lnTo>
                  <a:cubicBezTo>
                    <a:pt x="2360" y="1385"/>
                    <a:pt x="1921" y="1251"/>
                    <a:pt x="1691" y="949"/>
                  </a:cubicBezTo>
                  <a:cubicBezTo>
                    <a:pt x="1508" y="704"/>
                    <a:pt x="1431" y="425"/>
                    <a:pt x="1431" y="12"/>
                  </a:cubicBezTo>
                  <a:lnTo>
                    <a:pt x="28"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3970275" y="1789325"/>
              <a:ext cx="99650" cy="29875"/>
            </a:xfrm>
            <a:custGeom>
              <a:avLst/>
              <a:gdLst/>
              <a:ahLst/>
              <a:cxnLst/>
              <a:rect l="l" t="t" r="r" b="b"/>
              <a:pathLst>
                <a:path w="3986" h="1195" extrusionOk="0">
                  <a:moveTo>
                    <a:pt x="344" y="1"/>
                  </a:moveTo>
                  <a:cubicBezTo>
                    <a:pt x="332" y="1"/>
                    <a:pt x="317" y="8"/>
                    <a:pt x="303" y="31"/>
                  </a:cubicBezTo>
                  <a:cubicBezTo>
                    <a:pt x="265" y="88"/>
                    <a:pt x="1" y="654"/>
                    <a:pt x="192" y="1017"/>
                  </a:cubicBezTo>
                  <a:cubicBezTo>
                    <a:pt x="192" y="1017"/>
                    <a:pt x="219" y="1166"/>
                    <a:pt x="494" y="1186"/>
                  </a:cubicBezTo>
                  <a:cubicBezTo>
                    <a:pt x="587" y="1192"/>
                    <a:pt x="920" y="1194"/>
                    <a:pt x="1330" y="1194"/>
                  </a:cubicBezTo>
                  <a:cubicBezTo>
                    <a:pt x="2152" y="1194"/>
                    <a:pt x="3284" y="1186"/>
                    <a:pt x="3435" y="1186"/>
                  </a:cubicBezTo>
                  <a:cubicBezTo>
                    <a:pt x="3699" y="1186"/>
                    <a:pt x="3936" y="1052"/>
                    <a:pt x="3962" y="899"/>
                  </a:cubicBezTo>
                  <a:cubicBezTo>
                    <a:pt x="3985" y="746"/>
                    <a:pt x="2467" y="379"/>
                    <a:pt x="2467" y="379"/>
                  </a:cubicBezTo>
                  <a:cubicBezTo>
                    <a:pt x="2467" y="379"/>
                    <a:pt x="2209" y="464"/>
                    <a:pt x="1823" y="464"/>
                  </a:cubicBezTo>
                  <a:cubicBezTo>
                    <a:pt x="1428" y="464"/>
                    <a:pt x="899" y="375"/>
                    <a:pt x="376" y="16"/>
                  </a:cubicBezTo>
                  <a:cubicBezTo>
                    <a:pt x="376" y="16"/>
                    <a:pt x="36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3964350" y="1074550"/>
              <a:ext cx="59300" cy="112275"/>
            </a:xfrm>
            <a:custGeom>
              <a:avLst/>
              <a:gdLst/>
              <a:ahLst/>
              <a:cxnLst/>
              <a:rect l="l" t="t" r="r" b="b"/>
              <a:pathLst>
                <a:path w="2372" h="4491" extrusionOk="0">
                  <a:moveTo>
                    <a:pt x="1" y="1"/>
                  </a:moveTo>
                  <a:lnTo>
                    <a:pt x="35" y="4329"/>
                  </a:lnTo>
                  <a:cubicBezTo>
                    <a:pt x="643" y="4368"/>
                    <a:pt x="1657" y="4467"/>
                    <a:pt x="2261" y="4490"/>
                  </a:cubicBezTo>
                  <a:cubicBezTo>
                    <a:pt x="2372" y="2926"/>
                    <a:pt x="2188" y="1117"/>
                    <a:pt x="1863" y="743"/>
                  </a:cubicBezTo>
                  <a:cubicBezTo>
                    <a:pt x="1263" y="4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3864850" y="1069600"/>
              <a:ext cx="114925" cy="143875"/>
            </a:xfrm>
            <a:custGeom>
              <a:avLst/>
              <a:gdLst/>
              <a:ahLst/>
              <a:cxnLst/>
              <a:rect l="l" t="t" r="r" b="b"/>
              <a:pathLst>
                <a:path w="4597" h="5755" extrusionOk="0">
                  <a:moveTo>
                    <a:pt x="1549" y="0"/>
                  </a:moveTo>
                  <a:cubicBezTo>
                    <a:pt x="1280" y="49"/>
                    <a:pt x="746" y="54"/>
                    <a:pt x="544" y="54"/>
                  </a:cubicBezTo>
                  <a:cubicBezTo>
                    <a:pt x="493" y="54"/>
                    <a:pt x="463" y="54"/>
                    <a:pt x="463" y="54"/>
                  </a:cubicBezTo>
                  <a:lnTo>
                    <a:pt x="0" y="5755"/>
                  </a:lnTo>
                  <a:lnTo>
                    <a:pt x="2635" y="4309"/>
                  </a:lnTo>
                  <a:lnTo>
                    <a:pt x="4046" y="4011"/>
                  </a:lnTo>
                  <a:lnTo>
                    <a:pt x="4597" y="2321"/>
                  </a:lnTo>
                  <a:cubicBezTo>
                    <a:pt x="4597" y="2321"/>
                    <a:pt x="4440" y="1361"/>
                    <a:pt x="4222" y="773"/>
                  </a:cubicBezTo>
                  <a:cubicBezTo>
                    <a:pt x="3980" y="844"/>
                    <a:pt x="3728" y="879"/>
                    <a:pt x="3476" y="879"/>
                  </a:cubicBezTo>
                  <a:cubicBezTo>
                    <a:pt x="2743" y="879"/>
                    <a:pt x="2013" y="580"/>
                    <a:pt x="1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3831875" y="1148925"/>
              <a:ext cx="203250" cy="629325"/>
            </a:xfrm>
            <a:custGeom>
              <a:avLst/>
              <a:gdLst/>
              <a:ahLst/>
              <a:cxnLst/>
              <a:rect l="l" t="t" r="r" b="b"/>
              <a:pathLst>
                <a:path w="8130" h="25173" extrusionOk="0">
                  <a:moveTo>
                    <a:pt x="3575" y="1"/>
                  </a:moveTo>
                  <a:cubicBezTo>
                    <a:pt x="3280" y="1"/>
                    <a:pt x="3035" y="24"/>
                    <a:pt x="2910" y="93"/>
                  </a:cubicBezTo>
                  <a:cubicBezTo>
                    <a:pt x="2669" y="223"/>
                    <a:pt x="2004" y="2069"/>
                    <a:pt x="1319" y="2582"/>
                  </a:cubicBezTo>
                  <a:cubicBezTo>
                    <a:pt x="1312" y="3171"/>
                    <a:pt x="1289" y="3771"/>
                    <a:pt x="1212" y="4257"/>
                  </a:cubicBezTo>
                  <a:cubicBezTo>
                    <a:pt x="1067" y="5216"/>
                    <a:pt x="562" y="6432"/>
                    <a:pt x="352" y="7377"/>
                  </a:cubicBezTo>
                  <a:cubicBezTo>
                    <a:pt x="134" y="8356"/>
                    <a:pt x="0" y="9082"/>
                    <a:pt x="0" y="10260"/>
                  </a:cubicBezTo>
                  <a:cubicBezTo>
                    <a:pt x="0" y="12589"/>
                    <a:pt x="432" y="16665"/>
                    <a:pt x="501" y="18129"/>
                  </a:cubicBezTo>
                  <a:cubicBezTo>
                    <a:pt x="570" y="19598"/>
                    <a:pt x="876" y="25173"/>
                    <a:pt x="876" y="25173"/>
                  </a:cubicBezTo>
                  <a:lnTo>
                    <a:pt x="2073" y="25173"/>
                  </a:lnTo>
                  <a:lnTo>
                    <a:pt x="3946" y="10711"/>
                  </a:lnTo>
                  <a:cubicBezTo>
                    <a:pt x="3946" y="10711"/>
                    <a:pt x="5151" y="15434"/>
                    <a:pt x="5319" y="16321"/>
                  </a:cubicBezTo>
                  <a:cubicBezTo>
                    <a:pt x="5487" y="17208"/>
                    <a:pt x="5564" y="24263"/>
                    <a:pt x="5705" y="25173"/>
                  </a:cubicBezTo>
                  <a:lnTo>
                    <a:pt x="7483" y="25173"/>
                  </a:lnTo>
                  <a:cubicBezTo>
                    <a:pt x="7483" y="25173"/>
                    <a:pt x="8129" y="16963"/>
                    <a:pt x="8129" y="16160"/>
                  </a:cubicBezTo>
                  <a:cubicBezTo>
                    <a:pt x="8129" y="15189"/>
                    <a:pt x="7430" y="11212"/>
                    <a:pt x="7070" y="8555"/>
                  </a:cubicBezTo>
                  <a:cubicBezTo>
                    <a:pt x="7128" y="8539"/>
                    <a:pt x="7177" y="8513"/>
                    <a:pt x="7212" y="8478"/>
                  </a:cubicBezTo>
                  <a:cubicBezTo>
                    <a:pt x="7296" y="8383"/>
                    <a:pt x="7300" y="8214"/>
                    <a:pt x="7284" y="8054"/>
                  </a:cubicBezTo>
                  <a:cubicBezTo>
                    <a:pt x="7273" y="7943"/>
                    <a:pt x="7254" y="7836"/>
                    <a:pt x="7246" y="7759"/>
                  </a:cubicBezTo>
                  <a:cubicBezTo>
                    <a:pt x="7185" y="7098"/>
                    <a:pt x="6914" y="7109"/>
                    <a:pt x="6780" y="6459"/>
                  </a:cubicBezTo>
                  <a:cubicBezTo>
                    <a:pt x="6734" y="6218"/>
                    <a:pt x="6436" y="5526"/>
                    <a:pt x="6386" y="4685"/>
                  </a:cubicBezTo>
                  <a:cubicBezTo>
                    <a:pt x="6344" y="3993"/>
                    <a:pt x="6516" y="3263"/>
                    <a:pt x="6546" y="2762"/>
                  </a:cubicBezTo>
                  <a:cubicBezTo>
                    <a:pt x="6581" y="2261"/>
                    <a:pt x="6784" y="1699"/>
                    <a:pt x="6810" y="884"/>
                  </a:cubicBezTo>
                  <a:cubicBezTo>
                    <a:pt x="6822" y="486"/>
                    <a:pt x="6386" y="135"/>
                    <a:pt x="6386" y="135"/>
                  </a:cubicBezTo>
                  <a:cubicBezTo>
                    <a:pt x="6386" y="135"/>
                    <a:pt x="5223" y="100"/>
                    <a:pt x="4493" y="47"/>
                  </a:cubicBezTo>
                  <a:cubicBezTo>
                    <a:pt x="4184" y="22"/>
                    <a:pt x="3857" y="1"/>
                    <a:pt x="3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5"/>
            <p:cNvSpPr/>
            <p:nvPr/>
          </p:nvSpPr>
          <p:spPr>
            <a:xfrm>
              <a:off x="3851750" y="1344525"/>
              <a:ext cx="41900" cy="45050"/>
            </a:xfrm>
            <a:custGeom>
              <a:avLst/>
              <a:gdLst/>
              <a:ahLst/>
              <a:cxnLst/>
              <a:rect l="l" t="t" r="r" b="b"/>
              <a:pathLst>
                <a:path w="1676" h="1802" extrusionOk="0">
                  <a:moveTo>
                    <a:pt x="1649" y="0"/>
                  </a:moveTo>
                  <a:cubicBezTo>
                    <a:pt x="1637" y="0"/>
                    <a:pt x="1626" y="8"/>
                    <a:pt x="1622" y="19"/>
                  </a:cubicBezTo>
                  <a:cubicBezTo>
                    <a:pt x="1021" y="1537"/>
                    <a:pt x="35" y="1744"/>
                    <a:pt x="27" y="1748"/>
                  </a:cubicBezTo>
                  <a:cubicBezTo>
                    <a:pt x="12" y="1752"/>
                    <a:pt x="0" y="1763"/>
                    <a:pt x="4" y="1778"/>
                  </a:cubicBezTo>
                  <a:cubicBezTo>
                    <a:pt x="8" y="1790"/>
                    <a:pt x="20" y="1801"/>
                    <a:pt x="31" y="1801"/>
                  </a:cubicBezTo>
                  <a:lnTo>
                    <a:pt x="35" y="1801"/>
                  </a:lnTo>
                  <a:cubicBezTo>
                    <a:pt x="46" y="1797"/>
                    <a:pt x="295" y="1748"/>
                    <a:pt x="624" y="1503"/>
                  </a:cubicBezTo>
                  <a:cubicBezTo>
                    <a:pt x="926" y="1281"/>
                    <a:pt x="1350" y="845"/>
                    <a:pt x="1671" y="39"/>
                  </a:cubicBezTo>
                  <a:cubicBezTo>
                    <a:pt x="1675" y="23"/>
                    <a:pt x="1671" y="8"/>
                    <a:pt x="1656" y="4"/>
                  </a:cubicBezTo>
                  <a:cubicBezTo>
                    <a:pt x="1652" y="0"/>
                    <a:pt x="1649" y="0"/>
                    <a:pt x="1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3946875" y="1373575"/>
              <a:ext cx="30700" cy="26500"/>
            </a:xfrm>
            <a:custGeom>
              <a:avLst/>
              <a:gdLst/>
              <a:ahLst/>
              <a:cxnLst/>
              <a:rect l="l" t="t" r="r" b="b"/>
              <a:pathLst>
                <a:path w="1228" h="1060" extrusionOk="0">
                  <a:moveTo>
                    <a:pt x="1189" y="1"/>
                  </a:moveTo>
                  <a:cubicBezTo>
                    <a:pt x="440" y="307"/>
                    <a:pt x="12" y="1014"/>
                    <a:pt x="8" y="1022"/>
                  </a:cubicBezTo>
                  <a:cubicBezTo>
                    <a:pt x="0" y="1033"/>
                    <a:pt x="4" y="1048"/>
                    <a:pt x="15" y="1056"/>
                  </a:cubicBezTo>
                  <a:lnTo>
                    <a:pt x="31" y="1060"/>
                  </a:lnTo>
                  <a:cubicBezTo>
                    <a:pt x="38" y="1060"/>
                    <a:pt x="46" y="1056"/>
                    <a:pt x="54" y="1048"/>
                  </a:cubicBezTo>
                  <a:cubicBezTo>
                    <a:pt x="57" y="1041"/>
                    <a:pt x="474" y="352"/>
                    <a:pt x="1208" y="50"/>
                  </a:cubicBezTo>
                  <a:cubicBezTo>
                    <a:pt x="1224" y="47"/>
                    <a:pt x="1228" y="31"/>
                    <a:pt x="1224" y="16"/>
                  </a:cubicBezTo>
                  <a:cubicBezTo>
                    <a:pt x="1220" y="5"/>
                    <a:pt x="1208" y="1"/>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001250" y="1309725"/>
              <a:ext cx="900" cy="1350"/>
            </a:xfrm>
            <a:custGeom>
              <a:avLst/>
              <a:gdLst/>
              <a:ahLst/>
              <a:cxnLst/>
              <a:rect l="l" t="t" r="r" b="b"/>
              <a:pathLst>
                <a:path w="36" h="54" extrusionOk="0">
                  <a:moveTo>
                    <a:pt x="1" y="0"/>
                  </a:moveTo>
                  <a:cubicBezTo>
                    <a:pt x="1" y="8"/>
                    <a:pt x="5" y="20"/>
                    <a:pt x="5" y="27"/>
                  </a:cubicBezTo>
                  <a:cubicBezTo>
                    <a:pt x="9" y="35"/>
                    <a:pt x="9" y="46"/>
                    <a:pt x="12" y="54"/>
                  </a:cubicBezTo>
                  <a:cubicBezTo>
                    <a:pt x="12" y="54"/>
                    <a:pt x="12" y="54"/>
                    <a:pt x="16" y="50"/>
                  </a:cubicBezTo>
                  <a:cubicBezTo>
                    <a:pt x="28" y="46"/>
                    <a:pt x="35" y="31"/>
                    <a:pt x="31" y="16"/>
                  </a:cubicBezTo>
                  <a:cubicBezTo>
                    <a:pt x="28" y="8"/>
                    <a:pt x="16" y="0"/>
                    <a:pt x="5"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3846300" y="1309725"/>
              <a:ext cx="155275" cy="13400"/>
            </a:xfrm>
            <a:custGeom>
              <a:avLst/>
              <a:gdLst/>
              <a:ahLst/>
              <a:cxnLst/>
              <a:rect l="l" t="t" r="r" b="b"/>
              <a:pathLst>
                <a:path w="6211" h="536" extrusionOk="0">
                  <a:moveTo>
                    <a:pt x="6195" y="0"/>
                  </a:moveTo>
                  <a:cubicBezTo>
                    <a:pt x="5201" y="371"/>
                    <a:pt x="4031" y="482"/>
                    <a:pt x="2975" y="482"/>
                  </a:cubicBezTo>
                  <a:cubicBezTo>
                    <a:pt x="1381" y="482"/>
                    <a:pt x="54" y="226"/>
                    <a:pt x="35" y="222"/>
                  </a:cubicBezTo>
                  <a:lnTo>
                    <a:pt x="27" y="222"/>
                  </a:lnTo>
                  <a:cubicBezTo>
                    <a:pt x="16" y="222"/>
                    <a:pt x="4" y="230"/>
                    <a:pt x="1" y="245"/>
                  </a:cubicBezTo>
                  <a:cubicBezTo>
                    <a:pt x="1" y="257"/>
                    <a:pt x="8" y="272"/>
                    <a:pt x="23" y="276"/>
                  </a:cubicBezTo>
                  <a:cubicBezTo>
                    <a:pt x="46" y="280"/>
                    <a:pt x="1373" y="536"/>
                    <a:pt x="2975" y="536"/>
                  </a:cubicBezTo>
                  <a:cubicBezTo>
                    <a:pt x="4035" y="536"/>
                    <a:pt x="5212" y="425"/>
                    <a:pt x="6210" y="54"/>
                  </a:cubicBezTo>
                  <a:cubicBezTo>
                    <a:pt x="6207" y="46"/>
                    <a:pt x="6207" y="35"/>
                    <a:pt x="6203" y="27"/>
                  </a:cubicBezTo>
                  <a:cubicBezTo>
                    <a:pt x="6203" y="20"/>
                    <a:pt x="6199" y="8"/>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3839900" y="1332575"/>
              <a:ext cx="975" cy="1350"/>
            </a:xfrm>
            <a:custGeom>
              <a:avLst/>
              <a:gdLst/>
              <a:ahLst/>
              <a:cxnLst/>
              <a:rect l="l" t="t" r="r" b="b"/>
              <a:pathLst>
                <a:path w="39" h="54" extrusionOk="0">
                  <a:moveTo>
                    <a:pt x="31" y="0"/>
                  </a:moveTo>
                  <a:cubicBezTo>
                    <a:pt x="19" y="0"/>
                    <a:pt x="8" y="12"/>
                    <a:pt x="4" y="23"/>
                  </a:cubicBezTo>
                  <a:cubicBezTo>
                    <a:pt x="0" y="39"/>
                    <a:pt x="12" y="54"/>
                    <a:pt x="23" y="54"/>
                  </a:cubicBezTo>
                  <a:cubicBezTo>
                    <a:pt x="27" y="46"/>
                    <a:pt x="27" y="39"/>
                    <a:pt x="31" y="31"/>
                  </a:cubicBezTo>
                  <a:cubicBezTo>
                    <a:pt x="35" y="19"/>
                    <a:pt x="35" y="12"/>
                    <a:pt x="39" y="4"/>
                  </a:cubicBezTo>
                  <a:cubicBezTo>
                    <a:pt x="35" y="4"/>
                    <a:pt x="31" y="0"/>
                    <a:pt x="3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840475" y="1328850"/>
              <a:ext cx="164925" cy="12725"/>
            </a:xfrm>
            <a:custGeom>
              <a:avLst/>
              <a:gdLst/>
              <a:ahLst/>
              <a:cxnLst/>
              <a:rect l="l" t="t" r="r" b="b"/>
              <a:pathLst>
                <a:path w="6597" h="509" extrusionOk="0">
                  <a:moveTo>
                    <a:pt x="6566" y="0"/>
                  </a:moveTo>
                  <a:cubicBezTo>
                    <a:pt x="6566" y="0"/>
                    <a:pt x="6562" y="4"/>
                    <a:pt x="6558" y="4"/>
                  </a:cubicBezTo>
                  <a:cubicBezTo>
                    <a:pt x="5445" y="348"/>
                    <a:pt x="4252" y="455"/>
                    <a:pt x="3193" y="455"/>
                  </a:cubicBezTo>
                  <a:cubicBezTo>
                    <a:pt x="1430" y="455"/>
                    <a:pt x="42" y="157"/>
                    <a:pt x="16" y="153"/>
                  </a:cubicBezTo>
                  <a:cubicBezTo>
                    <a:pt x="12" y="161"/>
                    <a:pt x="12" y="168"/>
                    <a:pt x="8" y="180"/>
                  </a:cubicBezTo>
                  <a:cubicBezTo>
                    <a:pt x="4" y="188"/>
                    <a:pt x="4" y="195"/>
                    <a:pt x="0" y="203"/>
                  </a:cubicBezTo>
                  <a:cubicBezTo>
                    <a:pt x="23" y="210"/>
                    <a:pt x="1419" y="509"/>
                    <a:pt x="3193" y="509"/>
                  </a:cubicBezTo>
                  <a:cubicBezTo>
                    <a:pt x="4256" y="509"/>
                    <a:pt x="5457" y="402"/>
                    <a:pt x="6573" y="54"/>
                  </a:cubicBezTo>
                  <a:cubicBezTo>
                    <a:pt x="6589" y="50"/>
                    <a:pt x="6596" y="35"/>
                    <a:pt x="6592" y="19"/>
                  </a:cubicBezTo>
                  <a:cubicBezTo>
                    <a:pt x="6589" y="8"/>
                    <a:pt x="6577" y="0"/>
                    <a:pt x="6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3854625" y="1131050"/>
              <a:ext cx="16925" cy="19150"/>
            </a:xfrm>
            <a:custGeom>
              <a:avLst/>
              <a:gdLst/>
              <a:ahLst/>
              <a:cxnLst/>
              <a:rect l="l" t="t" r="r" b="b"/>
              <a:pathLst>
                <a:path w="677" h="766" extrusionOk="0">
                  <a:moveTo>
                    <a:pt x="650" y="1"/>
                  </a:moveTo>
                  <a:cubicBezTo>
                    <a:pt x="643" y="1"/>
                    <a:pt x="639" y="5"/>
                    <a:pt x="631" y="8"/>
                  </a:cubicBezTo>
                  <a:cubicBezTo>
                    <a:pt x="394" y="291"/>
                    <a:pt x="12" y="716"/>
                    <a:pt x="8" y="720"/>
                  </a:cubicBezTo>
                  <a:cubicBezTo>
                    <a:pt x="0" y="731"/>
                    <a:pt x="0" y="746"/>
                    <a:pt x="12" y="758"/>
                  </a:cubicBezTo>
                  <a:cubicBezTo>
                    <a:pt x="16" y="762"/>
                    <a:pt x="23" y="766"/>
                    <a:pt x="27" y="766"/>
                  </a:cubicBezTo>
                  <a:cubicBezTo>
                    <a:pt x="35" y="766"/>
                    <a:pt x="42" y="762"/>
                    <a:pt x="50" y="758"/>
                  </a:cubicBezTo>
                  <a:cubicBezTo>
                    <a:pt x="54" y="750"/>
                    <a:pt x="436" y="326"/>
                    <a:pt x="673" y="43"/>
                  </a:cubicBezTo>
                  <a:lnTo>
                    <a:pt x="677" y="16"/>
                  </a:lnTo>
                  <a:cubicBezTo>
                    <a:pt x="673" y="12"/>
                    <a:pt x="673" y="8"/>
                    <a:pt x="669" y="5"/>
                  </a:cubicBezTo>
                  <a:cubicBezTo>
                    <a:pt x="666" y="1"/>
                    <a:pt x="658" y="1"/>
                    <a:pt x="650"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3871450" y="1131450"/>
              <a:ext cx="200" cy="675"/>
            </a:xfrm>
            <a:custGeom>
              <a:avLst/>
              <a:gdLst/>
              <a:ahLst/>
              <a:cxnLst/>
              <a:rect l="l" t="t" r="r" b="b"/>
              <a:pathLst>
                <a:path w="8" h="27" extrusionOk="0">
                  <a:moveTo>
                    <a:pt x="4" y="0"/>
                  </a:moveTo>
                  <a:lnTo>
                    <a:pt x="0" y="27"/>
                  </a:lnTo>
                  <a:cubicBezTo>
                    <a:pt x="8" y="19"/>
                    <a:pt x="8" y="8"/>
                    <a:pt x="4"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3786650" y="1148650"/>
              <a:ext cx="102125" cy="140175"/>
            </a:xfrm>
            <a:custGeom>
              <a:avLst/>
              <a:gdLst/>
              <a:ahLst/>
              <a:cxnLst/>
              <a:rect l="l" t="t" r="r" b="b"/>
              <a:pathLst>
                <a:path w="4085" h="5607" extrusionOk="0">
                  <a:moveTo>
                    <a:pt x="1278" y="0"/>
                  </a:moveTo>
                  <a:cubicBezTo>
                    <a:pt x="949" y="872"/>
                    <a:pt x="1" y="2696"/>
                    <a:pt x="96" y="3144"/>
                  </a:cubicBezTo>
                  <a:cubicBezTo>
                    <a:pt x="196" y="3591"/>
                    <a:pt x="3713" y="5606"/>
                    <a:pt x="3713" y="5606"/>
                  </a:cubicBezTo>
                  <a:lnTo>
                    <a:pt x="4084" y="4891"/>
                  </a:lnTo>
                  <a:lnTo>
                    <a:pt x="1691" y="2910"/>
                  </a:lnTo>
                  <a:lnTo>
                    <a:pt x="2612" y="872"/>
                  </a:lnTo>
                  <a:cubicBezTo>
                    <a:pt x="2065" y="643"/>
                    <a:pt x="1759" y="352"/>
                    <a:pt x="1278"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3809775" y="1070050"/>
              <a:ext cx="74500" cy="114375"/>
            </a:xfrm>
            <a:custGeom>
              <a:avLst/>
              <a:gdLst/>
              <a:ahLst/>
              <a:cxnLst/>
              <a:rect l="l" t="t" r="r" b="b"/>
              <a:pathLst>
                <a:path w="2980" h="4575" extrusionOk="0">
                  <a:moveTo>
                    <a:pt x="2947" y="0"/>
                  </a:moveTo>
                  <a:cubicBezTo>
                    <a:pt x="2842" y="0"/>
                    <a:pt x="2489" y="19"/>
                    <a:pt x="2066" y="242"/>
                  </a:cubicBezTo>
                  <a:cubicBezTo>
                    <a:pt x="1748" y="410"/>
                    <a:pt x="540" y="2013"/>
                    <a:pt x="1" y="3446"/>
                  </a:cubicBezTo>
                  <a:cubicBezTo>
                    <a:pt x="402" y="3875"/>
                    <a:pt x="1462" y="4414"/>
                    <a:pt x="2081" y="4574"/>
                  </a:cubicBezTo>
                  <a:lnTo>
                    <a:pt x="2850" y="1909"/>
                  </a:lnTo>
                  <a:lnTo>
                    <a:pt x="2980" y="1"/>
                  </a:lnTo>
                  <a:cubicBezTo>
                    <a:pt x="2980" y="1"/>
                    <a:pt x="2968" y="0"/>
                    <a:pt x="2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3875750" y="1067950"/>
              <a:ext cx="49725" cy="94000"/>
            </a:xfrm>
            <a:custGeom>
              <a:avLst/>
              <a:gdLst/>
              <a:ahLst/>
              <a:cxnLst/>
              <a:rect l="l" t="t" r="r" b="b"/>
              <a:pathLst>
                <a:path w="1989" h="3760" extrusionOk="0">
                  <a:moveTo>
                    <a:pt x="387" y="0"/>
                  </a:moveTo>
                  <a:cubicBezTo>
                    <a:pt x="293" y="0"/>
                    <a:pt x="169" y="14"/>
                    <a:pt x="84" y="24"/>
                  </a:cubicBezTo>
                  <a:cubicBezTo>
                    <a:pt x="38" y="28"/>
                    <a:pt x="0" y="81"/>
                    <a:pt x="27" y="120"/>
                  </a:cubicBezTo>
                  <a:cubicBezTo>
                    <a:pt x="1453" y="1871"/>
                    <a:pt x="1251" y="3760"/>
                    <a:pt x="1251" y="3760"/>
                  </a:cubicBezTo>
                  <a:lnTo>
                    <a:pt x="1794" y="3760"/>
                  </a:lnTo>
                  <a:cubicBezTo>
                    <a:pt x="1989" y="1894"/>
                    <a:pt x="585" y="47"/>
                    <a:pt x="494" y="13"/>
                  </a:cubicBezTo>
                  <a:cubicBezTo>
                    <a:pt x="472" y="4"/>
                    <a:pt x="433"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3972300" y="1072850"/>
              <a:ext cx="34050" cy="98275"/>
            </a:xfrm>
            <a:custGeom>
              <a:avLst/>
              <a:gdLst/>
              <a:ahLst/>
              <a:cxnLst/>
              <a:rect l="l" t="t" r="r" b="b"/>
              <a:pathLst>
                <a:path w="1362" h="3931" extrusionOk="0">
                  <a:moveTo>
                    <a:pt x="12" y="0"/>
                  </a:moveTo>
                  <a:cubicBezTo>
                    <a:pt x="0" y="0"/>
                    <a:pt x="12" y="5"/>
                    <a:pt x="39" y="14"/>
                  </a:cubicBezTo>
                  <a:lnTo>
                    <a:pt x="39" y="14"/>
                  </a:lnTo>
                  <a:cubicBezTo>
                    <a:pt x="29" y="5"/>
                    <a:pt x="20" y="0"/>
                    <a:pt x="12" y="0"/>
                  </a:cubicBezTo>
                  <a:close/>
                  <a:moveTo>
                    <a:pt x="39" y="14"/>
                  </a:moveTo>
                  <a:cubicBezTo>
                    <a:pt x="234" y="185"/>
                    <a:pt x="715" y="1982"/>
                    <a:pt x="639" y="3751"/>
                  </a:cubicBezTo>
                  <a:lnTo>
                    <a:pt x="1193" y="3931"/>
                  </a:lnTo>
                  <a:cubicBezTo>
                    <a:pt x="1362" y="3139"/>
                    <a:pt x="803" y="142"/>
                    <a:pt x="478" y="115"/>
                  </a:cubicBezTo>
                  <a:cubicBezTo>
                    <a:pt x="424" y="112"/>
                    <a:pt x="136" y="43"/>
                    <a:pt x="39"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3996100" y="1212125"/>
              <a:ext cx="125" cy="500"/>
            </a:xfrm>
            <a:custGeom>
              <a:avLst/>
              <a:gdLst/>
              <a:ahLst/>
              <a:cxnLst/>
              <a:rect l="l" t="t" r="r" b="b"/>
              <a:pathLst>
                <a:path w="5" h="20" extrusionOk="0">
                  <a:moveTo>
                    <a:pt x="4" y="0"/>
                  </a:moveTo>
                  <a:cubicBezTo>
                    <a:pt x="4" y="8"/>
                    <a:pt x="0" y="16"/>
                    <a:pt x="0" y="19"/>
                  </a:cubicBezTo>
                  <a:cubicBezTo>
                    <a:pt x="4" y="16"/>
                    <a:pt x="4" y="8"/>
                    <a:pt x="4"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3961875" y="1211650"/>
              <a:ext cx="34350" cy="5175"/>
            </a:xfrm>
            <a:custGeom>
              <a:avLst/>
              <a:gdLst/>
              <a:ahLst/>
              <a:cxnLst/>
              <a:rect l="l" t="t" r="r" b="b"/>
              <a:pathLst>
                <a:path w="1374" h="207" extrusionOk="0">
                  <a:moveTo>
                    <a:pt x="1335" y="0"/>
                  </a:moveTo>
                  <a:cubicBezTo>
                    <a:pt x="1331" y="4"/>
                    <a:pt x="1014" y="153"/>
                    <a:pt x="387" y="153"/>
                  </a:cubicBezTo>
                  <a:cubicBezTo>
                    <a:pt x="280" y="153"/>
                    <a:pt x="161" y="146"/>
                    <a:pt x="31" y="138"/>
                  </a:cubicBezTo>
                  <a:cubicBezTo>
                    <a:pt x="16" y="138"/>
                    <a:pt x="4" y="146"/>
                    <a:pt x="4" y="161"/>
                  </a:cubicBezTo>
                  <a:cubicBezTo>
                    <a:pt x="0" y="176"/>
                    <a:pt x="12" y="188"/>
                    <a:pt x="27" y="191"/>
                  </a:cubicBezTo>
                  <a:cubicBezTo>
                    <a:pt x="161" y="199"/>
                    <a:pt x="283" y="207"/>
                    <a:pt x="394" y="207"/>
                  </a:cubicBezTo>
                  <a:cubicBezTo>
                    <a:pt x="1025" y="207"/>
                    <a:pt x="1343" y="58"/>
                    <a:pt x="1358" y="50"/>
                  </a:cubicBezTo>
                  <a:cubicBezTo>
                    <a:pt x="1362" y="46"/>
                    <a:pt x="1366" y="46"/>
                    <a:pt x="1369" y="38"/>
                  </a:cubicBezTo>
                  <a:cubicBezTo>
                    <a:pt x="1369" y="35"/>
                    <a:pt x="1373" y="27"/>
                    <a:pt x="1373" y="19"/>
                  </a:cubicBezTo>
                  <a:cubicBezTo>
                    <a:pt x="1373" y="16"/>
                    <a:pt x="1373" y="16"/>
                    <a:pt x="1369" y="16"/>
                  </a:cubicBezTo>
                  <a:cubicBezTo>
                    <a:pt x="1366" y="4"/>
                    <a:pt x="1358"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3898500" y="1400050"/>
              <a:ext cx="24875" cy="13900"/>
            </a:xfrm>
            <a:custGeom>
              <a:avLst/>
              <a:gdLst/>
              <a:ahLst/>
              <a:cxnLst/>
              <a:rect l="l" t="t" r="r" b="b"/>
              <a:pathLst>
                <a:path w="995" h="556" extrusionOk="0">
                  <a:moveTo>
                    <a:pt x="27" y="1"/>
                  </a:moveTo>
                  <a:cubicBezTo>
                    <a:pt x="16" y="1"/>
                    <a:pt x="4" y="12"/>
                    <a:pt x="0" y="24"/>
                  </a:cubicBezTo>
                  <a:cubicBezTo>
                    <a:pt x="0" y="39"/>
                    <a:pt x="8" y="54"/>
                    <a:pt x="23" y="54"/>
                  </a:cubicBezTo>
                  <a:cubicBezTo>
                    <a:pt x="578" y="139"/>
                    <a:pt x="941" y="540"/>
                    <a:pt x="945" y="548"/>
                  </a:cubicBezTo>
                  <a:cubicBezTo>
                    <a:pt x="952" y="551"/>
                    <a:pt x="960" y="555"/>
                    <a:pt x="968" y="555"/>
                  </a:cubicBezTo>
                  <a:cubicBezTo>
                    <a:pt x="972" y="555"/>
                    <a:pt x="979" y="551"/>
                    <a:pt x="983" y="548"/>
                  </a:cubicBezTo>
                  <a:cubicBezTo>
                    <a:pt x="994" y="536"/>
                    <a:pt x="994" y="521"/>
                    <a:pt x="987" y="509"/>
                  </a:cubicBezTo>
                  <a:cubicBezTo>
                    <a:pt x="972" y="494"/>
                    <a:pt x="604" y="8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3549000" y="1572600"/>
              <a:ext cx="42850" cy="37600"/>
            </a:xfrm>
            <a:custGeom>
              <a:avLst/>
              <a:gdLst/>
              <a:ahLst/>
              <a:cxnLst/>
              <a:rect l="l" t="t" r="r" b="b"/>
              <a:pathLst>
                <a:path w="1714" h="1504" extrusionOk="0">
                  <a:moveTo>
                    <a:pt x="333" y="0"/>
                  </a:moveTo>
                  <a:cubicBezTo>
                    <a:pt x="280" y="0"/>
                    <a:pt x="228" y="23"/>
                    <a:pt x="192" y="66"/>
                  </a:cubicBezTo>
                  <a:lnTo>
                    <a:pt x="1" y="299"/>
                  </a:lnTo>
                  <a:lnTo>
                    <a:pt x="1457" y="1504"/>
                  </a:lnTo>
                  <a:lnTo>
                    <a:pt x="1652" y="1270"/>
                  </a:lnTo>
                  <a:cubicBezTo>
                    <a:pt x="1714" y="1194"/>
                    <a:pt x="1702" y="1079"/>
                    <a:pt x="1626" y="1014"/>
                  </a:cubicBezTo>
                  <a:lnTo>
                    <a:pt x="452" y="43"/>
                  </a:lnTo>
                  <a:cubicBezTo>
                    <a:pt x="417" y="14"/>
                    <a:pt x="375"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3373500" y="1657775"/>
              <a:ext cx="247800" cy="161400"/>
            </a:xfrm>
            <a:custGeom>
              <a:avLst/>
              <a:gdLst/>
              <a:ahLst/>
              <a:cxnLst/>
              <a:rect l="l" t="t" r="r" b="b"/>
              <a:pathLst>
                <a:path w="9912" h="6456" extrusionOk="0">
                  <a:moveTo>
                    <a:pt x="0" y="1"/>
                  </a:moveTo>
                  <a:lnTo>
                    <a:pt x="0" y="5538"/>
                  </a:lnTo>
                  <a:lnTo>
                    <a:pt x="956" y="6455"/>
                  </a:lnTo>
                  <a:lnTo>
                    <a:pt x="7426" y="6455"/>
                  </a:lnTo>
                  <a:cubicBezTo>
                    <a:pt x="8045" y="6455"/>
                    <a:pt x="8638" y="6199"/>
                    <a:pt x="9063" y="5748"/>
                  </a:cubicBezTo>
                  <a:lnTo>
                    <a:pt x="9307" y="5484"/>
                  </a:lnTo>
                  <a:cubicBezTo>
                    <a:pt x="9693" y="5071"/>
                    <a:pt x="9911" y="4524"/>
                    <a:pt x="9911" y="3955"/>
                  </a:cubicBezTo>
                  <a:lnTo>
                    <a:pt x="9911" y="7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3373500" y="1547625"/>
              <a:ext cx="247800" cy="129500"/>
            </a:xfrm>
            <a:custGeom>
              <a:avLst/>
              <a:gdLst/>
              <a:ahLst/>
              <a:cxnLst/>
              <a:rect l="l" t="t" r="r" b="b"/>
              <a:pathLst>
                <a:path w="9912" h="5180" extrusionOk="0">
                  <a:moveTo>
                    <a:pt x="1703" y="1"/>
                  </a:moveTo>
                  <a:cubicBezTo>
                    <a:pt x="1335" y="1"/>
                    <a:pt x="1004" y="255"/>
                    <a:pt x="918" y="621"/>
                  </a:cubicBezTo>
                  <a:lnTo>
                    <a:pt x="0" y="4407"/>
                  </a:lnTo>
                  <a:lnTo>
                    <a:pt x="9911" y="5179"/>
                  </a:lnTo>
                  <a:lnTo>
                    <a:pt x="9911" y="5179"/>
                  </a:lnTo>
                  <a:lnTo>
                    <a:pt x="9510" y="3592"/>
                  </a:lnTo>
                  <a:cubicBezTo>
                    <a:pt x="9441" y="3317"/>
                    <a:pt x="9280" y="3072"/>
                    <a:pt x="9059" y="2896"/>
                  </a:cubicBezTo>
                  <a:lnTo>
                    <a:pt x="6286" y="690"/>
                  </a:lnTo>
                  <a:cubicBezTo>
                    <a:pt x="6091" y="533"/>
                    <a:pt x="5858" y="438"/>
                    <a:pt x="5613" y="415"/>
                  </a:cubicBezTo>
                  <a:lnTo>
                    <a:pt x="1820" y="9"/>
                  </a:lnTo>
                  <a:cubicBezTo>
                    <a:pt x="1781" y="4"/>
                    <a:pt x="1741" y="1"/>
                    <a:pt x="1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3345475" y="1726600"/>
              <a:ext cx="90175" cy="45050"/>
            </a:xfrm>
            <a:custGeom>
              <a:avLst/>
              <a:gdLst/>
              <a:ahLst/>
              <a:cxnLst/>
              <a:rect l="l" t="t" r="r" b="b"/>
              <a:pathLst>
                <a:path w="3607" h="1802" extrusionOk="0">
                  <a:moveTo>
                    <a:pt x="1806" y="1"/>
                  </a:moveTo>
                  <a:cubicBezTo>
                    <a:pt x="949" y="1"/>
                    <a:pt x="234" y="597"/>
                    <a:pt x="51" y="1397"/>
                  </a:cubicBezTo>
                  <a:cubicBezTo>
                    <a:pt x="1" y="1603"/>
                    <a:pt x="161" y="1802"/>
                    <a:pt x="376" y="1802"/>
                  </a:cubicBezTo>
                  <a:lnTo>
                    <a:pt x="3236" y="1802"/>
                  </a:lnTo>
                  <a:cubicBezTo>
                    <a:pt x="3450" y="1802"/>
                    <a:pt x="3607" y="1603"/>
                    <a:pt x="3561" y="1397"/>
                  </a:cubicBezTo>
                  <a:cubicBezTo>
                    <a:pt x="3377" y="597"/>
                    <a:pt x="2658" y="1"/>
                    <a:pt x="1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3355700" y="1736750"/>
              <a:ext cx="90075" cy="90150"/>
            </a:xfrm>
            <a:custGeom>
              <a:avLst/>
              <a:gdLst/>
              <a:ahLst/>
              <a:cxnLst/>
              <a:rect l="l" t="t" r="r" b="b"/>
              <a:pathLst>
                <a:path w="3603" h="3606" extrusionOk="0">
                  <a:moveTo>
                    <a:pt x="1802" y="0"/>
                  </a:moveTo>
                  <a:cubicBezTo>
                    <a:pt x="808" y="0"/>
                    <a:pt x="1" y="807"/>
                    <a:pt x="1" y="1805"/>
                  </a:cubicBezTo>
                  <a:cubicBezTo>
                    <a:pt x="1" y="2799"/>
                    <a:pt x="808" y="3606"/>
                    <a:pt x="1802" y="3606"/>
                  </a:cubicBezTo>
                  <a:cubicBezTo>
                    <a:pt x="2796" y="3606"/>
                    <a:pt x="3603" y="2799"/>
                    <a:pt x="3603" y="1805"/>
                  </a:cubicBezTo>
                  <a:cubicBezTo>
                    <a:pt x="3603" y="807"/>
                    <a:pt x="279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3407425" y="1547650"/>
              <a:ext cx="95525" cy="26325"/>
            </a:xfrm>
            <a:custGeom>
              <a:avLst/>
              <a:gdLst/>
              <a:ahLst/>
              <a:cxnLst/>
              <a:rect l="l" t="t" r="r" b="b"/>
              <a:pathLst>
                <a:path w="3821" h="1053" extrusionOk="0">
                  <a:moveTo>
                    <a:pt x="341" y="1"/>
                  </a:moveTo>
                  <a:cubicBezTo>
                    <a:pt x="154" y="1"/>
                    <a:pt x="1" y="154"/>
                    <a:pt x="1" y="341"/>
                  </a:cubicBezTo>
                  <a:lnTo>
                    <a:pt x="1" y="708"/>
                  </a:lnTo>
                  <a:cubicBezTo>
                    <a:pt x="1" y="896"/>
                    <a:pt x="154" y="1052"/>
                    <a:pt x="341" y="1052"/>
                  </a:cubicBezTo>
                  <a:lnTo>
                    <a:pt x="3480" y="1052"/>
                  </a:lnTo>
                  <a:cubicBezTo>
                    <a:pt x="3668" y="1052"/>
                    <a:pt x="3821" y="896"/>
                    <a:pt x="3821" y="708"/>
                  </a:cubicBezTo>
                  <a:lnTo>
                    <a:pt x="3821" y="341"/>
                  </a:lnTo>
                  <a:cubicBezTo>
                    <a:pt x="3821" y="154"/>
                    <a:pt x="3668" y="1"/>
                    <a:pt x="3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3372725" y="1656925"/>
              <a:ext cx="975" cy="1550"/>
            </a:xfrm>
            <a:custGeom>
              <a:avLst/>
              <a:gdLst/>
              <a:ahLst/>
              <a:cxnLst/>
              <a:rect l="l" t="t" r="r" b="b"/>
              <a:pathLst>
                <a:path w="39" h="62" extrusionOk="0">
                  <a:moveTo>
                    <a:pt x="39" y="0"/>
                  </a:moveTo>
                  <a:lnTo>
                    <a:pt x="20" y="12"/>
                  </a:lnTo>
                  <a:cubicBezTo>
                    <a:pt x="4" y="19"/>
                    <a:pt x="1" y="35"/>
                    <a:pt x="4" y="46"/>
                  </a:cubicBezTo>
                  <a:cubicBezTo>
                    <a:pt x="8" y="58"/>
                    <a:pt x="20" y="62"/>
                    <a:pt x="31" y="62"/>
                  </a:cubicBezTo>
                  <a:lnTo>
                    <a:pt x="31" y="35"/>
                  </a:lnTo>
                  <a:lnTo>
                    <a:pt x="39" y="0"/>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3373500" y="1657775"/>
              <a:ext cx="1250" cy="700"/>
            </a:xfrm>
            <a:custGeom>
              <a:avLst/>
              <a:gdLst/>
              <a:ahLst/>
              <a:cxnLst/>
              <a:rect l="l" t="t" r="r" b="b"/>
              <a:pathLst>
                <a:path w="50" h="28" extrusionOk="0">
                  <a:moveTo>
                    <a:pt x="0" y="1"/>
                  </a:moveTo>
                  <a:lnTo>
                    <a:pt x="0" y="28"/>
                  </a:lnTo>
                  <a:lnTo>
                    <a:pt x="12" y="28"/>
                  </a:lnTo>
                  <a:lnTo>
                    <a:pt x="50" y="5"/>
                  </a:lnTo>
                  <a:lnTo>
                    <a:pt x="0" y="1"/>
                  </a:lnTo>
                  <a:close/>
                </a:path>
              </a:pathLst>
            </a:custGeom>
            <a:solidFill>
              <a:srgbClr val="5E5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3373500" y="1568300"/>
              <a:ext cx="128975" cy="89600"/>
            </a:xfrm>
            <a:custGeom>
              <a:avLst/>
              <a:gdLst/>
              <a:ahLst/>
              <a:cxnLst/>
              <a:rect l="l" t="t" r="r" b="b"/>
              <a:pathLst>
                <a:path w="5159" h="3584" extrusionOk="0">
                  <a:moveTo>
                    <a:pt x="5158" y="1"/>
                  </a:moveTo>
                  <a:cubicBezTo>
                    <a:pt x="5139" y="50"/>
                    <a:pt x="5109" y="92"/>
                    <a:pt x="5074" y="131"/>
                  </a:cubicBezTo>
                  <a:cubicBezTo>
                    <a:pt x="4891" y="827"/>
                    <a:pt x="4409" y="1431"/>
                    <a:pt x="3744" y="1752"/>
                  </a:cubicBezTo>
                  <a:lnTo>
                    <a:pt x="8" y="3545"/>
                  </a:lnTo>
                  <a:lnTo>
                    <a:pt x="0" y="3580"/>
                  </a:lnTo>
                  <a:lnTo>
                    <a:pt x="50" y="3584"/>
                  </a:lnTo>
                  <a:lnTo>
                    <a:pt x="3767" y="1802"/>
                  </a:lnTo>
                  <a:cubicBezTo>
                    <a:pt x="4493" y="1450"/>
                    <a:pt x="5006" y="773"/>
                    <a:pt x="515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3502925" y="1555500"/>
              <a:ext cx="700" cy="1350"/>
            </a:xfrm>
            <a:custGeom>
              <a:avLst/>
              <a:gdLst/>
              <a:ahLst/>
              <a:cxnLst/>
              <a:rect l="l" t="t" r="r" b="b"/>
              <a:pathLst>
                <a:path w="28" h="54" extrusionOk="0">
                  <a:moveTo>
                    <a:pt x="1" y="0"/>
                  </a:moveTo>
                  <a:cubicBezTo>
                    <a:pt x="1" y="12"/>
                    <a:pt x="1" y="19"/>
                    <a:pt x="1" y="27"/>
                  </a:cubicBezTo>
                  <a:lnTo>
                    <a:pt x="1" y="54"/>
                  </a:lnTo>
                  <a:lnTo>
                    <a:pt x="27" y="54"/>
                  </a:lnTo>
                  <a:cubicBezTo>
                    <a:pt x="27" y="46"/>
                    <a:pt x="27" y="39"/>
                    <a:pt x="27" y="27"/>
                  </a:cubicBezTo>
                  <a:cubicBezTo>
                    <a:pt x="27"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3502925" y="1556825"/>
              <a:ext cx="700" cy="8550"/>
            </a:xfrm>
            <a:custGeom>
              <a:avLst/>
              <a:gdLst/>
              <a:ahLst/>
              <a:cxnLst/>
              <a:rect l="l" t="t" r="r" b="b"/>
              <a:pathLst>
                <a:path w="28" h="342" extrusionOk="0">
                  <a:moveTo>
                    <a:pt x="1" y="1"/>
                  </a:moveTo>
                  <a:lnTo>
                    <a:pt x="1" y="341"/>
                  </a:lnTo>
                  <a:cubicBezTo>
                    <a:pt x="16" y="230"/>
                    <a:pt x="27" y="116"/>
                    <a:pt x="27" y="1"/>
                  </a:cubicBezTo>
                  <a:close/>
                </a:path>
              </a:pathLst>
            </a:custGeom>
            <a:solidFill>
              <a:srgbClr val="B59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3500350" y="1555500"/>
              <a:ext cx="2600" cy="16075"/>
            </a:xfrm>
            <a:custGeom>
              <a:avLst/>
              <a:gdLst/>
              <a:ahLst/>
              <a:cxnLst/>
              <a:rect l="l" t="t" r="r" b="b"/>
              <a:pathLst>
                <a:path w="104" h="643" extrusionOk="0">
                  <a:moveTo>
                    <a:pt x="104" y="0"/>
                  </a:moveTo>
                  <a:cubicBezTo>
                    <a:pt x="88" y="0"/>
                    <a:pt x="77" y="12"/>
                    <a:pt x="77" y="27"/>
                  </a:cubicBezTo>
                  <a:cubicBezTo>
                    <a:pt x="77" y="237"/>
                    <a:pt x="50" y="444"/>
                    <a:pt x="0" y="643"/>
                  </a:cubicBezTo>
                  <a:cubicBezTo>
                    <a:pt x="35" y="604"/>
                    <a:pt x="65" y="562"/>
                    <a:pt x="84" y="513"/>
                  </a:cubicBezTo>
                  <a:cubicBezTo>
                    <a:pt x="92" y="471"/>
                    <a:pt x="100" y="432"/>
                    <a:pt x="104" y="394"/>
                  </a:cubicBezTo>
                  <a:lnTo>
                    <a:pt x="104" y="54"/>
                  </a:lnTo>
                  <a:lnTo>
                    <a:pt x="104" y="27"/>
                  </a:lnTo>
                  <a:cubicBezTo>
                    <a:pt x="104" y="19"/>
                    <a:pt x="104" y="12"/>
                    <a:pt x="10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3552625" y="16942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3552625" y="1701650"/>
              <a:ext cx="55950" cy="1375"/>
            </a:xfrm>
            <a:custGeom>
              <a:avLst/>
              <a:gdLst/>
              <a:ahLst/>
              <a:cxnLst/>
              <a:rect l="l" t="t" r="r" b="b"/>
              <a:pathLst>
                <a:path w="2238" h="55" extrusionOk="0">
                  <a:moveTo>
                    <a:pt x="28" y="1"/>
                  </a:moveTo>
                  <a:cubicBezTo>
                    <a:pt x="12" y="1"/>
                    <a:pt x="1" y="12"/>
                    <a:pt x="1" y="28"/>
                  </a:cubicBezTo>
                  <a:cubicBezTo>
                    <a:pt x="1" y="39"/>
                    <a:pt x="12" y="54"/>
                    <a:pt x="28" y="54"/>
                  </a:cubicBezTo>
                  <a:lnTo>
                    <a:pt x="2211" y="54"/>
                  </a:lnTo>
                  <a:cubicBezTo>
                    <a:pt x="2223" y="54"/>
                    <a:pt x="2238" y="39"/>
                    <a:pt x="2238" y="28"/>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3552625" y="1709025"/>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3552625" y="1716375"/>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3552625" y="1723750"/>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3552625" y="17311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3552625" y="1738475"/>
              <a:ext cx="55950" cy="1350"/>
            </a:xfrm>
            <a:custGeom>
              <a:avLst/>
              <a:gdLst/>
              <a:ahLst/>
              <a:cxnLst/>
              <a:rect l="l" t="t" r="r" b="b"/>
              <a:pathLst>
                <a:path w="2238" h="54" extrusionOk="0">
                  <a:moveTo>
                    <a:pt x="28" y="0"/>
                  </a:moveTo>
                  <a:cubicBezTo>
                    <a:pt x="12" y="0"/>
                    <a:pt x="1" y="15"/>
                    <a:pt x="1" y="27"/>
                  </a:cubicBezTo>
                  <a:cubicBezTo>
                    <a:pt x="1" y="42"/>
                    <a:pt x="12" y="54"/>
                    <a:pt x="28" y="54"/>
                  </a:cubicBezTo>
                  <a:lnTo>
                    <a:pt x="2211" y="54"/>
                  </a:lnTo>
                  <a:cubicBezTo>
                    <a:pt x="2223" y="54"/>
                    <a:pt x="2238" y="42"/>
                    <a:pt x="2238" y="27"/>
                  </a:cubicBezTo>
                  <a:cubicBezTo>
                    <a:pt x="2238" y="15"/>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3461525" y="1659125"/>
              <a:ext cx="72675" cy="19325"/>
            </a:xfrm>
            <a:custGeom>
              <a:avLst/>
              <a:gdLst/>
              <a:ahLst/>
              <a:cxnLst/>
              <a:rect l="l" t="t" r="r" b="b"/>
              <a:pathLst>
                <a:path w="2907" h="773" extrusionOk="0">
                  <a:moveTo>
                    <a:pt x="196" y="0"/>
                  </a:moveTo>
                  <a:cubicBezTo>
                    <a:pt x="89" y="0"/>
                    <a:pt x="1" y="88"/>
                    <a:pt x="1" y="199"/>
                  </a:cubicBezTo>
                  <a:lnTo>
                    <a:pt x="1" y="574"/>
                  </a:lnTo>
                  <a:cubicBezTo>
                    <a:pt x="1" y="685"/>
                    <a:pt x="89" y="773"/>
                    <a:pt x="196" y="773"/>
                  </a:cubicBezTo>
                  <a:lnTo>
                    <a:pt x="2712" y="773"/>
                  </a:lnTo>
                  <a:cubicBezTo>
                    <a:pt x="2819" y="773"/>
                    <a:pt x="2907" y="685"/>
                    <a:pt x="2907" y="574"/>
                  </a:cubicBezTo>
                  <a:lnTo>
                    <a:pt x="2907" y="199"/>
                  </a:lnTo>
                  <a:cubicBezTo>
                    <a:pt x="2907" y="88"/>
                    <a:pt x="2819"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3342050" y="1607025"/>
              <a:ext cx="53075" cy="70100"/>
            </a:xfrm>
            <a:custGeom>
              <a:avLst/>
              <a:gdLst/>
              <a:ahLst/>
              <a:cxnLst/>
              <a:rect l="l" t="t" r="r" b="b"/>
              <a:pathLst>
                <a:path w="2123" h="2804" extrusionOk="0">
                  <a:moveTo>
                    <a:pt x="432" y="0"/>
                  </a:moveTo>
                  <a:cubicBezTo>
                    <a:pt x="184" y="0"/>
                    <a:pt x="0" y="230"/>
                    <a:pt x="54" y="471"/>
                  </a:cubicBezTo>
                  <a:lnTo>
                    <a:pt x="58" y="482"/>
                  </a:lnTo>
                  <a:cubicBezTo>
                    <a:pt x="180" y="1014"/>
                    <a:pt x="344" y="1893"/>
                    <a:pt x="352" y="2440"/>
                  </a:cubicBezTo>
                  <a:cubicBezTo>
                    <a:pt x="356" y="2643"/>
                    <a:pt x="520" y="2803"/>
                    <a:pt x="723" y="2803"/>
                  </a:cubicBezTo>
                  <a:lnTo>
                    <a:pt x="1855" y="2803"/>
                  </a:lnTo>
                  <a:cubicBezTo>
                    <a:pt x="2004" y="2803"/>
                    <a:pt x="2122" y="2685"/>
                    <a:pt x="2122" y="2535"/>
                  </a:cubicBezTo>
                  <a:lnTo>
                    <a:pt x="2122" y="2058"/>
                  </a:lnTo>
                  <a:cubicBezTo>
                    <a:pt x="2122" y="1908"/>
                    <a:pt x="2004" y="1786"/>
                    <a:pt x="1855" y="1786"/>
                  </a:cubicBezTo>
                  <a:lnTo>
                    <a:pt x="1193" y="1786"/>
                  </a:ln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3467450" y="1756625"/>
              <a:ext cx="153850" cy="62550"/>
            </a:xfrm>
            <a:custGeom>
              <a:avLst/>
              <a:gdLst/>
              <a:ahLst/>
              <a:cxnLst/>
              <a:rect l="l" t="t" r="r" b="b"/>
              <a:pathLst>
                <a:path w="6154" h="2502" extrusionOk="0">
                  <a:moveTo>
                    <a:pt x="6153" y="1"/>
                  </a:moveTo>
                  <a:cubicBezTo>
                    <a:pt x="2704" y="1"/>
                    <a:pt x="1" y="2501"/>
                    <a:pt x="1" y="2501"/>
                  </a:cubicBezTo>
                  <a:lnTo>
                    <a:pt x="3668" y="2501"/>
                  </a:lnTo>
                  <a:cubicBezTo>
                    <a:pt x="4287" y="2501"/>
                    <a:pt x="4880" y="2245"/>
                    <a:pt x="5305" y="1794"/>
                  </a:cubicBezTo>
                  <a:lnTo>
                    <a:pt x="5549" y="1530"/>
                  </a:lnTo>
                  <a:cubicBezTo>
                    <a:pt x="5935" y="1117"/>
                    <a:pt x="6153" y="570"/>
                    <a:pt x="6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3590500" y="1790750"/>
              <a:ext cx="36050" cy="36150"/>
            </a:xfrm>
            <a:custGeom>
              <a:avLst/>
              <a:gdLst/>
              <a:ahLst/>
              <a:cxnLst/>
              <a:rect l="l" t="t" r="r" b="b"/>
              <a:pathLst>
                <a:path w="1442" h="1446" extrusionOk="0">
                  <a:moveTo>
                    <a:pt x="723" y="1"/>
                  </a:moveTo>
                  <a:cubicBezTo>
                    <a:pt x="321" y="1"/>
                    <a:pt x="0" y="322"/>
                    <a:pt x="0" y="723"/>
                  </a:cubicBezTo>
                  <a:cubicBezTo>
                    <a:pt x="0" y="1121"/>
                    <a:pt x="321" y="1446"/>
                    <a:pt x="723" y="1446"/>
                  </a:cubicBezTo>
                  <a:cubicBezTo>
                    <a:pt x="1121" y="1446"/>
                    <a:pt x="1442" y="1121"/>
                    <a:pt x="1442" y="723"/>
                  </a:cubicBezTo>
                  <a:cubicBezTo>
                    <a:pt x="1442" y="322"/>
                    <a:pt x="1121"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3565250" y="1292800"/>
              <a:ext cx="468150" cy="299225"/>
            </a:xfrm>
            <a:custGeom>
              <a:avLst/>
              <a:gdLst/>
              <a:ahLst/>
              <a:cxnLst/>
              <a:rect l="l" t="t" r="r" b="b"/>
              <a:pathLst>
                <a:path w="18726" h="11969" extrusionOk="0">
                  <a:moveTo>
                    <a:pt x="14961" y="0"/>
                  </a:moveTo>
                  <a:cubicBezTo>
                    <a:pt x="14934" y="0"/>
                    <a:pt x="14907" y="0"/>
                    <a:pt x="14879" y="1"/>
                  </a:cubicBezTo>
                  <a:cubicBezTo>
                    <a:pt x="13326" y="16"/>
                    <a:pt x="11048" y="192"/>
                    <a:pt x="9025" y="949"/>
                  </a:cubicBezTo>
                  <a:cubicBezTo>
                    <a:pt x="6562" y="1874"/>
                    <a:pt x="5060" y="3423"/>
                    <a:pt x="4559" y="5549"/>
                  </a:cubicBezTo>
                  <a:cubicBezTo>
                    <a:pt x="3870" y="8474"/>
                    <a:pt x="2651" y="9327"/>
                    <a:pt x="1469" y="10153"/>
                  </a:cubicBezTo>
                  <a:cubicBezTo>
                    <a:pt x="937" y="10527"/>
                    <a:pt x="433" y="10879"/>
                    <a:pt x="1" y="11399"/>
                  </a:cubicBezTo>
                  <a:lnTo>
                    <a:pt x="685" y="11969"/>
                  </a:lnTo>
                  <a:cubicBezTo>
                    <a:pt x="1045" y="11541"/>
                    <a:pt x="1500" y="11223"/>
                    <a:pt x="1981" y="10883"/>
                  </a:cubicBezTo>
                  <a:cubicBezTo>
                    <a:pt x="3178" y="10049"/>
                    <a:pt x="4662" y="9009"/>
                    <a:pt x="5427" y="5755"/>
                  </a:cubicBezTo>
                  <a:cubicBezTo>
                    <a:pt x="5855" y="3935"/>
                    <a:pt x="7170" y="2601"/>
                    <a:pt x="9338" y="1786"/>
                  </a:cubicBezTo>
                  <a:cubicBezTo>
                    <a:pt x="11243" y="1071"/>
                    <a:pt x="13407" y="907"/>
                    <a:pt x="14890" y="892"/>
                  </a:cubicBezTo>
                  <a:cubicBezTo>
                    <a:pt x="14925" y="891"/>
                    <a:pt x="14959" y="891"/>
                    <a:pt x="14993" y="891"/>
                  </a:cubicBezTo>
                  <a:cubicBezTo>
                    <a:pt x="17164" y="891"/>
                    <a:pt x="17222" y="1491"/>
                    <a:pt x="17437" y="1943"/>
                  </a:cubicBezTo>
                  <a:cubicBezTo>
                    <a:pt x="17663" y="2421"/>
                    <a:pt x="17858" y="2914"/>
                    <a:pt x="17923" y="3033"/>
                  </a:cubicBezTo>
                  <a:lnTo>
                    <a:pt x="18726" y="2647"/>
                  </a:lnTo>
                  <a:cubicBezTo>
                    <a:pt x="18680" y="2563"/>
                    <a:pt x="18584" y="2303"/>
                    <a:pt x="18313" y="1702"/>
                  </a:cubicBezTo>
                  <a:cubicBezTo>
                    <a:pt x="18021" y="1070"/>
                    <a:pt x="17539" y="0"/>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3879475" y="1270900"/>
              <a:ext cx="60725" cy="52400"/>
            </a:xfrm>
            <a:custGeom>
              <a:avLst/>
              <a:gdLst/>
              <a:ahLst/>
              <a:cxnLst/>
              <a:rect l="l" t="t" r="r" b="b"/>
              <a:pathLst>
                <a:path w="2429" h="2096" extrusionOk="0">
                  <a:moveTo>
                    <a:pt x="371" y="1"/>
                  </a:moveTo>
                  <a:lnTo>
                    <a:pt x="0" y="716"/>
                  </a:lnTo>
                  <a:cubicBezTo>
                    <a:pt x="119" y="808"/>
                    <a:pt x="211" y="884"/>
                    <a:pt x="337" y="999"/>
                  </a:cubicBezTo>
                  <a:cubicBezTo>
                    <a:pt x="501" y="1148"/>
                    <a:pt x="540" y="1163"/>
                    <a:pt x="624" y="1282"/>
                  </a:cubicBezTo>
                  <a:cubicBezTo>
                    <a:pt x="708" y="1400"/>
                    <a:pt x="1144" y="1710"/>
                    <a:pt x="1190" y="1794"/>
                  </a:cubicBezTo>
                  <a:cubicBezTo>
                    <a:pt x="1235" y="1875"/>
                    <a:pt x="1285" y="2066"/>
                    <a:pt x="1381" y="2093"/>
                  </a:cubicBezTo>
                  <a:cubicBezTo>
                    <a:pt x="1388" y="2094"/>
                    <a:pt x="1395" y="2095"/>
                    <a:pt x="1402" y="2095"/>
                  </a:cubicBezTo>
                  <a:cubicBezTo>
                    <a:pt x="1489" y="2095"/>
                    <a:pt x="1541" y="1974"/>
                    <a:pt x="1541" y="1974"/>
                  </a:cubicBezTo>
                  <a:cubicBezTo>
                    <a:pt x="1541" y="1974"/>
                    <a:pt x="1560" y="1995"/>
                    <a:pt x="1614" y="1995"/>
                  </a:cubicBezTo>
                  <a:cubicBezTo>
                    <a:pt x="1629" y="1995"/>
                    <a:pt x="1647" y="1993"/>
                    <a:pt x="1668" y="1989"/>
                  </a:cubicBezTo>
                  <a:cubicBezTo>
                    <a:pt x="1767" y="1974"/>
                    <a:pt x="1790" y="1901"/>
                    <a:pt x="1790" y="1901"/>
                  </a:cubicBezTo>
                  <a:cubicBezTo>
                    <a:pt x="1790" y="1901"/>
                    <a:pt x="1801" y="1928"/>
                    <a:pt x="1885" y="1928"/>
                  </a:cubicBezTo>
                  <a:cubicBezTo>
                    <a:pt x="1970" y="1928"/>
                    <a:pt x="2088" y="1775"/>
                    <a:pt x="2088" y="1775"/>
                  </a:cubicBezTo>
                  <a:cubicBezTo>
                    <a:pt x="2088" y="1775"/>
                    <a:pt x="2136" y="1787"/>
                    <a:pt x="2192" y="1787"/>
                  </a:cubicBezTo>
                  <a:cubicBezTo>
                    <a:pt x="2228" y="1787"/>
                    <a:pt x="2266" y="1782"/>
                    <a:pt x="2298" y="1768"/>
                  </a:cubicBezTo>
                  <a:cubicBezTo>
                    <a:pt x="2383" y="1725"/>
                    <a:pt x="2428" y="1519"/>
                    <a:pt x="2406" y="1389"/>
                  </a:cubicBezTo>
                  <a:cubicBezTo>
                    <a:pt x="2383" y="1259"/>
                    <a:pt x="2130" y="922"/>
                    <a:pt x="2042" y="800"/>
                  </a:cubicBezTo>
                  <a:cubicBezTo>
                    <a:pt x="1951" y="678"/>
                    <a:pt x="1664" y="666"/>
                    <a:pt x="1308" y="567"/>
                  </a:cubicBezTo>
                  <a:cubicBezTo>
                    <a:pt x="953" y="467"/>
                    <a:pt x="670" y="215"/>
                    <a:pt x="371"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3928700" y="1301700"/>
              <a:ext cx="4050" cy="13600"/>
            </a:xfrm>
            <a:custGeom>
              <a:avLst/>
              <a:gdLst/>
              <a:ahLst/>
              <a:cxnLst/>
              <a:rect l="l" t="t" r="r" b="b"/>
              <a:pathLst>
                <a:path w="162" h="544" extrusionOk="0">
                  <a:moveTo>
                    <a:pt x="1" y="0"/>
                  </a:moveTo>
                  <a:lnTo>
                    <a:pt x="119" y="543"/>
                  </a:lnTo>
                  <a:cubicBezTo>
                    <a:pt x="119" y="543"/>
                    <a:pt x="161" y="318"/>
                    <a:pt x="154" y="226"/>
                  </a:cubicBezTo>
                  <a:cubicBezTo>
                    <a:pt x="142" y="134"/>
                    <a:pt x="1" y="0"/>
                    <a:pt x="1"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3921450" y="1304900"/>
              <a:ext cx="4025" cy="13925"/>
            </a:xfrm>
            <a:custGeom>
              <a:avLst/>
              <a:gdLst/>
              <a:ahLst/>
              <a:cxnLst/>
              <a:rect l="l" t="t" r="r" b="b"/>
              <a:pathLst>
                <a:path w="161" h="557" extrusionOk="0">
                  <a:moveTo>
                    <a:pt x="18" y="1"/>
                  </a:moveTo>
                  <a:cubicBezTo>
                    <a:pt x="16" y="1"/>
                    <a:pt x="14" y="1"/>
                    <a:pt x="11" y="2"/>
                  </a:cubicBezTo>
                  <a:cubicBezTo>
                    <a:pt x="4" y="6"/>
                    <a:pt x="0" y="14"/>
                    <a:pt x="4" y="21"/>
                  </a:cubicBezTo>
                  <a:cubicBezTo>
                    <a:pt x="4" y="25"/>
                    <a:pt x="111" y="331"/>
                    <a:pt x="119" y="392"/>
                  </a:cubicBezTo>
                  <a:cubicBezTo>
                    <a:pt x="130" y="450"/>
                    <a:pt x="96" y="534"/>
                    <a:pt x="96" y="538"/>
                  </a:cubicBezTo>
                  <a:cubicBezTo>
                    <a:pt x="96" y="545"/>
                    <a:pt x="99" y="553"/>
                    <a:pt x="107" y="557"/>
                  </a:cubicBezTo>
                  <a:lnTo>
                    <a:pt x="111" y="557"/>
                  </a:lnTo>
                  <a:cubicBezTo>
                    <a:pt x="119" y="557"/>
                    <a:pt x="122" y="553"/>
                    <a:pt x="126" y="549"/>
                  </a:cubicBezTo>
                  <a:cubicBezTo>
                    <a:pt x="126" y="545"/>
                    <a:pt x="161" y="453"/>
                    <a:pt x="149" y="385"/>
                  </a:cubicBezTo>
                  <a:cubicBezTo>
                    <a:pt x="141" y="323"/>
                    <a:pt x="34" y="25"/>
                    <a:pt x="31" y="10"/>
                  </a:cubicBezTo>
                  <a:cubicBezTo>
                    <a:pt x="31" y="4"/>
                    <a:pt x="24" y="1"/>
                    <a:pt x="18"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3913975" y="1308625"/>
              <a:ext cx="4525" cy="12025"/>
            </a:xfrm>
            <a:custGeom>
              <a:avLst/>
              <a:gdLst/>
              <a:ahLst/>
              <a:cxnLst/>
              <a:rect l="l" t="t" r="r" b="b"/>
              <a:pathLst>
                <a:path w="181" h="481" extrusionOk="0">
                  <a:moveTo>
                    <a:pt x="19" y="1"/>
                  </a:moveTo>
                  <a:cubicBezTo>
                    <a:pt x="17" y="1"/>
                    <a:pt x="14" y="1"/>
                    <a:pt x="12" y="2"/>
                  </a:cubicBezTo>
                  <a:cubicBezTo>
                    <a:pt x="5" y="6"/>
                    <a:pt x="1" y="18"/>
                    <a:pt x="5" y="25"/>
                  </a:cubicBezTo>
                  <a:cubicBezTo>
                    <a:pt x="8" y="25"/>
                    <a:pt x="123" y="297"/>
                    <a:pt x="146" y="465"/>
                  </a:cubicBezTo>
                  <a:cubicBezTo>
                    <a:pt x="150" y="473"/>
                    <a:pt x="154" y="480"/>
                    <a:pt x="161" y="480"/>
                  </a:cubicBezTo>
                  <a:lnTo>
                    <a:pt x="165" y="480"/>
                  </a:lnTo>
                  <a:cubicBezTo>
                    <a:pt x="173" y="476"/>
                    <a:pt x="180" y="469"/>
                    <a:pt x="177" y="461"/>
                  </a:cubicBezTo>
                  <a:cubicBezTo>
                    <a:pt x="150" y="285"/>
                    <a:pt x="39" y="21"/>
                    <a:pt x="35" y="10"/>
                  </a:cubicBezTo>
                  <a:cubicBezTo>
                    <a:pt x="32" y="4"/>
                    <a:pt x="25" y="1"/>
                    <a:pt x="19"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013300" y="1358950"/>
              <a:ext cx="224950" cy="435550"/>
            </a:xfrm>
            <a:custGeom>
              <a:avLst/>
              <a:gdLst/>
              <a:ahLst/>
              <a:cxnLst/>
              <a:rect l="l" t="t" r="r" b="b"/>
              <a:pathLst>
                <a:path w="8998" h="17422" extrusionOk="0">
                  <a:moveTo>
                    <a:pt x="804" y="1"/>
                  </a:moveTo>
                  <a:lnTo>
                    <a:pt x="1" y="387"/>
                  </a:lnTo>
                  <a:lnTo>
                    <a:pt x="8195" y="17422"/>
                  </a:lnTo>
                  <a:lnTo>
                    <a:pt x="8998" y="17032"/>
                  </a:lnTo>
                  <a:lnTo>
                    <a:pt x="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4047150" y="1364200"/>
              <a:ext cx="23250" cy="63125"/>
            </a:xfrm>
            <a:custGeom>
              <a:avLst/>
              <a:gdLst/>
              <a:ahLst/>
              <a:cxnLst/>
              <a:rect l="l" t="t" r="r" b="b"/>
              <a:pathLst>
                <a:path w="930" h="2525" extrusionOk="0">
                  <a:moveTo>
                    <a:pt x="0" y="1"/>
                  </a:moveTo>
                  <a:cubicBezTo>
                    <a:pt x="0" y="1"/>
                    <a:pt x="50" y="735"/>
                    <a:pt x="111" y="1064"/>
                  </a:cubicBezTo>
                  <a:cubicBezTo>
                    <a:pt x="191" y="1496"/>
                    <a:pt x="494" y="1748"/>
                    <a:pt x="559" y="1852"/>
                  </a:cubicBezTo>
                  <a:cubicBezTo>
                    <a:pt x="627" y="1951"/>
                    <a:pt x="555" y="2089"/>
                    <a:pt x="555" y="2089"/>
                  </a:cubicBezTo>
                  <a:cubicBezTo>
                    <a:pt x="494" y="2123"/>
                    <a:pt x="390" y="2295"/>
                    <a:pt x="383" y="2395"/>
                  </a:cubicBezTo>
                  <a:cubicBezTo>
                    <a:pt x="379" y="2470"/>
                    <a:pt x="436" y="2525"/>
                    <a:pt x="496" y="2525"/>
                  </a:cubicBezTo>
                  <a:cubicBezTo>
                    <a:pt x="509" y="2525"/>
                    <a:pt x="523" y="2522"/>
                    <a:pt x="536" y="2517"/>
                  </a:cubicBezTo>
                  <a:cubicBezTo>
                    <a:pt x="608" y="2490"/>
                    <a:pt x="815" y="2353"/>
                    <a:pt x="872" y="2322"/>
                  </a:cubicBezTo>
                  <a:cubicBezTo>
                    <a:pt x="929" y="2295"/>
                    <a:pt x="929" y="1993"/>
                    <a:pt x="922" y="1787"/>
                  </a:cubicBezTo>
                  <a:cubicBezTo>
                    <a:pt x="914" y="1584"/>
                    <a:pt x="490" y="1190"/>
                    <a:pt x="467" y="1072"/>
                  </a:cubicBezTo>
                  <a:cubicBezTo>
                    <a:pt x="448" y="976"/>
                    <a:pt x="73" y="253"/>
                    <a:pt x="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4026150" y="1407825"/>
              <a:ext cx="17675" cy="10800"/>
            </a:xfrm>
            <a:custGeom>
              <a:avLst/>
              <a:gdLst/>
              <a:ahLst/>
              <a:cxnLst/>
              <a:rect l="l" t="t" r="r" b="b"/>
              <a:pathLst>
                <a:path w="707" h="432" extrusionOk="0">
                  <a:moveTo>
                    <a:pt x="612" y="1"/>
                  </a:moveTo>
                  <a:cubicBezTo>
                    <a:pt x="437" y="1"/>
                    <a:pt x="49" y="168"/>
                    <a:pt x="49" y="168"/>
                  </a:cubicBezTo>
                  <a:cubicBezTo>
                    <a:pt x="0" y="265"/>
                    <a:pt x="87" y="432"/>
                    <a:pt x="148" y="432"/>
                  </a:cubicBezTo>
                  <a:cubicBezTo>
                    <a:pt x="149" y="432"/>
                    <a:pt x="151" y="432"/>
                    <a:pt x="152" y="432"/>
                  </a:cubicBezTo>
                  <a:cubicBezTo>
                    <a:pt x="152" y="432"/>
                    <a:pt x="706" y="195"/>
                    <a:pt x="695" y="45"/>
                  </a:cubicBezTo>
                  <a:cubicBezTo>
                    <a:pt x="692" y="13"/>
                    <a:pt x="660" y="1"/>
                    <a:pt x="612"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4028500" y="1410775"/>
              <a:ext cx="19900" cy="15150"/>
            </a:xfrm>
            <a:custGeom>
              <a:avLst/>
              <a:gdLst/>
              <a:ahLst/>
              <a:cxnLst/>
              <a:rect l="l" t="t" r="r" b="b"/>
              <a:pathLst>
                <a:path w="796" h="606" extrusionOk="0">
                  <a:moveTo>
                    <a:pt x="625" y="0"/>
                  </a:moveTo>
                  <a:cubicBezTo>
                    <a:pt x="596" y="0"/>
                    <a:pt x="566" y="11"/>
                    <a:pt x="540" y="31"/>
                  </a:cubicBezTo>
                  <a:cubicBezTo>
                    <a:pt x="471" y="80"/>
                    <a:pt x="1" y="314"/>
                    <a:pt x="20" y="440"/>
                  </a:cubicBezTo>
                  <a:cubicBezTo>
                    <a:pt x="36" y="541"/>
                    <a:pt x="83" y="605"/>
                    <a:pt x="148" y="605"/>
                  </a:cubicBezTo>
                  <a:cubicBezTo>
                    <a:pt x="162" y="605"/>
                    <a:pt x="177" y="603"/>
                    <a:pt x="192" y="597"/>
                  </a:cubicBezTo>
                  <a:cubicBezTo>
                    <a:pt x="226" y="581"/>
                    <a:pt x="345" y="490"/>
                    <a:pt x="459" y="413"/>
                  </a:cubicBezTo>
                  <a:cubicBezTo>
                    <a:pt x="628" y="298"/>
                    <a:pt x="796" y="180"/>
                    <a:pt x="731" y="65"/>
                  </a:cubicBezTo>
                  <a:cubicBezTo>
                    <a:pt x="708" y="22"/>
                    <a:pt x="668" y="0"/>
                    <a:pt x="625"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4032425" y="1419225"/>
              <a:ext cx="15800" cy="12675"/>
            </a:xfrm>
            <a:custGeom>
              <a:avLst/>
              <a:gdLst/>
              <a:ahLst/>
              <a:cxnLst/>
              <a:rect l="l" t="t" r="r" b="b"/>
              <a:pathLst>
                <a:path w="632" h="507" extrusionOk="0">
                  <a:moveTo>
                    <a:pt x="476" y="1"/>
                  </a:moveTo>
                  <a:cubicBezTo>
                    <a:pt x="425" y="1"/>
                    <a:pt x="367" y="25"/>
                    <a:pt x="318" y="60"/>
                  </a:cubicBezTo>
                  <a:cubicBezTo>
                    <a:pt x="230" y="121"/>
                    <a:pt x="31" y="251"/>
                    <a:pt x="16" y="339"/>
                  </a:cubicBezTo>
                  <a:cubicBezTo>
                    <a:pt x="0" y="427"/>
                    <a:pt x="35" y="484"/>
                    <a:pt x="104" y="503"/>
                  </a:cubicBezTo>
                  <a:cubicBezTo>
                    <a:pt x="110" y="505"/>
                    <a:pt x="116" y="506"/>
                    <a:pt x="123" y="506"/>
                  </a:cubicBezTo>
                  <a:cubicBezTo>
                    <a:pt x="197" y="506"/>
                    <a:pt x="322" y="405"/>
                    <a:pt x="410" y="331"/>
                  </a:cubicBezTo>
                  <a:cubicBezTo>
                    <a:pt x="509" y="251"/>
                    <a:pt x="631" y="159"/>
                    <a:pt x="570" y="52"/>
                  </a:cubicBezTo>
                  <a:cubicBezTo>
                    <a:pt x="548" y="15"/>
                    <a:pt x="514" y="1"/>
                    <a:pt x="476"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4038150" y="1428900"/>
              <a:ext cx="10825" cy="8000"/>
            </a:xfrm>
            <a:custGeom>
              <a:avLst/>
              <a:gdLst/>
              <a:ahLst/>
              <a:cxnLst/>
              <a:rect l="l" t="t" r="r" b="b"/>
              <a:pathLst>
                <a:path w="433" h="320" extrusionOk="0">
                  <a:moveTo>
                    <a:pt x="240" y="0"/>
                  </a:moveTo>
                  <a:cubicBezTo>
                    <a:pt x="212" y="0"/>
                    <a:pt x="186" y="8"/>
                    <a:pt x="165" y="21"/>
                  </a:cubicBezTo>
                  <a:cubicBezTo>
                    <a:pt x="112" y="55"/>
                    <a:pt x="1" y="105"/>
                    <a:pt x="16" y="185"/>
                  </a:cubicBezTo>
                  <a:cubicBezTo>
                    <a:pt x="27" y="263"/>
                    <a:pt x="103" y="319"/>
                    <a:pt x="160" y="319"/>
                  </a:cubicBezTo>
                  <a:cubicBezTo>
                    <a:pt x="162" y="319"/>
                    <a:pt x="163" y="319"/>
                    <a:pt x="165" y="319"/>
                  </a:cubicBezTo>
                  <a:cubicBezTo>
                    <a:pt x="223" y="311"/>
                    <a:pt x="433" y="239"/>
                    <a:pt x="356" y="70"/>
                  </a:cubicBezTo>
                  <a:cubicBezTo>
                    <a:pt x="333" y="21"/>
                    <a:pt x="285" y="0"/>
                    <a:pt x="240"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3914450" y="952825"/>
              <a:ext cx="86925" cy="110875"/>
            </a:xfrm>
            <a:custGeom>
              <a:avLst/>
              <a:gdLst/>
              <a:ahLst/>
              <a:cxnLst/>
              <a:rect l="l" t="t" r="r" b="b"/>
              <a:pathLst>
                <a:path w="3477" h="4435" extrusionOk="0">
                  <a:moveTo>
                    <a:pt x="1770" y="1"/>
                  </a:moveTo>
                  <a:cubicBezTo>
                    <a:pt x="1583" y="1"/>
                    <a:pt x="1399" y="29"/>
                    <a:pt x="1236" y="94"/>
                  </a:cubicBezTo>
                  <a:cubicBezTo>
                    <a:pt x="441" y="411"/>
                    <a:pt x="383" y="1111"/>
                    <a:pt x="192" y="1811"/>
                  </a:cubicBezTo>
                  <a:cubicBezTo>
                    <a:pt x="1" y="2515"/>
                    <a:pt x="272" y="3035"/>
                    <a:pt x="632" y="3581"/>
                  </a:cubicBezTo>
                  <a:cubicBezTo>
                    <a:pt x="865" y="3933"/>
                    <a:pt x="1312" y="4319"/>
                    <a:pt x="1748" y="4426"/>
                  </a:cubicBezTo>
                  <a:cubicBezTo>
                    <a:pt x="1771" y="4432"/>
                    <a:pt x="1794" y="4435"/>
                    <a:pt x="1818" y="4435"/>
                  </a:cubicBezTo>
                  <a:cubicBezTo>
                    <a:pt x="2249" y="4435"/>
                    <a:pt x="2855" y="3543"/>
                    <a:pt x="3025" y="2847"/>
                  </a:cubicBezTo>
                  <a:cubicBezTo>
                    <a:pt x="3083" y="2622"/>
                    <a:pt x="3312" y="2182"/>
                    <a:pt x="3393" y="1777"/>
                  </a:cubicBezTo>
                  <a:cubicBezTo>
                    <a:pt x="3477" y="1325"/>
                    <a:pt x="3385" y="836"/>
                    <a:pt x="3033" y="465"/>
                  </a:cubicBezTo>
                  <a:cubicBezTo>
                    <a:pt x="2776" y="197"/>
                    <a:pt x="2259" y="1"/>
                    <a:pt x="177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3966550" y="1009750"/>
              <a:ext cx="6625" cy="25350"/>
            </a:xfrm>
            <a:custGeom>
              <a:avLst/>
              <a:gdLst/>
              <a:ahLst/>
              <a:cxnLst/>
              <a:rect l="l" t="t" r="r" b="b"/>
              <a:pathLst>
                <a:path w="265" h="1014" extrusionOk="0">
                  <a:moveTo>
                    <a:pt x="234" y="0"/>
                  </a:moveTo>
                  <a:cubicBezTo>
                    <a:pt x="215" y="0"/>
                    <a:pt x="200" y="16"/>
                    <a:pt x="196" y="31"/>
                  </a:cubicBezTo>
                  <a:lnTo>
                    <a:pt x="150" y="891"/>
                  </a:lnTo>
                  <a:cubicBezTo>
                    <a:pt x="142" y="910"/>
                    <a:pt x="131" y="926"/>
                    <a:pt x="112" y="937"/>
                  </a:cubicBezTo>
                  <a:cubicBezTo>
                    <a:pt x="101" y="944"/>
                    <a:pt x="91" y="946"/>
                    <a:pt x="80" y="946"/>
                  </a:cubicBezTo>
                  <a:cubicBezTo>
                    <a:pt x="70" y="946"/>
                    <a:pt x="61" y="945"/>
                    <a:pt x="51" y="941"/>
                  </a:cubicBezTo>
                  <a:cubicBezTo>
                    <a:pt x="47" y="939"/>
                    <a:pt x="44" y="939"/>
                    <a:pt x="40" y="939"/>
                  </a:cubicBezTo>
                  <a:cubicBezTo>
                    <a:pt x="27" y="939"/>
                    <a:pt x="14" y="948"/>
                    <a:pt x="8" y="960"/>
                  </a:cubicBezTo>
                  <a:cubicBezTo>
                    <a:pt x="1" y="979"/>
                    <a:pt x="12" y="998"/>
                    <a:pt x="28" y="1006"/>
                  </a:cubicBezTo>
                  <a:cubicBezTo>
                    <a:pt x="43" y="1010"/>
                    <a:pt x="62" y="1014"/>
                    <a:pt x="77" y="1014"/>
                  </a:cubicBezTo>
                  <a:cubicBezTo>
                    <a:pt x="100" y="1014"/>
                    <a:pt x="123" y="1006"/>
                    <a:pt x="142" y="995"/>
                  </a:cubicBezTo>
                  <a:cubicBezTo>
                    <a:pt x="181" y="975"/>
                    <a:pt x="207" y="945"/>
                    <a:pt x="215" y="903"/>
                  </a:cubicBezTo>
                  <a:lnTo>
                    <a:pt x="215" y="899"/>
                  </a:lnTo>
                  <a:lnTo>
                    <a:pt x="265" y="35"/>
                  </a:lnTo>
                  <a:cubicBezTo>
                    <a:pt x="265" y="16"/>
                    <a:pt x="249" y="0"/>
                    <a:pt x="234"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3954425" y="1038400"/>
              <a:ext cx="16175" cy="8450"/>
            </a:xfrm>
            <a:custGeom>
              <a:avLst/>
              <a:gdLst/>
              <a:ahLst/>
              <a:cxnLst/>
              <a:rect l="l" t="t" r="r" b="b"/>
              <a:pathLst>
                <a:path w="647" h="338" extrusionOk="0">
                  <a:moveTo>
                    <a:pt x="25" y="1"/>
                  </a:moveTo>
                  <a:cubicBezTo>
                    <a:pt x="12" y="1"/>
                    <a:pt x="1" y="11"/>
                    <a:pt x="4" y="25"/>
                  </a:cubicBezTo>
                  <a:cubicBezTo>
                    <a:pt x="8" y="116"/>
                    <a:pt x="96" y="296"/>
                    <a:pt x="264" y="330"/>
                  </a:cubicBezTo>
                  <a:cubicBezTo>
                    <a:pt x="287" y="335"/>
                    <a:pt x="310" y="337"/>
                    <a:pt x="333" y="337"/>
                  </a:cubicBezTo>
                  <a:cubicBezTo>
                    <a:pt x="456" y="337"/>
                    <a:pt x="569" y="273"/>
                    <a:pt x="623" y="212"/>
                  </a:cubicBezTo>
                  <a:cubicBezTo>
                    <a:pt x="646" y="189"/>
                    <a:pt x="635" y="147"/>
                    <a:pt x="604" y="139"/>
                  </a:cubicBezTo>
                  <a:lnTo>
                    <a:pt x="31" y="2"/>
                  </a:lnTo>
                  <a:cubicBezTo>
                    <a:pt x="29" y="1"/>
                    <a:pt x="27"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909100" y="995400"/>
              <a:ext cx="20975" cy="30275"/>
            </a:xfrm>
            <a:custGeom>
              <a:avLst/>
              <a:gdLst/>
              <a:ahLst/>
              <a:cxnLst/>
              <a:rect l="l" t="t" r="r" b="b"/>
              <a:pathLst>
                <a:path w="839" h="1211" extrusionOk="0">
                  <a:moveTo>
                    <a:pt x="434" y="1"/>
                  </a:moveTo>
                  <a:cubicBezTo>
                    <a:pt x="421" y="1"/>
                    <a:pt x="408" y="2"/>
                    <a:pt x="395" y="5"/>
                  </a:cubicBezTo>
                  <a:cubicBezTo>
                    <a:pt x="200" y="47"/>
                    <a:pt x="1" y="356"/>
                    <a:pt x="66" y="685"/>
                  </a:cubicBezTo>
                  <a:cubicBezTo>
                    <a:pt x="129" y="988"/>
                    <a:pt x="313" y="1210"/>
                    <a:pt x="494" y="1210"/>
                  </a:cubicBezTo>
                  <a:cubicBezTo>
                    <a:pt x="509" y="1210"/>
                    <a:pt x="525" y="1209"/>
                    <a:pt x="540" y="1205"/>
                  </a:cubicBezTo>
                  <a:cubicBezTo>
                    <a:pt x="735" y="1167"/>
                    <a:pt x="838" y="869"/>
                    <a:pt x="773" y="540"/>
                  </a:cubicBezTo>
                  <a:cubicBezTo>
                    <a:pt x="709" y="234"/>
                    <a:pt x="605" y="1"/>
                    <a:pt x="434"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3952975" y="1009525"/>
              <a:ext cx="6450" cy="9375"/>
            </a:xfrm>
            <a:custGeom>
              <a:avLst/>
              <a:gdLst/>
              <a:ahLst/>
              <a:cxnLst/>
              <a:rect l="l" t="t" r="r" b="b"/>
              <a:pathLst>
                <a:path w="258" h="375" extrusionOk="0">
                  <a:moveTo>
                    <a:pt x="165" y="1"/>
                  </a:moveTo>
                  <a:cubicBezTo>
                    <a:pt x="110" y="1"/>
                    <a:pt x="49" y="70"/>
                    <a:pt x="28" y="162"/>
                  </a:cubicBezTo>
                  <a:cubicBezTo>
                    <a:pt x="1" y="266"/>
                    <a:pt x="28" y="361"/>
                    <a:pt x="85" y="373"/>
                  </a:cubicBezTo>
                  <a:cubicBezTo>
                    <a:pt x="90" y="374"/>
                    <a:pt x="95" y="375"/>
                    <a:pt x="101" y="375"/>
                  </a:cubicBezTo>
                  <a:cubicBezTo>
                    <a:pt x="154" y="375"/>
                    <a:pt x="209" y="306"/>
                    <a:pt x="230" y="216"/>
                  </a:cubicBezTo>
                  <a:cubicBezTo>
                    <a:pt x="257" y="113"/>
                    <a:pt x="230" y="17"/>
                    <a:pt x="177" y="2"/>
                  </a:cubicBezTo>
                  <a:cubicBezTo>
                    <a:pt x="173" y="1"/>
                    <a:pt x="169" y="1"/>
                    <a:pt x="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3981475" y="1016575"/>
              <a:ext cx="6425" cy="9375"/>
            </a:xfrm>
            <a:custGeom>
              <a:avLst/>
              <a:gdLst/>
              <a:ahLst/>
              <a:cxnLst/>
              <a:rect l="l" t="t" r="r" b="b"/>
              <a:pathLst>
                <a:path w="257" h="375" extrusionOk="0">
                  <a:moveTo>
                    <a:pt x="157" y="1"/>
                  </a:moveTo>
                  <a:cubicBezTo>
                    <a:pt x="104" y="1"/>
                    <a:pt x="48" y="69"/>
                    <a:pt x="23" y="160"/>
                  </a:cubicBezTo>
                  <a:cubicBezTo>
                    <a:pt x="0" y="263"/>
                    <a:pt x="23" y="358"/>
                    <a:pt x="81" y="374"/>
                  </a:cubicBezTo>
                  <a:cubicBezTo>
                    <a:pt x="85" y="374"/>
                    <a:pt x="89" y="375"/>
                    <a:pt x="93" y="375"/>
                  </a:cubicBezTo>
                  <a:cubicBezTo>
                    <a:pt x="147" y="375"/>
                    <a:pt x="205" y="306"/>
                    <a:pt x="230" y="213"/>
                  </a:cubicBezTo>
                  <a:cubicBezTo>
                    <a:pt x="257" y="110"/>
                    <a:pt x="230" y="14"/>
                    <a:pt x="172" y="3"/>
                  </a:cubicBezTo>
                  <a:cubicBezTo>
                    <a:pt x="167" y="1"/>
                    <a:pt x="162" y="1"/>
                    <a:pt x="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3914175" y="1000850"/>
              <a:ext cx="8825" cy="17825"/>
            </a:xfrm>
            <a:custGeom>
              <a:avLst/>
              <a:gdLst/>
              <a:ahLst/>
              <a:cxnLst/>
              <a:rect l="l" t="t" r="r" b="b"/>
              <a:pathLst>
                <a:path w="353" h="713" extrusionOk="0">
                  <a:moveTo>
                    <a:pt x="233" y="1"/>
                  </a:moveTo>
                  <a:cubicBezTo>
                    <a:pt x="194" y="1"/>
                    <a:pt x="152" y="17"/>
                    <a:pt x="119" y="51"/>
                  </a:cubicBezTo>
                  <a:cubicBezTo>
                    <a:pt x="81" y="89"/>
                    <a:pt x="65" y="138"/>
                    <a:pt x="54" y="173"/>
                  </a:cubicBezTo>
                  <a:cubicBezTo>
                    <a:pt x="0" y="364"/>
                    <a:pt x="46" y="571"/>
                    <a:pt x="169" y="704"/>
                  </a:cubicBezTo>
                  <a:cubicBezTo>
                    <a:pt x="176" y="708"/>
                    <a:pt x="184" y="712"/>
                    <a:pt x="192" y="712"/>
                  </a:cubicBezTo>
                  <a:cubicBezTo>
                    <a:pt x="203" y="712"/>
                    <a:pt x="211" y="712"/>
                    <a:pt x="215" y="704"/>
                  </a:cubicBezTo>
                  <a:cubicBezTo>
                    <a:pt x="230" y="693"/>
                    <a:pt x="230" y="670"/>
                    <a:pt x="218" y="659"/>
                  </a:cubicBezTo>
                  <a:cubicBezTo>
                    <a:pt x="111" y="540"/>
                    <a:pt x="69" y="360"/>
                    <a:pt x="119" y="192"/>
                  </a:cubicBezTo>
                  <a:cubicBezTo>
                    <a:pt x="130" y="146"/>
                    <a:pt x="146" y="116"/>
                    <a:pt x="169" y="96"/>
                  </a:cubicBezTo>
                  <a:cubicBezTo>
                    <a:pt x="184" y="81"/>
                    <a:pt x="208" y="68"/>
                    <a:pt x="230" y="68"/>
                  </a:cubicBezTo>
                  <a:cubicBezTo>
                    <a:pt x="235" y="68"/>
                    <a:pt x="240" y="68"/>
                    <a:pt x="245" y="70"/>
                  </a:cubicBezTo>
                  <a:cubicBezTo>
                    <a:pt x="260" y="73"/>
                    <a:pt x="268" y="81"/>
                    <a:pt x="276" y="96"/>
                  </a:cubicBezTo>
                  <a:cubicBezTo>
                    <a:pt x="280" y="100"/>
                    <a:pt x="283" y="112"/>
                    <a:pt x="280" y="119"/>
                  </a:cubicBezTo>
                  <a:cubicBezTo>
                    <a:pt x="272" y="138"/>
                    <a:pt x="280" y="158"/>
                    <a:pt x="299" y="165"/>
                  </a:cubicBezTo>
                  <a:cubicBezTo>
                    <a:pt x="302" y="167"/>
                    <a:pt x="306" y="168"/>
                    <a:pt x="309" y="168"/>
                  </a:cubicBezTo>
                  <a:cubicBezTo>
                    <a:pt x="322" y="168"/>
                    <a:pt x="335" y="158"/>
                    <a:pt x="341" y="146"/>
                  </a:cubicBezTo>
                  <a:cubicBezTo>
                    <a:pt x="352" y="119"/>
                    <a:pt x="348" y="93"/>
                    <a:pt x="337" y="66"/>
                  </a:cubicBezTo>
                  <a:cubicBezTo>
                    <a:pt x="322" y="35"/>
                    <a:pt x="295" y="12"/>
                    <a:pt x="264" y="5"/>
                  </a:cubicBezTo>
                  <a:cubicBezTo>
                    <a:pt x="254" y="2"/>
                    <a:pt x="244" y="1"/>
                    <a:pt x="233"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3943225" y="996150"/>
              <a:ext cx="19825" cy="6650"/>
            </a:xfrm>
            <a:custGeom>
              <a:avLst/>
              <a:gdLst/>
              <a:ahLst/>
              <a:cxnLst/>
              <a:rect l="l" t="t" r="r" b="b"/>
              <a:pathLst>
                <a:path w="793" h="266" extrusionOk="0">
                  <a:moveTo>
                    <a:pt x="360" y="0"/>
                  </a:moveTo>
                  <a:cubicBezTo>
                    <a:pt x="315" y="0"/>
                    <a:pt x="269" y="4"/>
                    <a:pt x="226" y="13"/>
                  </a:cubicBezTo>
                  <a:cubicBezTo>
                    <a:pt x="196" y="17"/>
                    <a:pt x="165" y="24"/>
                    <a:pt x="138" y="32"/>
                  </a:cubicBezTo>
                  <a:cubicBezTo>
                    <a:pt x="123" y="40"/>
                    <a:pt x="108" y="44"/>
                    <a:pt x="93" y="51"/>
                  </a:cubicBezTo>
                  <a:cubicBezTo>
                    <a:pt x="81" y="55"/>
                    <a:pt x="70" y="63"/>
                    <a:pt x="54" y="70"/>
                  </a:cubicBezTo>
                  <a:cubicBezTo>
                    <a:pt x="20" y="86"/>
                    <a:pt x="1" y="128"/>
                    <a:pt x="16" y="162"/>
                  </a:cubicBezTo>
                  <a:cubicBezTo>
                    <a:pt x="24" y="189"/>
                    <a:pt x="47" y="208"/>
                    <a:pt x="73" y="212"/>
                  </a:cubicBezTo>
                  <a:lnTo>
                    <a:pt x="100" y="216"/>
                  </a:lnTo>
                  <a:lnTo>
                    <a:pt x="169" y="216"/>
                  </a:lnTo>
                  <a:cubicBezTo>
                    <a:pt x="196" y="216"/>
                    <a:pt x="219" y="216"/>
                    <a:pt x="242" y="219"/>
                  </a:cubicBezTo>
                  <a:cubicBezTo>
                    <a:pt x="291" y="219"/>
                    <a:pt x="341" y="223"/>
                    <a:pt x="387" y="227"/>
                  </a:cubicBezTo>
                  <a:cubicBezTo>
                    <a:pt x="437" y="231"/>
                    <a:pt x="486" y="239"/>
                    <a:pt x="532" y="242"/>
                  </a:cubicBezTo>
                  <a:cubicBezTo>
                    <a:pt x="582" y="250"/>
                    <a:pt x="632" y="258"/>
                    <a:pt x="681" y="265"/>
                  </a:cubicBezTo>
                  <a:lnTo>
                    <a:pt x="685" y="265"/>
                  </a:lnTo>
                  <a:cubicBezTo>
                    <a:pt x="688" y="266"/>
                    <a:pt x="691" y="266"/>
                    <a:pt x="694" y="266"/>
                  </a:cubicBezTo>
                  <a:cubicBezTo>
                    <a:pt x="736" y="266"/>
                    <a:pt x="774" y="239"/>
                    <a:pt x="785" y="196"/>
                  </a:cubicBezTo>
                  <a:cubicBezTo>
                    <a:pt x="792" y="158"/>
                    <a:pt x="773" y="120"/>
                    <a:pt x="743" y="101"/>
                  </a:cubicBezTo>
                  <a:cubicBezTo>
                    <a:pt x="693" y="70"/>
                    <a:pt x="639" y="47"/>
                    <a:pt x="582" y="32"/>
                  </a:cubicBezTo>
                  <a:cubicBezTo>
                    <a:pt x="525" y="13"/>
                    <a:pt x="464" y="5"/>
                    <a:pt x="406" y="1"/>
                  </a:cubicBezTo>
                  <a:cubicBezTo>
                    <a:pt x="391" y="1"/>
                    <a:pt x="376" y="0"/>
                    <a:pt x="360"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3980125" y="1003700"/>
              <a:ext cx="18475" cy="10375"/>
            </a:xfrm>
            <a:custGeom>
              <a:avLst/>
              <a:gdLst/>
              <a:ahLst/>
              <a:cxnLst/>
              <a:rect l="l" t="t" r="r" b="b"/>
              <a:pathLst>
                <a:path w="739" h="415" extrusionOk="0">
                  <a:moveTo>
                    <a:pt x="134" y="0"/>
                  </a:moveTo>
                  <a:cubicBezTo>
                    <a:pt x="119" y="0"/>
                    <a:pt x="104" y="1"/>
                    <a:pt x="89" y="2"/>
                  </a:cubicBezTo>
                  <a:cubicBezTo>
                    <a:pt x="54" y="5"/>
                    <a:pt x="20" y="28"/>
                    <a:pt x="12" y="67"/>
                  </a:cubicBezTo>
                  <a:cubicBezTo>
                    <a:pt x="1" y="112"/>
                    <a:pt x="24" y="154"/>
                    <a:pt x="66" y="174"/>
                  </a:cubicBezTo>
                  <a:lnTo>
                    <a:pt x="70" y="174"/>
                  </a:lnTo>
                  <a:cubicBezTo>
                    <a:pt x="116" y="193"/>
                    <a:pt x="161" y="208"/>
                    <a:pt x="211" y="223"/>
                  </a:cubicBezTo>
                  <a:cubicBezTo>
                    <a:pt x="257" y="242"/>
                    <a:pt x="299" y="258"/>
                    <a:pt x="345" y="277"/>
                  </a:cubicBezTo>
                  <a:cubicBezTo>
                    <a:pt x="391" y="296"/>
                    <a:pt x="437" y="315"/>
                    <a:pt x="479" y="338"/>
                  </a:cubicBezTo>
                  <a:cubicBezTo>
                    <a:pt x="502" y="346"/>
                    <a:pt x="525" y="357"/>
                    <a:pt x="544" y="369"/>
                  </a:cubicBezTo>
                  <a:lnTo>
                    <a:pt x="578" y="388"/>
                  </a:lnTo>
                  <a:cubicBezTo>
                    <a:pt x="590" y="392"/>
                    <a:pt x="601" y="399"/>
                    <a:pt x="609" y="403"/>
                  </a:cubicBezTo>
                  <a:lnTo>
                    <a:pt x="632" y="411"/>
                  </a:lnTo>
                  <a:cubicBezTo>
                    <a:pt x="640" y="413"/>
                    <a:pt x="649" y="414"/>
                    <a:pt x="657" y="414"/>
                  </a:cubicBezTo>
                  <a:cubicBezTo>
                    <a:pt x="675" y="414"/>
                    <a:pt x="693" y="408"/>
                    <a:pt x="708" y="395"/>
                  </a:cubicBezTo>
                  <a:cubicBezTo>
                    <a:pt x="735" y="369"/>
                    <a:pt x="739" y="323"/>
                    <a:pt x="716" y="292"/>
                  </a:cubicBezTo>
                  <a:cubicBezTo>
                    <a:pt x="704" y="277"/>
                    <a:pt x="697" y="269"/>
                    <a:pt x="689" y="258"/>
                  </a:cubicBezTo>
                  <a:cubicBezTo>
                    <a:pt x="678" y="242"/>
                    <a:pt x="670" y="235"/>
                    <a:pt x="658" y="223"/>
                  </a:cubicBezTo>
                  <a:cubicBezTo>
                    <a:pt x="636" y="200"/>
                    <a:pt x="616" y="181"/>
                    <a:pt x="590" y="162"/>
                  </a:cubicBezTo>
                  <a:cubicBezTo>
                    <a:pt x="544" y="124"/>
                    <a:pt x="490" y="93"/>
                    <a:pt x="437" y="70"/>
                  </a:cubicBezTo>
                  <a:cubicBezTo>
                    <a:pt x="383" y="44"/>
                    <a:pt x="326" y="24"/>
                    <a:pt x="265" y="13"/>
                  </a:cubicBezTo>
                  <a:cubicBezTo>
                    <a:pt x="222" y="4"/>
                    <a:pt x="179" y="0"/>
                    <a:pt x="134"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916750" y="952575"/>
              <a:ext cx="83775" cy="57475"/>
            </a:xfrm>
            <a:custGeom>
              <a:avLst/>
              <a:gdLst/>
              <a:ahLst/>
              <a:cxnLst/>
              <a:rect l="l" t="t" r="r" b="b"/>
              <a:pathLst>
                <a:path w="3351" h="2299" extrusionOk="0">
                  <a:moveTo>
                    <a:pt x="1680" y="1"/>
                  </a:moveTo>
                  <a:cubicBezTo>
                    <a:pt x="1490" y="1"/>
                    <a:pt x="1305" y="30"/>
                    <a:pt x="1140" y="96"/>
                  </a:cubicBezTo>
                  <a:cubicBezTo>
                    <a:pt x="1106" y="108"/>
                    <a:pt x="934" y="96"/>
                    <a:pt x="903" y="116"/>
                  </a:cubicBezTo>
                  <a:cubicBezTo>
                    <a:pt x="471" y="322"/>
                    <a:pt x="387" y="735"/>
                    <a:pt x="257" y="1175"/>
                  </a:cubicBezTo>
                  <a:cubicBezTo>
                    <a:pt x="226" y="1286"/>
                    <a:pt x="199" y="1397"/>
                    <a:pt x="173" y="1507"/>
                  </a:cubicBezTo>
                  <a:cubicBezTo>
                    <a:pt x="146" y="1607"/>
                    <a:pt x="1" y="1683"/>
                    <a:pt x="123" y="1722"/>
                  </a:cubicBezTo>
                  <a:cubicBezTo>
                    <a:pt x="185" y="1741"/>
                    <a:pt x="258" y="1750"/>
                    <a:pt x="334" y="1750"/>
                  </a:cubicBezTo>
                  <a:cubicBezTo>
                    <a:pt x="527" y="1750"/>
                    <a:pt x="741" y="1689"/>
                    <a:pt x="853" y="1576"/>
                  </a:cubicBezTo>
                  <a:cubicBezTo>
                    <a:pt x="934" y="1500"/>
                    <a:pt x="995" y="1404"/>
                    <a:pt x="1090" y="1347"/>
                  </a:cubicBezTo>
                  <a:cubicBezTo>
                    <a:pt x="1156" y="1311"/>
                    <a:pt x="1227" y="1299"/>
                    <a:pt x="1301" y="1299"/>
                  </a:cubicBezTo>
                  <a:cubicBezTo>
                    <a:pt x="1431" y="1299"/>
                    <a:pt x="1571" y="1336"/>
                    <a:pt x="1702" y="1343"/>
                  </a:cubicBezTo>
                  <a:cubicBezTo>
                    <a:pt x="1712" y="1343"/>
                    <a:pt x="1722" y="1344"/>
                    <a:pt x="1732" y="1344"/>
                  </a:cubicBezTo>
                  <a:cubicBezTo>
                    <a:pt x="1909" y="1344"/>
                    <a:pt x="2085" y="1280"/>
                    <a:pt x="2222" y="1175"/>
                  </a:cubicBezTo>
                  <a:cubicBezTo>
                    <a:pt x="2299" y="1117"/>
                    <a:pt x="2348" y="1083"/>
                    <a:pt x="2425" y="980"/>
                  </a:cubicBezTo>
                  <a:cubicBezTo>
                    <a:pt x="2500" y="871"/>
                    <a:pt x="2574" y="763"/>
                    <a:pt x="2578" y="733"/>
                  </a:cubicBezTo>
                  <a:lnTo>
                    <a:pt x="2578" y="733"/>
                  </a:lnTo>
                  <a:cubicBezTo>
                    <a:pt x="2574" y="799"/>
                    <a:pt x="2559" y="950"/>
                    <a:pt x="2555" y="1029"/>
                  </a:cubicBezTo>
                  <a:cubicBezTo>
                    <a:pt x="2551" y="1133"/>
                    <a:pt x="2566" y="1278"/>
                    <a:pt x="2582" y="1381"/>
                  </a:cubicBezTo>
                  <a:cubicBezTo>
                    <a:pt x="2593" y="1446"/>
                    <a:pt x="2608" y="1515"/>
                    <a:pt x="2651" y="1565"/>
                  </a:cubicBezTo>
                  <a:cubicBezTo>
                    <a:pt x="2681" y="1603"/>
                    <a:pt x="2723" y="1630"/>
                    <a:pt x="2765" y="1657"/>
                  </a:cubicBezTo>
                  <a:cubicBezTo>
                    <a:pt x="2907" y="1748"/>
                    <a:pt x="3067" y="1852"/>
                    <a:pt x="3098" y="2020"/>
                  </a:cubicBezTo>
                  <a:cubicBezTo>
                    <a:pt x="3109" y="2066"/>
                    <a:pt x="3106" y="2112"/>
                    <a:pt x="3113" y="2157"/>
                  </a:cubicBezTo>
                  <a:cubicBezTo>
                    <a:pt x="3121" y="2207"/>
                    <a:pt x="3140" y="2253"/>
                    <a:pt x="3178" y="2280"/>
                  </a:cubicBezTo>
                  <a:cubicBezTo>
                    <a:pt x="3195" y="2292"/>
                    <a:pt x="3217" y="2298"/>
                    <a:pt x="3237" y="2298"/>
                  </a:cubicBezTo>
                  <a:cubicBezTo>
                    <a:pt x="3263" y="2298"/>
                    <a:pt x="3288" y="2288"/>
                    <a:pt x="3301" y="2264"/>
                  </a:cubicBezTo>
                  <a:cubicBezTo>
                    <a:pt x="3312" y="2249"/>
                    <a:pt x="3316" y="2230"/>
                    <a:pt x="3316" y="2215"/>
                  </a:cubicBezTo>
                  <a:cubicBezTo>
                    <a:pt x="3343" y="2035"/>
                    <a:pt x="3350" y="1855"/>
                    <a:pt x="3343" y="1679"/>
                  </a:cubicBezTo>
                  <a:cubicBezTo>
                    <a:pt x="3335" y="1530"/>
                    <a:pt x="3335" y="1381"/>
                    <a:pt x="3316" y="1236"/>
                  </a:cubicBezTo>
                  <a:cubicBezTo>
                    <a:pt x="3270" y="945"/>
                    <a:pt x="3140" y="678"/>
                    <a:pt x="2941" y="464"/>
                  </a:cubicBezTo>
                  <a:cubicBezTo>
                    <a:pt x="2685" y="196"/>
                    <a:pt x="2169" y="1"/>
                    <a:pt x="1680" y="1"/>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903550" y="998475"/>
              <a:ext cx="72400" cy="102150"/>
            </a:xfrm>
            <a:custGeom>
              <a:avLst/>
              <a:gdLst/>
              <a:ahLst/>
              <a:cxnLst/>
              <a:rect l="l" t="t" r="r" b="b"/>
              <a:pathLst>
                <a:path w="2896" h="4086" extrusionOk="0">
                  <a:moveTo>
                    <a:pt x="880" y="0"/>
                  </a:moveTo>
                  <a:cubicBezTo>
                    <a:pt x="880" y="0"/>
                    <a:pt x="536" y="2405"/>
                    <a:pt x="345" y="2681"/>
                  </a:cubicBezTo>
                  <a:cubicBezTo>
                    <a:pt x="288" y="2765"/>
                    <a:pt x="154" y="2815"/>
                    <a:pt x="1" y="2845"/>
                  </a:cubicBezTo>
                  <a:cubicBezTo>
                    <a:pt x="1" y="2845"/>
                    <a:pt x="238" y="4038"/>
                    <a:pt x="1511" y="4084"/>
                  </a:cubicBezTo>
                  <a:cubicBezTo>
                    <a:pt x="1545" y="4085"/>
                    <a:pt x="1578" y="4086"/>
                    <a:pt x="1609" y="4086"/>
                  </a:cubicBezTo>
                  <a:cubicBezTo>
                    <a:pt x="2896" y="4086"/>
                    <a:pt x="2433" y="3044"/>
                    <a:pt x="2433" y="3044"/>
                  </a:cubicBezTo>
                  <a:cubicBezTo>
                    <a:pt x="2077" y="2887"/>
                    <a:pt x="2188" y="2096"/>
                    <a:pt x="2188" y="2096"/>
                  </a:cubicBezTo>
                  <a:lnTo>
                    <a:pt x="880"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936450" y="1049975"/>
              <a:ext cx="22575" cy="14200"/>
            </a:xfrm>
            <a:custGeom>
              <a:avLst/>
              <a:gdLst/>
              <a:ahLst/>
              <a:cxnLst/>
              <a:rect l="l" t="t" r="r" b="b"/>
              <a:pathLst>
                <a:path w="903" h="568" extrusionOk="0">
                  <a:moveTo>
                    <a:pt x="35" y="0"/>
                  </a:moveTo>
                  <a:cubicBezTo>
                    <a:pt x="26" y="0"/>
                    <a:pt x="18" y="3"/>
                    <a:pt x="12" y="9"/>
                  </a:cubicBezTo>
                  <a:cubicBezTo>
                    <a:pt x="0" y="24"/>
                    <a:pt x="0" y="43"/>
                    <a:pt x="12" y="59"/>
                  </a:cubicBezTo>
                  <a:cubicBezTo>
                    <a:pt x="276" y="315"/>
                    <a:pt x="582" y="498"/>
                    <a:pt x="857" y="567"/>
                  </a:cubicBezTo>
                  <a:lnTo>
                    <a:pt x="865" y="567"/>
                  </a:lnTo>
                  <a:cubicBezTo>
                    <a:pt x="880" y="567"/>
                    <a:pt x="891" y="560"/>
                    <a:pt x="895" y="544"/>
                  </a:cubicBezTo>
                  <a:cubicBezTo>
                    <a:pt x="903" y="525"/>
                    <a:pt x="891" y="506"/>
                    <a:pt x="872" y="502"/>
                  </a:cubicBezTo>
                  <a:cubicBezTo>
                    <a:pt x="608" y="437"/>
                    <a:pt x="314" y="257"/>
                    <a:pt x="58" y="9"/>
                  </a:cubicBezTo>
                  <a:cubicBezTo>
                    <a:pt x="52" y="3"/>
                    <a:pt x="43" y="0"/>
                    <a:pt x="35"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4218150" y="1784725"/>
              <a:ext cx="108925" cy="34450"/>
            </a:xfrm>
            <a:custGeom>
              <a:avLst/>
              <a:gdLst/>
              <a:ahLst/>
              <a:cxnLst/>
              <a:rect l="l" t="t" r="r" b="b"/>
              <a:pathLst>
                <a:path w="4357" h="1378" extrusionOk="0">
                  <a:moveTo>
                    <a:pt x="804" y="1"/>
                  </a:moveTo>
                  <a:lnTo>
                    <a:pt x="1" y="391"/>
                  </a:lnTo>
                  <a:lnTo>
                    <a:pt x="1" y="697"/>
                  </a:lnTo>
                  <a:cubicBezTo>
                    <a:pt x="1" y="1075"/>
                    <a:pt x="307" y="1377"/>
                    <a:pt x="682" y="1377"/>
                  </a:cubicBezTo>
                  <a:lnTo>
                    <a:pt x="4356" y="1377"/>
                  </a:lnTo>
                  <a:lnTo>
                    <a:pt x="4356" y="1182"/>
                  </a:lnTo>
                  <a:cubicBezTo>
                    <a:pt x="4356" y="1060"/>
                    <a:pt x="4280" y="957"/>
                    <a:pt x="4169" y="915"/>
                  </a:cubicBezTo>
                  <a:cubicBezTo>
                    <a:pt x="3186" y="567"/>
                    <a:pt x="2150" y="391"/>
                    <a:pt x="1110" y="391"/>
                  </a:cubicBez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Content Placeholder 3" descr="A computer screen shot of a computer&#10;&#10;Description automatically generated">
            <a:extLst>
              <a:ext uri="{FF2B5EF4-FFF2-40B4-BE49-F238E27FC236}">
                <a16:creationId xmlns:a16="http://schemas.microsoft.com/office/drawing/2014/main" id="{50CEE9DA-B550-96FC-34F9-1244D03A08FD}"/>
              </a:ext>
            </a:extLst>
          </p:cNvPr>
          <p:cNvPicPr>
            <a:picLocks noChangeAspect="1"/>
          </p:cNvPicPr>
          <p:nvPr/>
        </p:nvPicPr>
        <p:blipFill>
          <a:blip r:embed="rId3">
            <a:grayscl/>
            <a:extLst>
              <a:ext uri="{BEBA8EAE-BF5A-486C-A8C5-ECC9F3942E4B}">
                <a14:imgProps xmlns:a14="http://schemas.microsoft.com/office/drawing/2010/main">
                  <a14:imgLayer r:embed="rId4">
                    <a14:imgEffect>
                      <a14:saturation sat="400000"/>
                    </a14:imgEffect>
                    <a14:imgEffect>
                      <a14:sharpenSoften amount="50000"/>
                    </a14:imgEffect>
                  </a14:imgLayer>
                </a14:imgProps>
              </a:ext>
            </a:extLst>
          </a:blip>
          <a:stretch>
            <a:fillRect/>
          </a:stretch>
        </p:blipFill>
        <p:spPr>
          <a:xfrm>
            <a:off x="1218988" y="907681"/>
            <a:ext cx="3994201" cy="3211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6999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p:nvPr/>
        </p:nvSpPr>
        <p:spPr>
          <a:xfrm>
            <a:off x="4966429" y="-164134"/>
            <a:ext cx="4876846" cy="4651736"/>
          </a:xfrm>
          <a:custGeom>
            <a:avLst/>
            <a:gdLst/>
            <a:ahLst/>
            <a:cxnLst/>
            <a:rect l="l" t="t" r="r" b="b"/>
            <a:pathLst>
              <a:path w="25562" h="24384" extrusionOk="0">
                <a:moveTo>
                  <a:pt x="11022" y="0"/>
                </a:moveTo>
                <a:cubicBezTo>
                  <a:pt x="10854" y="0"/>
                  <a:pt x="10685" y="29"/>
                  <a:pt x="10520" y="92"/>
                </a:cubicBezTo>
                <a:cubicBezTo>
                  <a:pt x="9607" y="457"/>
                  <a:pt x="9310" y="1553"/>
                  <a:pt x="9150" y="2512"/>
                </a:cubicBezTo>
                <a:cubicBezTo>
                  <a:pt x="8854" y="4201"/>
                  <a:pt x="8877" y="7237"/>
                  <a:pt x="7667" y="8401"/>
                </a:cubicBezTo>
                <a:cubicBezTo>
                  <a:pt x="7119" y="7465"/>
                  <a:pt x="6525" y="6415"/>
                  <a:pt x="5567" y="5799"/>
                </a:cubicBezTo>
                <a:cubicBezTo>
                  <a:pt x="5079" y="5476"/>
                  <a:pt x="4474" y="5315"/>
                  <a:pt x="3881" y="5315"/>
                </a:cubicBezTo>
                <a:cubicBezTo>
                  <a:pt x="2836" y="5315"/>
                  <a:pt x="1826" y="5813"/>
                  <a:pt x="1550" y="6803"/>
                </a:cubicBezTo>
                <a:cubicBezTo>
                  <a:pt x="1116" y="8264"/>
                  <a:pt x="2463" y="9610"/>
                  <a:pt x="3672" y="10523"/>
                </a:cubicBezTo>
                <a:cubicBezTo>
                  <a:pt x="4882" y="11436"/>
                  <a:pt x="6274" y="12669"/>
                  <a:pt x="5978" y="14153"/>
                </a:cubicBezTo>
                <a:cubicBezTo>
                  <a:pt x="5727" y="15545"/>
                  <a:pt x="4197" y="16253"/>
                  <a:pt x="2873" y="16755"/>
                </a:cubicBezTo>
                <a:cubicBezTo>
                  <a:pt x="1550" y="17280"/>
                  <a:pt x="43" y="18147"/>
                  <a:pt x="20" y="19585"/>
                </a:cubicBezTo>
                <a:cubicBezTo>
                  <a:pt x="1" y="20946"/>
                  <a:pt x="1473" y="21811"/>
                  <a:pt x="2869" y="21811"/>
                </a:cubicBezTo>
                <a:cubicBezTo>
                  <a:pt x="3111" y="21811"/>
                  <a:pt x="3351" y="21785"/>
                  <a:pt x="3581" y="21731"/>
                </a:cubicBezTo>
                <a:cubicBezTo>
                  <a:pt x="5156" y="21343"/>
                  <a:pt x="6366" y="20178"/>
                  <a:pt x="7735" y="19334"/>
                </a:cubicBezTo>
                <a:cubicBezTo>
                  <a:pt x="8583" y="18802"/>
                  <a:pt x="9631" y="18388"/>
                  <a:pt x="10615" y="18388"/>
                </a:cubicBezTo>
                <a:cubicBezTo>
                  <a:pt x="11193" y="18388"/>
                  <a:pt x="11750" y="18531"/>
                  <a:pt x="12232" y="18877"/>
                </a:cubicBezTo>
                <a:cubicBezTo>
                  <a:pt x="13305" y="19631"/>
                  <a:pt x="13601" y="21023"/>
                  <a:pt x="14104" y="22210"/>
                </a:cubicBezTo>
                <a:cubicBezTo>
                  <a:pt x="14551" y="23288"/>
                  <a:pt x="15470" y="24384"/>
                  <a:pt x="16553" y="24384"/>
                </a:cubicBezTo>
                <a:cubicBezTo>
                  <a:pt x="16685" y="24384"/>
                  <a:pt x="16820" y="24367"/>
                  <a:pt x="16957" y="24333"/>
                </a:cubicBezTo>
                <a:cubicBezTo>
                  <a:pt x="18052" y="24059"/>
                  <a:pt x="18532" y="22712"/>
                  <a:pt x="18372" y="21616"/>
                </a:cubicBezTo>
                <a:cubicBezTo>
                  <a:pt x="18189" y="20498"/>
                  <a:pt x="17550" y="19539"/>
                  <a:pt x="17094" y="18512"/>
                </a:cubicBezTo>
                <a:cubicBezTo>
                  <a:pt x="16614" y="17485"/>
                  <a:pt x="16363" y="16230"/>
                  <a:pt x="16934" y="15271"/>
                </a:cubicBezTo>
                <a:cubicBezTo>
                  <a:pt x="17733" y="13947"/>
                  <a:pt x="19559" y="13856"/>
                  <a:pt x="21088" y="13856"/>
                </a:cubicBezTo>
                <a:cubicBezTo>
                  <a:pt x="22617" y="13833"/>
                  <a:pt x="24466" y="13514"/>
                  <a:pt x="24991" y="12076"/>
                </a:cubicBezTo>
                <a:cubicBezTo>
                  <a:pt x="25562" y="10546"/>
                  <a:pt x="24010" y="8948"/>
                  <a:pt x="22412" y="8652"/>
                </a:cubicBezTo>
                <a:cubicBezTo>
                  <a:pt x="22098" y="8599"/>
                  <a:pt x="21784" y="8576"/>
                  <a:pt x="21470" y="8576"/>
                </a:cubicBezTo>
                <a:cubicBezTo>
                  <a:pt x="20163" y="8576"/>
                  <a:pt x="18857" y="8961"/>
                  <a:pt x="17550" y="9108"/>
                </a:cubicBezTo>
                <a:cubicBezTo>
                  <a:pt x="17312" y="9132"/>
                  <a:pt x="17068" y="9144"/>
                  <a:pt x="16822" y="9144"/>
                </a:cubicBezTo>
                <a:cubicBezTo>
                  <a:pt x="15391" y="9144"/>
                  <a:pt x="13895" y="8718"/>
                  <a:pt x="13213" y="7510"/>
                </a:cubicBezTo>
                <a:cubicBezTo>
                  <a:pt x="12734" y="6620"/>
                  <a:pt x="12802" y="5525"/>
                  <a:pt x="12939" y="4498"/>
                </a:cubicBezTo>
                <a:cubicBezTo>
                  <a:pt x="13076" y="3493"/>
                  <a:pt x="13236" y="2420"/>
                  <a:pt x="12894" y="1462"/>
                </a:cubicBezTo>
                <a:cubicBezTo>
                  <a:pt x="12610" y="668"/>
                  <a:pt x="11827" y="0"/>
                  <a:pt x="11022" y="0"/>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txBox="1">
            <a:spLocks noGrp="1"/>
          </p:cNvSpPr>
          <p:nvPr>
            <p:ph type="subTitle" idx="1"/>
          </p:nvPr>
        </p:nvSpPr>
        <p:spPr>
          <a:xfrm>
            <a:off x="801391" y="2022688"/>
            <a:ext cx="4279334" cy="22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Team Member:</a:t>
            </a:r>
            <a:r>
              <a:rPr lang="en-US" sz="1600" dirty="0"/>
              <a:t>1</a:t>
            </a:r>
          </a:p>
          <a:p>
            <a:pPr marL="0" lvl="0" indent="0" algn="l" rtl="0">
              <a:spcBef>
                <a:spcPts val="0"/>
              </a:spcBef>
              <a:spcAft>
                <a:spcPts val="0"/>
              </a:spcAft>
              <a:buNone/>
            </a:pPr>
            <a:r>
              <a:rPr lang="en-US" sz="1600" b="1" dirty="0"/>
              <a:t>Email: </a:t>
            </a:r>
            <a:r>
              <a:rPr lang="en-US" sz="1600" dirty="0"/>
              <a:t>manner1@udayton.edu </a:t>
            </a:r>
          </a:p>
          <a:p>
            <a:pPr marL="0" lvl="0" indent="0" algn="l" rtl="0">
              <a:spcBef>
                <a:spcPts val="0"/>
              </a:spcBef>
              <a:spcAft>
                <a:spcPts val="0"/>
              </a:spcAft>
              <a:buNone/>
            </a:pPr>
            <a:r>
              <a:rPr lang="en-US" sz="1600" b="1" dirty="0"/>
              <a:t>Technical </a:t>
            </a:r>
            <a:r>
              <a:rPr lang="en-US" sz="1600" b="1" dirty="0" err="1"/>
              <a:t>skills:</a:t>
            </a:r>
            <a:r>
              <a:rPr lang="en-US" sz="1600" dirty="0" err="1"/>
              <a:t>Python</a:t>
            </a:r>
            <a:r>
              <a:rPr lang="en-US" sz="1600" dirty="0"/>
              <a:t>, Guidewire, Express.js, </a:t>
            </a:r>
            <a:r>
              <a:rPr lang="en-US" sz="1600" dirty="0" err="1"/>
              <a:t>Django,Angular,JavaScript</a:t>
            </a:r>
            <a:r>
              <a:rPr lang="en-US" sz="1600" dirty="0"/>
              <a:t>, HTML &amp; CSS, SQL</a:t>
            </a:r>
          </a:p>
          <a:p>
            <a:pPr marL="0" lvl="0" indent="0" algn="l" rtl="0">
              <a:spcBef>
                <a:spcPts val="0"/>
              </a:spcBef>
              <a:spcAft>
                <a:spcPts val="0"/>
              </a:spcAft>
              <a:buNone/>
            </a:pPr>
            <a:endParaRPr lang="en-US" sz="1600" dirty="0"/>
          </a:p>
        </p:txBody>
      </p:sp>
      <p:sp>
        <p:nvSpPr>
          <p:cNvPr id="317" name="Google Shape;317;p29"/>
          <p:cNvSpPr txBox="1">
            <a:spLocks noGrp="1"/>
          </p:cNvSpPr>
          <p:nvPr>
            <p:ph type="title"/>
          </p:nvPr>
        </p:nvSpPr>
        <p:spPr>
          <a:xfrm>
            <a:off x="801400" y="1130613"/>
            <a:ext cx="4097702" cy="7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rgbClr val="000000"/>
                </a:solidFill>
                <a:effectLst/>
                <a:latin typeface="Times New Roman" panose="02020603050405020304" pitchFamily="18" charset="0"/>
                <a:cs typeface="Times New Roman" panose="02020603050405020304" pitchFamily="18" charset="0"/>
              </a:rPr>
              <a:t>Rohit Kumar Manne</a:t>
            </a:r>
            <a:endParaRPr dirty="0"/>
          </a:p>
        </p:txBody>
      </p:sp>
      <p:pic>
        <p:nvPicPr>
          <p:cNvPr id="318" name="Google Shape;318;p29"/>
          <p:cNvPicPr preferRelativeResize="0">
            <a:picLocks noGrp="1"/>
          </p:cNvPicPr>
          <p:nvPr>
            <p:ph type="pic" idx="2"/>
          </p:nvPr>
        </p:nvPicPr>
        <p:blipFill>
          <a:blip r:embed="rId3"/>
          <a:srcRect t="21829" b="21829"/>
          <a:stretch/>
        </p:blipFill>
        <p:spPr>
          <a:xfrm>
            <a:off x="5080725" y="929625"/>
            <a:ext cx="3263700" cy="3266100"/>
          </a:xfrm>
          <a:prstGeom prst="ellipse">
            <a:avLst/>
          </a:prstGeom>
        </p:spPr>
      </p:pic>
    </p:spTree>
    <p:extLst>
      <p:ext uri="{BB962C8B-B14F-4D97-AF65-F5344CB8AC3E}">
        <p14:creationId xmlns:p14="http://schemas.microsoft.com/office/powerpoint/2010/main" val="1460993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5"/>
          <p:cNvSpPr/>
          <p:nvPr/>
        </p:nvSpPr>
        <p:spPr>
          <a:xfrm rot="1206720">
            <a:off x="4491740" y="2102220"/>
            <a:ext cx="4759935" cy="4148274"/>
          </a:xfrm>
          <a:custGeom>
            <a:avLst/>
            <a:gdLst/>
            <a:ahLst/>
            <a:cxnLst/>
            <a:rect l="l" t="t" r="r" b="b"/>
            <a:pathLst>
              <a:path w="24881" h="21685" extrusionOk="0">
                <a:moveTo>
                  <a:pt x="10815" y="1"/>
                </a:moveTo>
                <a:cubicBezTo>
                  <a:pt x="10534" y="1"/>
                  <a:pt x="10254" y="48"/>
                  <a:pt x="9976" y="154"/>
                </a:cubicBezTo>
                <a:cubicBezTo>
                  <a:pt x="8606" y="702"/>
                  <a:pt x="8127" y="2391"/>
                  <a:pt x="7990" y="3874"/>
                </a:cubicBezTo>
                <a:cubicBezTo>
                  <a:pt x="7876" y="5358"/>
                  <a:pt x="7876" y="6979"/>
                  <a:pt x="6894" y="8097"/>
                </a:cubicBezTo>
                <a:cubicBezTo>
                  <a:pt x="5776" y="9307"/>
                  <a:pt x="3881" y="9375"/>
                  <a:pt x="2443" y="10197"/>
                </a:cubicBezTo>
                <a:cubicBezTo>
                  <a:pt x="891" y="11087"/>
                  <a:pt x="1" y="12936"/>
                  <a:pt x="229" y="14693"/>
                </a:cubicBezTo>
                <a:cubicBezTo>
                  <a:pt x="731" y="18209"/>
                  <a:pt x="7008" y="20765"/>
                  <a:pt x="9998" y="21450"/>
                </a:cubicBezTo>
                <a:cubicBezTo>
                  <a:pt x="10639" y="21603"/>
                  <a:pt x="11307" y="21685"/>
                  <a:pt x="11972" y="21685"/>
                </a:cubicBezTo>
                <a:cubicBezTo>
                  <a:pt x="13583" y="21685"/>
                  <a:pt x="15181" y="21208"/>
                  <a:pt x="16344" y="20126"/>
                </a:cubicBezTo>
                <a:cubicBezTo>
                  <a:pt x="18056" y="18528"/>
                  <a:pt x="18604" y="15858"/>
                  <a:pt x="20566" y="14602"/>
                </a:cubicBezTo>
                <a:cubicBezTo>
                  <a:pt x="21753" y="13826"/>
                  <a:pt x="23442" y="13598"/>
                  <a:pt x="24082" y="12320"/>
                </a:cubicBezTo>
                <a:cubicBezTo>
                  <a:pt x="24880" y="10699"/>
                  <a:pt x="23306" y="8964"/>
                  <a:pt x="21890" y="7823"/>
                </a:cubicBezTo>
                <a:cubicBezTo>
                  <a:pt x="19311" y="5746"/>
                  <a:pt x="16709" y="3669"/>
                  <a:pt x="14130" y="1592"/>
                </a:cubicBezTo>
                <a:cubicBezTo>
                  <a:pt x="13154" y="819"/>
                  <a:pt x="11985" y="1"/>
                  <a:pt x="10815"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txBox="1">
            <a:spLocks noGrp="1"/>
          </p:cNvSpPr>
          <p:nvPr>
            <p:ph type="title"/>
          </p:nvPr>
        </p:nvSpPr>
        <p:spPr>
          <a:xfrm>
            <a:off x="657546" y="17255"/>
            <a:ext cx="5796600" cy="7442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Component Diagram:</a:t>
            </a:r>
            <a:endParaRPr sz="2400" dirty="0"/>
          </a:p>
        </p:txBody>
      </p:sp>
      <p:grpSp>
        <p:nvGrpSpPr>
          <p:cNvPr id="499" name="Google Shape;499;p35"/>
          <p:cNvGrpSpPr/>
          <p:nvPr/>
        </p:nvGrpSpPr>
        <p:grpSpPr>
          <a:xfrm>
            <a:off x="6009257" y="1776096"/>
            <a:ext cx="3667938" cy="3293338"/>
            <a:chOff x="3342050" y="942450"/>
            <a:chExt cx="985025" cy="884450"/>
          </a:xfrm>
        </p:grpSpPr>
        <p:sp>
          <p:nvSpPr>
            <p:cNvPr id="500" name="Google Shape;500;p35"/>
            <p:cNvSpPr/>
            <p:nvPr/>
          </p:nvSpPr>
          <p:spPr>
            <a:xfrm>
              <a:off x="3859300" y="942450"/>
              <a:ext cx="145225" cy="166800"/>
            </a:xfrm>
            <a:custGeom>
              <a:avLst/>
              <a:gdLst/>
              <a:ahLst/>
              <a:cxnLst/>
              <a:rect l="l" t="t" r="r" b="b"/>
              <a:pathLst>
                <a:path w="5809" h="6672" extrusionOk="0">
                  <a:moveTo>
                    <a:pt x="3695" y="0"/>
                  </a:moveTo>
                  <a:cubicBezTo>
                    <a:pt x="3650" y="0"/>
                    <a:pt x="3605" y="2"/>
                    <a:pt x="3560" y="4"/>
                  </a:cubicBezTo>
                  <a:cubicBezTo>
                    <a:pt x="3167" y="23"/>
                    <a:pt x="2696" y="123"/>
                    <a:pt x="2459" y="471"/>
                  </a:cubicBezTo>
                  <a:cubicBezTo>
                    <a:pt x="2314" y="685"/>
                    <a:pt x="2241" y="945"/>
                    <a:pt x="2104" y="1167"/>
                  </a:cubicBezTo>
                  <a:cubicBezTo>
                    <a:pt x="1932" y="1438"/>
                    <a:pt x="1706" y="1710"/>
                    <a:pt x="1457" y="1912"/>
                  </a:cubicBezTo>
                  <a:cubicBezTo>
                    <a:pt x="1205" y="2119"/>
                    <a:pt x="941" y="2360"/>
                    <a:pt x="872" y="2696"/>
                  </a:cubicBezTo>
                  <a:cubicBezTo>
                    <a:pt x="830" y="2910"/>
                    <a:pt x="872" y="3140"/>
                    <a:pt x="796" y="3346"/>
                  </a:cubicBezTo>
                  <a:cubicBezTo>
                    <a:pt x="700" y="3614"/>
                    <a:pt x="433" y="3775"/>
                    <a:pt x="276" y="4012"/>
                  </a:cubicBezTo>
                  <a:cubicBezTo>
                    <a:pt x="1" y="4428"/>
                    <a:pt x="207" y="4914"/>
                    <a:pt x="303" y="5350"/>
                  </a:cubicBezTo>
                  <a:cubicBezTo>
                    <a:pt x="375" y="5671"/>
                    <a:pt x="631" y="5924"/>
                    <a:pt x="957" y="5985"/>
                  </a:cubicBezTo>
                  <a:lnTo>
                    <a:pt x="4486" y="6658"/>
                  </a:lnTo>
                  <a:cubicBezTo>
                    <a:pt x="4535" y="6667"/>
                    <a:pt x="4585" y="6672"/>
                    <a:pt x="4633" y="6672"/>
                  </a:cubicBezTo>
                  <a:cubicBezTo>
                    <a:pt x="5080" y="6672"/>
                    <a:pt x="5482" y="6293"/>
                    <a:pt x="5465" y="5828"/>
                  </a:cubicBezTo>
                  <a:cubicBezTo>
                    <a:pt x="5457" y="5660"/>
                    <a:pt x="5396" y="5495"/>
                    <a:pt x="5407" y="5327"/>
                  </a:cubicBezTo>
                  <a:cubicBezTo>
                    <a:pt x="5423" y="5021"/>
                    <a:pt x="5671" y="4765"/>
                    <a:pt x="5713" y="4459"/>
                  </a:cubicBezTo>
                  <a:cubicBezTo>
                    <a:pt x="5748" y="4207"/>
                    <a:pt x="5644" y="3958"/>
                    <a:pt x="5602" y="3710"/>
                  </a:cubicBezTo>
                  <a:cubicBezTo>
                    <a:pt x="5534" y="3274"/>
                    <a:pt x="5664" y="2845"/>
                    <a:pt x="5736" y="2421"/>
                  </a:cubicBezTo>
                  <a:cubicBezTo>
                    <a:pt x="5801" y="2062"/>
                    <a:pt x="5809" y="1652"/>
                    <a:pt x="5729" y="1297"/>
                  </a:cubicBezTo>
                  <a:cubicBezTo>
                    <a:pt x="5637" y="884"/>
                    <a:pt x="5434" y="521"/>
                    <a:pt x="5002" y="306"/>
                  </a:cubicBezTo>
                  <a:cubicBezTo>
                    <a:pt x="4669" y="142"/>
                    <a:pt x="4306" y="43"/>
                    <a:pt x="3939" y="12"/>
                  </a:cubicBezTo>
                  <a:cubicBezTo>
                    <a:pt x="3858" y="5"/>
                    <a:pt x="3776" y="0"/>
                    <a:pt x="3695"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4024675" y="1364200"/>
              <a:ext cx="39800" cy="66375"/>
            </a:xfrm>
            <a:custGeom>
              <a:avLst/>
              <a:gdLst/>
              <a:ahLst/>
              <a:cxnLst/>
              <a:rect l="l" t="t" r="r" b="b"/>
              <a:pathLst>
                <a:path w="1592" h="2655" extrusionOk="0">
                  <a:moveTo>
                    <a:pt x="899" y="1"/>
                  </a:moveTo>
                  <a:lnTo>
                    <a:pt x="1" y="582"/>
                  </a:lnTo>
                  <a:lnTo>
                    <a:pt x="310" y="1052"/>
                  </a:lnTo>
                  <a:cubicBezTo>
                    <a:pt x="356" y="1121"/>
                    <a:pt x="364" y="1205"/>
                    <a:pt x="337" y="1282"/>
                  </a:cubicBezTo>
                  <a:cubicBezTo>
                    <a:pt x="238" y="1530"/>
                    <a:pt x="108" y="1913"/>
                    <a:pt x="108" y="1913"/>
                  </a:cubicBezTo>
                  <a:lnTo>
                    <a:pt x="341" y="1852"/>
                  </a:lnTo>
                  <a:cubicBezTo>
                    <a:pt x="343" y="1851"/>
                    <a:pt x="346" y="1851"/>
                    <a:pt x="348" y="1851"/>
                  </a:cubicBezTo>
                  <a:cubicBezTo>
                    <a:pt x="522" y="1851"/>
                    <a:pt x="842" y="2655"/>
                    <a:pt x="842" y="2655"/>
                  </a:cubicBezTo>
                  <a:lnTo>
                    <a:pt x="1370" y="2280"/>
                  </a:lnTo>
                  <a:lnTo>
                    <a:pt x="1591" y="2100"/>
                  </a:lnTo>
                  <a:lnTo>
                    <a:pt x="899"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3975350" y="1183550"/>
              <a:ext cx="71825" cy="195700"/>
            </a:xfrm>
            <a:custGeom>
              <a:avLst/>
              <a:gdLst/>
              <a:ahLst/>
              <a:cxnLst/>
              <a:rect l="l" t="t" r="r" b="b"/>
              <a:pathLst>
                <a:path w="2873" h="7828" extrusionOk="0">
                  <a:moveTo>
                    <a:pt x="1" y="0"/>
                  </a:moveTo>
                  <a:lnTo>
                    <a:pt x="322" y="2895"/>
                  </a:lnTo>
                  <a:lnTo>
                    <a:pt x="1935" y="7827"/>
                  </a:lnTo>
                  <a:lnTo>
                    <a:pt x="2872" y="7227"/>
                  </a:lnTo>
                  <a:lnTo>
                    <a:pt x="1584" y="2604"/>
                  </a:lnTo>
                  <a:cubicBezTo>
                    <a:pt x="1584" y="2604"/>
                    <a:pt x="1725" y="1449"/>
                    <a:pt x="1821" y="130"/>
                  </a:cubicBezTo>
                  <a:cubicBezTo>
                    <a:pt x="1217" y="107"/>
                    <a:pt x="612" y="38"/>
                    <a:pt x="1"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3852525" y="1736750"/>
              <a:ext cx="33275" cy="62925"/>
            </a:xfrm>
            <a:custGeom>
              <a:avLst/>
              <a:gdLst/>
              <a:ahLst/>
              <a:cxnLst/>
              <a:rect l="l" t="t" r="r" b="b"/>
              <a:pathLst>
                <a:path w="1331" h="2517" extrusionOk="0">
                  <a:moveTo>
                    <a:pt x="1262" y="0"/>
                  </a:moveTo>
                  <a:lnTo>
                    <a:pt x="214" y="58"/>
                  </a:lnTo>
                  <a:lnTo>
                    <a:pt x="80" y="2088"/>
                  </a:lnTo>
                  <a:lnTo>
                    <a:pt x="0" y="2516"/>
                  </a:lnTo>
                  <a:lnTo>
                    <a:pt x="1331" y="2516"/>
                  </a:lnTo>
                  <a:lnTo>
                    <a:pt x="1208" y="2076"/>
                  </a:lnTo>
                  <a:lnTo>
                    <a:pt x="1262"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3846500" y="1789200"/>
              <a:ext cx="51650" cy="29300"/>
            </a:xfrm>
            <a:custGeom>
              <a:avLst/>
              <a:gdLst/>
              <a:ahLst/>
              <a:cxnLst/>
              <a:rect l="l" t="t" r="r" b="b"/>
              <a:pathLst>
                <a:path w="2066" h="1172" extrusionOk="0">
                  <a:moveTo>
                    <a:pt x="879" y="1"/>
                  </a:moveTo>
                  <a:cubicBezTo>
                    <a:pt x="683" y="1"/>
                    <a:pt x="487" y="34"/>
                    <a:pt x="272" y="105"/>
                  </a:cubicBezTo>
                  <a:cubicBezTo>
                    <a:pt x="272" y="105"/>
                    <a:pt x="0" y="728"/>
                    <a:pt x="4" y="885"/>
                  </a:cubicBezTo>
                  <a:cubicBezTo>
                    <a:pt x="4" y="1041"/>
                    <a:pt x="88" y="1171"/>
                    <a:pt x="195" y="1171"/>
                  </a:cubicBezTo>
                  <a:lnTo>
                    <a:pt x="1874" y="1171"/>
                  </a:lnTo>
                  <a:cubicBezTo>
                    <a:pt x="1985" y="1171"/>
                    <a:pt x="2057" y="1061"/>
                    <a:pt x="2061" y="877"/>
                  </a:cubicBezTo>
                  <a:cubicBezTo>
                    <a:pt x="2065" y="690"/>
                    <a:pt x="1518" y="101"/>
                    <a:pt x="1518" y="101"/>
                  </a:cubicBezTo>
                  <a:cubicBezTo>
                    <a:pt x="1290" y="36"/>
                    <a:pt x="108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3976775" y="1766275"/>
              <a:ext cx="69450" cy="46500"/>
            </a:xfrm>
            <a:custGeom>
              <a:avLst/>
              <a:gdLst/>
              <a:ahLst/>
              <a:cxnLst/>
              <a:rect l="l" t="t" r="r" b="b"/>
              <a:pathLst>
                <a:path w="2778" h="1860" extrusionOk="0">
                  <a:moveTo>
                    <a:pt x="28" y="1"/>
                  </a:moveTo>
                  <a:cubicBezTo>
                    <a:pt x="28" y="406"/>
                    <a:pt x="146" y="995"/>
                    <a:pt x="1" y="1438"/>
                  </a:cubicBezTo>
                  <a:lnTo>
                    <a:pt x="207" y="1832"/>
                  </a:lnTo>
                  <a:lnTo>
                    <a:pt x="2593" y="1859"/>
                  </a:lnTo>
                  <a:lnTo>
                    <a:pt x="2777" y="1500"/>
                  </a:lnTo>
                  <a:cubicBezTo>
                    <a:pt x="2360" y="1385"/>
                    <a:pt x="1921" y="1251"/>
                    <a:pt x="1691" y="949"/>
                  </a:cubicBezTo>
                  <a:cubicBezTo>
                    <a:pt x="1508" y="704"/>
                    <a:pt x="1431" y="425"/>
                    <a:pt x="1431" y="12"/>
                  </a:cubicBezTo>
                  <a:lnTo>
                    <a:pt x="28"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3970275" y="1789325"/>
              <a:ext cx="99650" cy="29875"/>
            </a:xfrm>
            <a:custGeom>
              <a:avLst/>
              <a:gdLst/>
              <a:ahLst/>
              <a:cxnLst/>
              <a:rect l="l" t="t" r="r" b="b"/>
              <a:pathLst>
                <a:path w="3986" h="1195" extrusionOk="0">
                  <a:moveTo>
                    <a:pt x="344" y="1"/>
                  </a:moveTo>
                  <a:cubicBezTo>
                    <a:pt x="332" y="1"/>
                    <a:pt x="317" y="8"/>
                    <a:pt x="303" y="31"/>
                  </a:cubicBezTo>
                  <a:cubicBezTo>
                    <a:pt x="265" y="88"/>
                    <a:pt x="1" y="654"/>
                    <a:pt x="192" y="1017"/>
                  </a:cubicBezTo>
                  <a:cubicBezTo>
                    <a:pt x="192" y="1017"/>
                    <a:pt x="219" y="1166"/>
                    <a:pt x="494" y="1186"/>
                  </a:cubicBezTo>
                  <a:cubicBezTo>
                    <a:pt x="587" y="1192"/>
                    <a:pt x="920" y="1194"/>
                    <a:pt x="1330" y="1194"/>
                  </a:cubicBezTo>
                  <a:cubicBezTo>
                    <a:pt x="2152" y="1194"/>
                    <a:pt x="3284" y="1186"/>
                    <a:pt x="3435" y="1186"/>
                  </a:cubicBezTo>
                  <a:cubicBezTo>
                    <a:pt x="3699" y="1186"/>
                    <a:pt x="3936" y="1052"/>
                    <a:pt x="3962" y="899"/>
                  </a:cubicBezTo>
                  <a:cubicBezTo>
                    <a:pt x="3985" y="746"/>
                    <a:pt x="2467" y="379"/>
                    <a:pt x="2467" y="379"/>
                  </a:cubicBezTo>
                  <a:cubicBezTo>
                    <a:pt x="2467" y="379"/>
                    <a:pt x="2209" y="464"/>
                    <a:pt x="1823" y="464"/>
                  </a:cubicBezTo>
                  <a:cubicBezTo>
                    <a:pt x="1428" y="464"/>
                    <a:pt x="899" y="375"/>
                    <a:pt x="376" y="16"/>
                  </a:cubicBezTo>
                  <a:cubicBezTo>
                    <a:pt x="376" y="16"/>
                    <a:pt x="36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3964350" y="1074550"/>
              <a:ext cx="59300" cy="112275"/>
            </a:xfrm>
            <a:custGeom>
              <a:avLst/>
              <a:gdLst/>
              <a:ahLst/>
              <a:cxnLst/>
              <a:rect l="l" t="t" r="r" b="b"/>
              <a:pathLst>
                <a:path w="2372" h="4491" extrusionOk="0">
                  <a:moveTo>
                    <a:pt x="1" y="1"/>
                  </a:moveTo>
                  <a:lnTo>
                    <a:pt x="35" y="4329"/>
                  </a:lnTo>
                  <a:cubicBezTo>
                    <a:pt x="643" y="4368"/>
                    <a:pt x="1657" y="4467"/>
                    <a:pt x="2261" y="4490"/>
                  </a:cubicBezTo>
                  <a:cubicBezTo>
                    <a:pt x="2372" y="2926"/>
                    <a:pt x="2188" y="1117"/>
                    <a:pt x="1863" y="743"/>
                  </a:cubicBezTo>
                  <a:cubicBezTo>
                    <a:pt x="1263" y="4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3864850" y="1069600"/>
              <a:ext cx="114925" cy="143875"/>
            </a:xfrm>
            <a:custGeom>
              <a:avLst/>
              <a:gdLst/>
              <a:ahLst/>
              <a:cxnLst/>
              <a:rect l="l" t="t" r="r" b="b"/>
              <a:pathLst>
                <a:path w="4597" h="5755" extrusionOk="0">
                  <a:moveTo>
                    <a:pt x="1549" y="0"/>
                  </a:moveTo>
                  <a:cubicBezTo>
                    <a:pt x="1280" y="49"/>
                    <a:pt x="746" y="54"/>
                    <a:pt x="544" y="54"/>
                  </a:cubicBezTo>
                  <a:cubicBezTo>
                    <a:pt x="493" y="54"/>
                    <a:pt x="463" y="54"/>
                    <a:pt x="463" y="54"/>
                  </a:cubicBezTo>
                  <a:lnTo>
                    <a:pt x="0" y="5755"/>
                  </a:lnTo>
                  <a:lnTo>
                    <a:pt x="2635" y="4309"/>
                  </a:lnTo>
                  <a:lnTo>
                    <a:pt x="4046" y="4011"/>
                  </a:lnTo>
                  <a:lnTo>
                    <a:pt x="4597" y="2321"/>
                  </a:lnTo>
                  <a:cubicBezTo>
                    <a:pt x="4597" y="2321"/>
                    <a:pt x="4440" y="1361"/>
                    <a:pt x="4222" y="773"/>
                  </a:cubicBezTo>
                  <a:cubicBezTo>
                    <a:pt x="3980" y="844"/>
                    <a:pt x="3728" y="879"/>
                    <a:pt x="3476" y="879"/>
                  </a:cubicBezTo>
                  <a:cubicBezTo>
                    <a:pt x="2743" y="879"/>
                    <a:pt x="2013" y="580"/>
                    <a:pt x="1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3831875" y="1148925"/>
              <a:ext cx="203250" cy="629325"/>
            </a:xfrm>
            <a:custGeom>
              <a:avLst/>
              <a:gdLst/>
              <a:ahLst/>
              <a:cxnLst/>
              <a:rect l="l" t="t" r="r" b="b"/>
              <a:pathLst>
                <a:path w="8130" h="25173" extrusionOk="0">
                  <a:moveTo>
                    <a:pt x="3575" y="1"/>
                  </a:moveTo>
                  <a:cubicBezTo>
                    <a:pt x="3280" y="1"/>
                    <a:pt x="3035" y="24"/>
                    <a:pt x="2910" y="93"/>
                  </a:cubicBezTo>
                  <a:cubicBezTo>
                    <a:pt x="2669" y="223"/>
                    <a:pt x="2004" y="2069"/>
                    <a:pt x="1319" y="2582"/>
                  </a:cubicBezTo>
                  <a:cubicBezTo>
                    <a:pt x="1312" y="3171"/>
                    <a:pt x="1289" y="3771"/>
                    <a:pt x="1212" y="4257"/>
                  </a:cubicBezTo>
                  <a:cubicBezTo>
                    <a:pt x="1067" y="5216"/>
                    <a:pt x="562" y="6432"/>
                    <a:pt x="352" y="7377"/>
                  </a:cubicBezTo>
                  <a:cubicBezTo>
                    <a:pt x="134" y="8356"/>
                    <a:pt x="0" y="9082"/>
                    <a:pt x="0" y="10260"/>
                  </a:cubicBezTo>
                  <a:cubicBezTo>
                    <a:pt x="0" y="12589"/>
                    <a:pt x="432" y="16665"/>
                    <a:pt x="501" y="18129"/>
                  </a:cubicBezTo>
                  <a:cubicBezTo>
                    <a:pt x="570" y="19598"/>
                    <a:pt x="876" y="25173"/>
                    <a:pt x="876" y="25173"/>
                  </a:cubicBezTo>
                  <a:lnTo>
                    <a:pt x="2073" y="25173"/>
                  </a:lnTo>
                  <a:lnTo>
                    <a:pt x="3946" y="10711"/>
                  </a:lnTo>
                  <a:cubicBezTo>
                    <a:pt x="3946" y="10711"/>
                    <a:pt x="5151" y="15434"/>
                    <a:pt x="5319" y="16321"/>
                  </a:cubicBezTo>
                  <a:cubicBezTo>
                    <a:pt x="5487" y="17208"/>
                    <a:pt x="5564" y="24263"/>
                    <a:pt x="5705" y="25173"/>
                  </a:cubicBezTo>
                  <a:lnTo>
                    <a:pt x="7483" y="25173"/>
                  </a:lnTo>
                  <a:cubicBezTo>
                    <a:pt x="7483" y="25173"/>
                    <a:pt x="8129" y="16963"/>
                    <a:pt x="8129" y="16160"/>
                  </a:cubicBezTo>
                  <a:cubicBezTo>
                    <a:pt x="8129" y="15189"/>
                    <a:pt x="7430" y="11212"/>
                    <a:pt x="7070" y="8555"/>
                  </a:cubicBezTo>
                  <a:cubicBezTo>
                    <a:pt x="7128" y="8539"/>
                    <a:pt x="7177" y="8513"/>
                    <a:pt x="7212" y="8478"/>
                  </a:cubicBezTo>
                  <a:cubicBezTo>
                    <a:pt x="7296" y="8383"/>
                    <a:pt x="7300" y="8214"/>
                    <a:pt x="7284" y="8054"/>
                  </a:cubicBezTo>
                  <a:cubicBezTo>
                    <a:pt x="7273" y="7943"/>
                    <a:pt x="7254" y="7836"/>
                    <a:pt x="7246" y="7759"/>
                  </a:cubicBezTo>
                  <a:cubicBezTo>
                    <a:pt x="7185" y="7098"/>
                    <a:pt x="6914" y="7109"/>
                    <a:pt x="6780" y="6459"/>
                  </a:cubicBezTo>
                  <a:cubicBezTo>
                    <a:pt x="6734" y="6218"/>
                    <a:pt x="6436" y="5526"/>
                    <a:pt x="6386" y="4685"/>
                  </a:cubicBezTo>
                  <a:cubicBezTo>
                    <a:pt x="6344" y="3993"/>
                    <a:pt x="6516" y="3263"/>
                    <a:pt x="6546" y="2762"/>
                  </a:cubicBezTo>
                  <a:cubicBezTo>
                    <a:pt x="6581" y="2261"/>
                    <a:pt x="6784" y="1699"/>
                    <a:pt x="6810" y="884"/>
                  </a:cubicBezTo>
                  <a:cubicBezTo>
                    <a:pt x="6822" y="486"/>
                    <a:pt x="6386" y="135"/>
                    <a:pt x="6386" y="135"/>
                  </a:cubicBezTo>
                  <a:cubicBezTo>
                    <a:pt x="6386" y="135"/>
                    <a:pt x="5223" y="100"/>
                    <a:pt x="4493" y="47"/>
                  </a:cubicBezTo>
                  <a:cubicBezTo>
                    <a:pt x="4184" y="22"/>
                    <a:pt x="3857" y="1"/>
                    <a:pt x="3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0" name="Google Shape;510;p35"/>
            <p:cNvSpPr/>
            <p:nvPr/>
          </p:nvSpPr>
          <p:spPr>
            <a:xfrm>
              <a:off x="3851750" y="1344525"/>
              <a:ext cx="41900" cy="45050"/>
            </a:xfrm>
            <a:custGeom>
              <a:avLst/>
              <a:gdLst/>
              <a:ahLst/>
              <a:cxnLst/>
              <a:rect l="l" t="t" r="r" b="b"/>
              <a:pathLst>
                <a:path w="1676" h="1802" extrusionOk="0">
                  <a:moveTo>
                    <a:pt x="1649" y="0"/>
                  </a:moveTo>
                  <a:cubicBezTo>
                    <a:pt x="1637" y="0"/>
                    <a:pt x="1626" y="8"/>
                    <a:pt x="1622" y="19"/>
                  </a:cubicBezTo>
                  <a:cubicBezTo>
                    <a:pt x="1021" y="1537"/>
                    <a:pt x="35" y="1744"/>
                    <a:pt x="27" y="1748"/>
                  </a:cubicBezTo>
                  <a:cubicBezTo>
                    <a:pt x="12" y="1752"/>
                    <a:pt x="0" y="1763"/>
                    <a:pt x="4" y="1778"/>
                  </a:cubicBezTo>
                  <a:cubicBezTo>
                    <a:pt x="8" y="1790"/>
                    <a:pt x="20" y="1801"/>
                    <a:pt x="31" y="1801"/>
                  </a:cubicBezTo>
                  <a:lnTo>
                    <a:pt x="35" y="1801"/>
                  </a:lnTo>
                  <a:cubicBezTo>
                    <a:pt x="46" y="1797"/>
                    <a:pt x="295" y="1748"/>
                    <a:pt x="624" y="1503"/>
                  </a:cubicBezTo>
                  <a:cubicBezTo>
                    <a:pt x="926" y="1281"/>
                    <a:pt x="1350" y="845"/>
                    <a:pt x="1671" y="39"/>
                  </a:cubicBezTo>
                  <a:cubicBezTo>
                    <a:pt x="1675" y="23"/>
                    <a:pt x="1671" y="8"/>
                    <a:pt x="1656" y="4"/>
                  </a:cubicBezTo>
                  <a:cubicBezTo>
                    <a:pt x="1652" y="0"/>
                    <a:pt x="1649" y="0"/>
                    <a:pt x="1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3946875" y="1373575"/>
              <a:ext cx="30700" cy="26500"/>
            </a:xfrm>
            <a:custGeom>
              <a:avLst/>
              <a:gdLst/>
              <a:ahLst/>
              <a:cxnLst/>
              <a:rect l="l" t="t" r="r" b="b"/>
              <a:pathLst>
                <a:path w="1228" h="1060" extrusionOk="0">
                  <a:moveTo>
                    <a:pt x="1189" y="1"/>
                  </a:moveTo>
                  <a:cubicBezTo>
                    <a:pt x="440" y="307"/>
                    <a:pt x="12" y="1014"/>
                    <a:pt x="8" y="1022"/>
                  </a:cubicBezTo>
                  <a:cubicBezTo>
                    <a:pt x="0" y="1033"/>
                    <a:pt x="4" y="1048"/>
                    <a:pt x="15" y="1056"/>
                  </a:cubicBezTo>
                  <a:lnTo>
                    <a:pt x="31" y="1060"/>
                  </a:lnTo>
                  <a:cubicBezTo>
                    <a:pt x="38" y="1060"/>
                    <a:pt x="46" y="1056"/>
                    <a:pt x="54" y="1048"/>
                  </a:cubicBezTo>
                  <a:cubicBezTo>
                    <a:pt x="57" y="1041"/>
                    <a:pt x="474" y="352"/>
                    <a:pt x="1208" y="50"/>
                  </a:cubicBezTo>
                  <a:cubicBezTo>
                    <a:pt x="1224" y="47"/>
                    <a:pt x="1228" y="31"/>
                    <a:pt x="1224" y="16"/>
                  </a:cubicBezTo>
                  <a:cubicBezTo>
                    <a:pt x="1220" y="5"/>
                    <a:pt x="1208" y="1"/>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001250" y="1309725"/>
              <a:ext cx="900" cy="1350"/>
            </a:xfrm>
            <a:custGeom>
              <a:avLst/>
              <a:gdLst/>
              <a:ahLst/>
              <a:cxnLst/>
              <a:rect l="l" t="t" r="r" b="b"/>
              <a:pathLst>
                <a:path w="36" h="54" extrusionOk="0">
                  <a:moveTo>
                    <a:pt x="1" y="0"/>
                  </a:moveTo>
                  <a:cubicBezTo>
                    <a:pt x="1" y="8"/>
                    <a:pt x="5" y="20"/>
                    <a:pt x="5" y="27"/>
                  </a:cubicBezTo>
                  <a:cubicBezTo>
                    <a:pt x="9" y="35"/>
                    <a:pt x="9" y="46"/>
                    <a:pt x="12" y="54"/>
                  </a:cubicBezTo>
                  <a:cubicBezTo>
                    <a:pt x="12" y="54"/>
                    <a:pt x="12" y="54"/>
                    <a:pt x="16" y="50"/>
                  </a:cubicBezTo>
                  <a:cubicBezTo>
                    <a:pt x="28" y="46"/>
                    <a:pt x="35" y="31"/>
                    <a:pt x="31" y="16"/>
                  </a:cubicBezTo>
                  <a:cubicBezTo>
                    <a:pt x="28" y="8"/>
                    <a:pt x="16" y="0"/>
                    <a:pt x="5"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3846300" y="1309725"/>
              <a:ext cx="155275" cy="13400"/>
            </a:xfrm>
            <a:custGeom>
              <a:avLst/>
              <a:gdLst/>
              <a:ahLst/>
              <a:cxnLst/>
              <a:rect l="l" t="t" r="r" b="b"/>
              <a:pathLst>
                <a:path w="6211" h="536" extrusionOk="0">
                  <a:moveTo>
                    <a:pt x="6195" y="0"/>
                  </a:moveTo>
                  <a:cubicBezTo>
                    <a:pt x="5201" y="371"/>
                    <a:pt x="4031" y="482"/>
                    <a:pt x="2975" y="482"/>
                  </a:cubicBezTo>
                  <a:cubicBezTo>
                    <a:pt x="1381" y="482"/>
                    <a:pt x="54" y="226"/>
                    <a:pt x="35" y="222"/>
                  </a:cubicBezTo>
                  <a:lnTo>
                    <a:pt x="27" y="222"/>
                  </a:lnTo>
                  <a:cubicBezTo>
                    <a:pt x="16" y="222"/>
                    <a:pt x="4" y="230"/>
                    <a:pt x="1" y="245"/>
                  </a:cubicBezTo>
                  <a:cubicBezTo>
                    <a:pt x="1" y="257"/>
                    <a:pt x="8" y="272"/>
                    <a:pt x="23" y="276"/>
                  </a:cubicBezTo>
                  <a:cubicBezTo>
                    <a:pt x="46" y="280"/>
                    <a:pt x="1373" y="536"/>
                    <a:pt x="2975" y="536"/>
                  </a:cubicBezTo>
                  <a:cubicBezTo>
                    <a:pt x="4035" y="536"/>
                    <a:pt x="5212" y="425"/>
                    <a:pt x="6210" y="54"/>
                  </a:cubicBezTo>
                  <a:cubicBezTo>
                    <a:pt x="6207" y="46"/>
                    <a:pt x="6207" y="35"/>
                    <a:pt x="6203" y="27"/>
                  </a:cubicBezTo>
                  <a:cubicBezTo>
                    <a:pt x="6203" y="20"/>
                    <a:pt x="6199" y="8"/>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3839900" y="1332575"/>
              <a:ext cx="975" cy="1350"/>
            </a:xfrm>
            <a:custGeom>
              <a:avLst/>
              <a:gdLst/>
              <a:ahLst/>
              <a:cxnLst/>
              <a:rect l="l" t="t" r="r" b="b"/>
              <a:pathLst>
                <a:path w="39" h="54" extrusionOk="0">
                  <a:moveTo>
                    <a:pt x="31" y="0"/>
                  </a:moveTo>
                  <a:cubicBezTo>
                    <a:pt x="19" y="0"/>
                    <a:pt x="8" y="12"/>
                    <a:pt x="4" y="23"/>
                  </a:cubicBezTo>
                  <a:cubicBezTo>
                    <a:pt x="0" y="39"/>
                    <a:pt x="12" y="54"/>
                    <a:pt x="23" y="54"/>
                  </a:cubicBezTo>
                  <a:cubicBezTo>
                    <a:pt x="27" y="46"/>
                    <a:pt x="27" y="39"/>
                    <a:pt x="31" y="31"/>
                  </a:cubicBezTo>
                  <a:cubicBezTo>
                    <a:pt x="35" y="19"/>
                    <a:pt x="35" y="12"/>
                    <a:pt x="39" y="4"/>
                  </a:cubicBezTo>
                  <a:cubicBezTo>
                    <a:pt x="35" y="4"/>
                    <a:pt x="31" y="0"/>
                    <a:pt x="3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840475" y="1328850"/>
              <a:ext cx="164925" cy="12725"/>
            </a:xfrm>
            <a:custGeom>
              <a:avLst/>
              <a:gdLst/>
              <a:ahLst/>
              <a:cxnLst/>
              <a:rect l="l" t="t" r="r" b="b"/>
              <a:pathLst>
                <a:path w="6597" h="509" extrusionOk="0">
                  <a:moveTo>
                    <a:pt x="6566" y="0"/>
                  </a:moveTo>
                  <a:cubicBezTo>
                    <a:pt x="6566" y="0"/>
                    <a:pt x="6562" y="4"/>
                    <a:pt x="6558" y="4"/>
                  </a:cubicBezTo>
                  <a:cubicBezTo>
                    <a:pt x="5445" y="348"/>
                    <a:pt x="4252" y="455"/>
                    <a:pt x="3193" y="455"/>
                  </a:cubicBezTo>
                  <a:cubicBezTo>
                    <a:pt x="1430" y="455"/>
                    <a:pt x="42" y="157"/>
                    <a:pt x="16" y="153"/>
                  </a:cubicBezTo>
                  <a:cubicBezTo>
                    <a:pt x="12" y="161"/>
                    <a:pt x="12" y="168"/>
                    <a:pt x="8" y="180"/>
                  </a:cubicBezTo>
                  <a:cubicBezTo>
                    <a:pt x="4" y="188"/>
                    <a:pt x="4" y="195"/>
                    <a:pt x="0" y="203"/>
                  </a:cubicBezTo>
                  <a:cubicBezTo>
                    <a:pt x="23" y="210"/>
                    <a:pt x="1419" y="509"/>
                    <a:pt x="3193" y="509"/>
                  </a:cubicBezTo>
                  <a:cubicBezTo>
                    <a:pt x="4256" y="509"/>
                    <a:pt x="5457" y="402"/>
                    <a:pt x="6573" y="54"/>
                  </a:cubicBezTo>
                  <a:cubicBezTo>
                    <a:pt x="6589" y="50"/>
                    <a:pt x="6596" y="35"/>
                    <a:pt x="6592" y="19"/>
                  </a:cubicBezTo>
                  <a:cubicBezTo>
                    <a:pt x="6589" y="8"/>
                    <a:pt x="6577" y="0"/>
                    <a:pt x="6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3854625" y="1131050"/>
              <a:ext cx="16925" cy="19150"/>
            </a:xfrm>
            <a:custGeom>
              <a:avLst/>
              <a:gdLst/>
              <a:ahLst/>
              <a:cxnLst/>
              <a:rect l="l" t="t" r="r" b="b"/>
              <a:pathLst>
                <a:path w="677" h="766" extrusionOk="0">
                  <a:moveTo>
                    <a:pt x="650" y="1"/>
                  </a:moveTo>
                  <a:cubicBezTo>
                    <a:pt x="643" y="1"/>
                    <a:pt x="639" y="5"/>
                    <a:pt x="631" y="8"/>
                  </a:cubicBezTo>
                  <a:cubicBezTo>
                    <a:pt x="394" y="291"/>
                    <a:pt x="12" y="716"/>
                    <a:pt x="8" y="720"/>
                  </a:cubicBezTo>
                  <a:cubicBezTo>
                    <a:pt x="0" y="731"/>
                    <a:pt x="0" y="746"/>
                    <a:pt x="12" y="758"/>
                  </a:cubicBezTo>
                  <a:cubicBezTo>
                    <a:pt x="16" y="762"/>
                    <a:pt x="23" y="766"/>
                    <a:pt x="27" y="766"/>
                  </a:cubicBezTo>
                  <a:cubicBezTo>
                    <a:pt x="35" y="766"/>
                    <a:pt x="42" y="762"/>
                    <a:pt x="50" y="758"/>
                  </a:cubicBezTo>
                  <a:cubicBezTo>
                    <a:pt x="54" y="750"/>
                    <a:pt x="436" y="326"/>
                    <a:pt x="673" y="43"/>
                  </a:cubicBezTo>
                  <a:lnTo>
                    <a:pt x="677" y="16"/>
                  </a:lnTo>
                  <a:cubicBezTo>
                    <a:pt x="673" y="12"/>
                    <a:pt x="673" y="8"/>
                    <a:pt x="669" y="5"/>
                  </a:cubicBezTo>
                  <a:cubicBezTo>
                    <a:pt x="666" y="1"/>
                    <a:pt x="658" y="1"/>
                    <a:pt x="650"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3871450" y="1131450"/>
              <a:ext cx="200" cy="675"/>
            </a:xfrm>
            <a:custGeom>
              <a:avLst/>
              <a:gdLst/>
              <a:ahLst/>
              <a:cxnLst/>
              <a:rect l="l" t="t" r="r" b="b"/>
              <a:pathLst>
                <a:path w="8" h="27" extrusionOk="0">
                  <a:moveTo>
                    <a:pt x="4" y="0"/>
                  </a:moveTo>
                  <a:lnTo>
                    <a:pt x="0" y="27"/>
                  </a:lnTo>
                  <a:cubicBezTo>
                    <a:pt x="8" y="19"/>
                    <a:pt x="8" y="8"/>
                    <a:pt x="4"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3786650" y="1148650"/>
              <a:ext cx="102125" cy="140175"/>
            </a:xfrm>
            <a:custGeom>
              <a:avLst/>
              <a:gdLst/>
              <a:ahLst/>
              <a:cxnLst/>
              <a:rect l="l" t="t" r="r" b="b"/>
              <a:pathLst>
                <a:path w="4085" h="5607" extrusionOk="0">
                  <a:moveTo>
                    <a:pt x="1278" y="0"/>
                  </a:moveTo>
                  <a:cubicBezTo>
                    <a:pt x="949" y="872"/>
                    <a:pt x="1" y="2696"/>
                    <a:pt x="96" y="3144"/>
                  </a:cubicBezTo>
                  <a:cubicBezTo>
                    <a:pt x="196" y="3591"/>
                    <a:pt x="3713" y="5606"/>
                    <a:pt x="3713" y="5606"/>
                  </a:cubicBezTo>
                  <a:lnTo>
                    <a:pt x="4084" y="4891"/>
                  </a:lnTo>
                  <a:lnTo>
                    <a:pt x="1691" y="2910"/>
                  </a:lnTo>
                  <a:lnTo>
                    <a:pt x="2612" y="872"/>
                  </a:lnTo>
                  <a:cubicBezTo>
                    <a:pt x="2065" y="643"/>
                    <a:pt x="1759" y="352"/>
                    <a:pt x="1278"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3809775" y="1070050"/>
              <a:ext cx="74500" cy="114375"/>
            </a:xfrm>
            <a:custGeom>
              <a:avLst/>
              <a:gdLst/>
              <a:ahLst/>
              <a:cxnLst/>
              <a:rect l="l" t="t" r="r" b="b"/>
              <a:pathLst>
                <a:path w="2980" h="4575" extrusionOk="0">
                  <a:moveTo>
                    <a:pt x="2947" y="0"/>
                  </a:moveTo>
                  <a:cubicBezTo>
                    <a:pt x="2842" y="0"/>
                    <a:pt x="2489" y="19"/>
                    <a:pt x="2066" y="242"/>
                  </a:cubicBezTo>
                  <a:cubicBezTo>
                    <a:pt x="1748" y="410"/>
                    <a:pt x="540" y="2013"/>
                    <a:pt x="1" y="3446"/>
                  </a:cubicBezTo>
                  <a:cubicBezTo>
                    <a:pt x="402" y="3875"/>
                    <a:pt x="1462" y="4414"/>
                    <a:pt x="2081" y="4574"/>
                  </a:cubicBezTo>
                  <a:lnTo>
                    <a:pt x="2850" y="1909"/>
                  </a:lnTo>
                  <a:lnTo>
                    <a:pt x="2980" y="1"/>
                  </a:lnTo>
                  <a:cubicBezTo>
                    <a:pt x="2980" y="1"/>
                    <a:pt x="2968" y="0"/>
                    <a:pt x="2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3875750" y="1067950"/>
              <a:ext cx="49725" cy="94000"/>
            </a:xfrm>
            <a:custGeom>
              <a:avLst/>
              <a:gdLst/>
              <a:ahLst/>
              <a:cxnLst/>
              <a:rect l="l" t="t" r="r" b="b"/>
              <a:pathLst>
                <a:path w="1989" h="3760" extrusionOk="0">
                  <a:moveTo>
                    <a:pt x="387" y="0"/>
                  </a:moveTo>
                  <a:cubicBezTo>
                    <a:pt x="293" y="0"/>
                    <a:pt x="169" y="14"/>
                    <a:pt x="84" y="24"/>
                  </a:cubicBezTo>
                  <a:cubicBezTo>
                    <a:pt x="38" y="28"/>
                    <a:pt x="0" y="81"/>
                    <a:pt x="27" y="120"/>
                  </a:cubicBezTo>
                  <a:cubicBezTo>
                    <a:pt x="1453" y="1871"/>
                    <a:pt x="1251" y="3760"/>
                    <a:pt x="1251" y="3760"/>
                  </a:cubicBezTo>
                  <a:lnTo>
                    <a:pt x="1794" y="3760"/>
                  </a:lnTo>
                  <a:cubicBezTo>
                    <a:pt x="1989" y="1894"/>
                    <a:pt x="585" y="47"/>
                    <a:pt x="494" y="13"/>
                  </a:cubicBezTo>
                  <a:cubicBezTo>
                    <a:pt x="472" y="4"/>
                    <a:pt x="433"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3972300" y="1072850"/>
              <a:ext cx="34050" cy="98275"/>
            </a:xfrm>
            <a:custGeom>
              <a:avLst/>
              <a:gdLst/>
              <a:ahLst/>
              <a:cxnLst/>
              <a:rect l="l" t="t" r="r" b="b"/>
              <a:pathLst>
                <a:path w="1362" h="3931" extrusionOk="0">
                  <a:moveTo>
                    <a:pt x="12" y="0"/>
                  </a:moveTo>
                  <a:cubicBezTo>
                    <a:pt x="0" y="0"/>
                    <a:pt x="12" y="5"/>
                    <a:pt x="39" y="14"/>
                  </a:cubicBezTo>
                  <a:lnTo>
                    <a:pt x="39" y="14"/>
                  </a:lnTo>
                  <a:cubicBezTo>
                    <a:pt x="29" y="5"/>
                    <a:pt x="20" y="0"/>
                    <a:pt x="12" y="0"/>
                  </a:cubicBezTo>
                  <a:close/>
                  <a:moveTo>
                    <a:pt x="39" y="14"/>
                  </a:moveTo>
                  <a:cubicBezTo>
                    <a:pt x="234" y="185"/>
                    <a:pt x="715" y="1982"/>
                    <a:pt x="639" y="3751"/>
                  </a:cubicBezTo>
                  <a:lnTo>
                    <a:pt x="1193" y="3931"/>
                  </a:lnTo>
                  <a:cubicBezTo>
                    <a:pt x="1362" y="3139"/>
                    <a:pt x="803" y="142"/>
                    <a:pt x="478" y="115"/>
                  </a:cubicBezTo>
                  <a:cubicBezTo>
                    <a:pt x="424" y="112"/>
                    <a:pt x="136" y="43"/>
                    <a:pt x="39"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3996100" y="1212125"/>
              <a:ext cx="125" cy="500"/>
            </a:xfrm>
            <a:custGeom>
              <a:avLst/>
              <a:gdLst/>
              <a:ahLst/>
              <a:cxnLst/>
              <a:rect l="l" t="t" r="r" b="b"/>
              <a:pathLst>
                <a:path w="5" h="20" extrusionOk="0">
                  <a:moveTo>
                    <a:pt x="4" y="0"/>
                  </a:moveTo>
                  <a:cubicBezTo>
                    <a:pt x="4" y="8"/>
                    <a:pt x="0" y="16"/>
                    <a:pt x="0" y="19"/>
                  </a:cubicBezTo>
                  <a:cubicBezTo>
                    <a:pt x="4" y="16"/>
                    <a:pt x="4" y="8"/>
                    <a:pt x="4"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3961875" y="1211650"/>
              <a:ext cx="34350" cy="5175"/>
            </a:xfrm>
            <a:custGeom>
              <a:avLst/>
              <a:gdLst/>
              <a:ahLst/>
              <a:cxnLst/>
              <a:rect l="l" t="t" r="r" b="b"/>
              <a:pathLst>
                <a:path w="1374" h="207" extrusionOk="0">
                  <a:moveTo>
                    <a:pt x="1335" y="0"/>
                  </a:moveTo>
                  <a:cubicBezTo>
                    <a:pt x="1331" y="4"/>
                    <a:pt x="1014" y="153"/>
                    <a:pt x="387" y="153"/>
                  </a:cubicBezTo>
                  <a:cubicBezTo>
                    <a:pt x="280" y="153"/>
                    <a:pt x="161" y="146"/>
                    <a:pt x="31" y="138"/>
                  </a:cubicBezTo>
                  <a:cubicBezTo>
                    <a:pt x="16" y="138"/>
                    <a:pt x="4" y="146"/>
                    <a:pt x="4" y="161"/>
                  </a:cubicBezTo>
                  <a:cubicBezTo>
                    <a:pt x="0" y="176"/>
                    <a:pt x="12" y="188"/>
                    <a:pt x="27" y="191"/>
                  </a:cubicBezTo>
                  <a:cubicBezTo>
                    <a:pt x="161" y="199"/>
                    <a:pt x="283" y="207"/>
                    <a:pt x="394" y="207"/>
                  </a:cubicBezTo>
                  <a:cubicBezTo>
                    <a:pt x="1025" y="207"/>
                    <a:pt x="1343" y="58"/>
                    <a:pt x="1358" y="50"/>
                  </a:cubicBezTo>
                  <a:cubicBezTo>
                    <a:pt x="1362" y="46"/>
                    <a:pt x="1366" y="46"/>
                    <a:pt x="1369" y="38"/>
                  </a:cubicBezTo>
                  <a:cubicBezTo>
                    <a:pt x="1369" y="35"/>
                    <a:pt x="1373" y="27"/>
                    <a:pt x="1373" y="19"/>
                  </a:cubicBezTo>
                  <a:cubicBezTo>
                    <a:pt x="1373" y="16"/>
                    <a:pt x="1373" y="16"/>
                    <a:pt x="1369" y="16"/>
                  </a:cubicBezTo>
                  <a:cubicBezTo>
                    <a:pt x="1366" y="4"/>
                    <a:pt x="1358"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3898500" y="1400050"/>
              <a:ext cx="24875" cy="13900"/>
            </a:xfrm>
            <a:custGeom>
              <a:avLst/>
              <a:gdLst/>
              <a:ahLst/>
              <a:cxnLst/>
              <a:rect l="l" t="t" r="r" b="b"/>
              <a:pathLst>
                <a:path w="995" h="556" extrusionOk="0">
                  <a:moveTo>
                    <a:pt x="27" y="1"/>
                  </a:moveTo>
                  <a:cubicBezTo>
                    <a:pt x="16" y="1"/>
                    <a:pt x="4" y="12"/>
                    <a:pt x="0" y="24"/>
                  </a:cubicBezTo>
                  <a:cubicBezTo>
                    <a:pt x="0" y="39"/>
                    <a:pt x="8" y="54"/>
                    <a:pt x="23" y="54"/>
                  </a:cubicBezTo>
                  <a:cubicBezTo>
                    <a:pt x="578" y="139"/>
                    <a:pt x="941" y="540"/>
                    <a:pt x="945" y="548"/>
                  </a:cubicBezTo>
                  <a:cubicBezTo>
                    <a:pt x="952" y="551"/>
                    <a:pt x="960" y="555"/>
                    <a:pt x="968" y="555"/>
                  </a:cubicBezTo>
                  <a:cubicBezTo>
                    <a:pt x="972" y="555"/>
                    <a:pt x="979" y="551"/>
                    <a:pt x="983" y="548"/>
                  </a:cubicBezTo>
                  <a:cubicBezTo>
                    <a:pt x="994" y="536"/>
                    <a:pt x="994" y="521"/>
                    <a:pt x="987" y="509"/>
                  </a:cubicBezTo>
                  <a:cubicBezTo>
                    <a:pt x="972" y="494"/>
                    <a:pt x="604" y="8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3549000" y="1572600"/>
              <a:ext cx="42850" cy="37600"/>
            </a:xfrm>
            <a:custGeom>
              <a:avLst/>
              <a:gdLst/>
              <a:ahLst/>
              <a:cxnLst/>
              <a:rect l="l" t="t" r="r" b="b"/>
              <a:pathLst>
                <a:path w="1714" h="1504" extrusionOk="0">
                  <a:moveTo>
                    <a:pt x="333" y="0"/>
                  </a:moveTo>
                  <a:cubicBezTo>
                    <a:pt x="280" y="0"/>
                    <a:pt x="228" y="23"/>
                    <a:pt x="192" y="66"/>
                  </a:cubicBezTo>
                  <a:lnTo>
                    <a:pt x="1" y="299"/>
                  </a:lnTo>
                  <a:lnTo>
                    <a:pt x="1457" y="1504"/>
                  </a:lnTo>
                  <a:lnTo>
                    <a:pt x="1652" y="1270"/>
                  </a:lnTo>
                  <a:cubicBezTo>
                    <a:pt x="1714" y="1194"/>
                    <a:pt x="1702" y="1079"/>
                    <a:pt x="1626" y="1014"/>
                  </a:cubicBezTo>
                  <a:lnTo>
                    <a:pt x="452" y="43"/>
                  </a:lnTo>
                  <a:cubicBezTo>
                    <a:pt x="417" y="14"/>
                    <a:pt x="375"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3373500" y="1657775"/>
              <a:ext cx="247800" cy="161400"/>
            </a:xfrm>
            <a:custGeom>
              <a:avLst/>
              <a:gdLst/>
              <a:ahLst/>
              <a:cxnLst/>
              <a:rect l="l" t="t" r="r" b="b"/>
              <a:pathLst>
                <a:path w="9912" h="6456" extrusionOk="0">
                  <a:moveTo>
                    <a:pt x="0" y="1"/>
                  </a:moveTo>
                  <a:lnTo>
                    <a:pt x="0" y="5538"/>
                  </a:lnTo>
                  <a:lnTo>
                    <a:pt x="956" y="6455"/>
                  </a:lnTo>
                  <a:lnTo>
                    <a:pt x="7426" y="6455"/>
                  </a:lnTo>
                  <a:cubicBezTo>
                    <a:pt x="8045" y="6455"/>
                    <a:pt x="8638" y="6199"/>
                    <a:pt x="9063" y="5748"/>
                  </a:cubicBezTo>
                  <a:lnTo>
                    <a:pt x="9307" y="5484"/>
                  </a:lnTo>
                  <a:cubicBezTo>
                    <a:pt x="9693" y="5071"/>
                    <a:pt x="9911" y="4524"/>
                    <a:pt x="9911" y="3955"/>
                  </a:cubicBezTo>
                  <a:lnTo>
                    <a:pt x="9911" y="7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3373500" y="1547625"/>
              <a:ext cx="247800" cy="129500"/>
            </a:xfrm>
            <a:custGeom>
              <a:avLst/>
              <a:gdLst/>
              <a:ahLst/>
              <a:cxnLst/>
              <a:rect l="l" t="t" r="r" b="b"/>
              <a:pathLst>
                <a:path w="9912" h="5180" extrusionOk="0">
                  <a:moveTo>
                    <a:pt x="1703" y="1"/>
                  </a:moveTo>
                  <a:cubicBezTo>
                    <a:pt x="1335" y="1"/>
                    <a:pt x="1004" y="255"/>
                    <a:pt x="918" y="621"/>
                  </a:cubicBezTo>
                  <a:lnTo>
                    <a:pt x="0" y="4407"/>
                  </a:lnTo>
                  <a:lnTo>
                    <a:pt x="9911" y="5179"/>
                  </a:lnTo>
                  <a:lnTo>
                    <a:pt x="9911" y="5179"/>
                  </a:lnTo>
                  <a:lnTo>
                    <a:pt x="9510" y="3592"/>
                  </a:lnTo>
                  <a:cubicBezTo>
                    <a:pt x="9441" y="3317"/>
                    <a:pt x="9280" y="3072"/>
                    <a:pt x="9059" y="2896"/>
                  </a:cubicBezTo>
                  <a:lnTo>
                    <a:pt x="6286" y="690"/>
                  </a:lnTo>
                  <a:cubicBezTo>
                    <a:pt x="6091" y="533"/>
                    <a:pt x="5858" y="438"/>
                    <a:pt x="5613" y="415"/>
                  </a:cubicBezTo>
                  <a:lnTo>
                    <a:pt x="1820" y="9"/>
                  </a:lnTo>
                  <a:cubicBezTo>
                    <a:pt x="1781" y="4"/>
                    <a:pt x="1741" y="1"/>
                    <a:pt x="1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3345475" y="1726600"/>
              <a:ext cx="90175" cy="45050"/>
            </a:xfrm>
            <a:custGeom>
              <a:avLst/>
              <a:gdLst/>
              <a:ahLst/>
              <a:cxnLst/>
              <a:rect l="l" t="t" r="r" b="b"/>
              <a:pathLst>
                <a:path w="3607" h="1802" extrusionOk="0">
                  <a:moveTo>
                    <a:pt x="1806" y="1"/>
                  </a:moveTo>
                  <a:cubicBezTo>
                    <a:pt x="949" y="1"/>
                    <a:pt x="234" y="597"/>
                    <a:pt x="51" y="1397"/>
                  </a:cubicBezTo>
                  <a:cubicBezTo>
                    <a:pt x="1" y="1603"/>
                    <a:pt x="161" y="1802"/>
                    <a:pt x="376" y="1802"/>
                  </a:cubicBezTo>
                  <a:lnTo>
                    <a:pt x="3236" y="1802"/>
                  </a:lnTo>
                  <a:cubicBezTo>
                    <a:pt x="3450" y="1802"/>
                    <a:pt x="3607" y="1603"/>
                    <a:pt x="3561" y="1397"/>
                  </a:cubicBezTo>
                  <a:cubicBezTo>
                    <a:pt x="3377" y="597"/>
                    <a:pt x="2658" y="1"/>
                    <a:pt x="1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3355700" y="1736750"/>
              <a:ext cx="90075" cy="90150"/>
            </a:xfrm>
            <a:custGeom>
              <a:avLst/>
              <a:gdLst/>
              <a:ahLst/>
              <a:cxnLst/>
              <a:rect l="l" t="t" r="r" b="b"/>
              <a:pathLst>
                <a:path w="3603" h="3606" extrusionOk="0">
                  <a:moveTo>
                    <a:pt x="1802" y="0"/>
                  </a:moveTo>
                  <a:cubicBezTo>
                    <a:pt x="808" y="0"/>
                    <a:pt x="1" y="807"/>
                    <a:pt x="1" y="1805"/>
                  </a:cubicBezTo>
                  <a:cubicBezTo>
                    <a:pt x="1" y="2799"/>
                    <a:pt x="808" y="3606"/>
                    <a:pt x="1802" y="3606"/>
                  </a:cubicBezTo>
                  <a:cubicBezTo>
                    <a:pt x="2796" y="3606"/>
                    <a:pt x="3603" y="2799"/>
                    <a:pt x="3603" y="1805"/>
                  </a:cubicBezTo>
                  <a:cubicBezTo>
                    <a:pt x="3603" y="807"/>
                    <a:pt x="279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3407425" y="1547650"/>
              <a:ext cx="95525" cy="26325"/>
            </a:xfrm>
            <a:custGeom>
              <a:avLst/>
              <a:gdLst/>
              <a:ahLst/>
              <a:cxnLst/>
              <a:rect l="l" t="t" r="r" b="b"/>
              <a:pathLst>
                <a:path w="3821" h="1053" extrusionOk="0">
                  <a:moveTo>
                    <a:pt x="341" y="1"/>
                  </a:moveTo>
                  <a:cubicBezTo>
                    <a:pt x="154" y="1"/>
                    <a:pt x="1" y="154"/>
                    <a:pt x="1" y="341"/>
                  </a:cubicBezTo>
                  <a:lnTo>
                    <a:pt x="1" y="708"/>
                  </a:lnTo>
                  <a:cubicBezTo>
                    <a:pt x="1" y="896"/>
                    <a:pt x="154" y="1052"/>
                    <a:pt x="341" y="1052"/>
                  </a:cubicBezTo>
                  <a:lnTo>
                    <a:pt x="3480" y="1052"/>
                  </a:lnTo>
                  <a:cubicBezTo>
                    <a:pt x="3668" y="1052"/>
                    <a:pt x="3821" y="896"/>
                    <a:pt x="3821" y="708"/>
                  </a:cubicBezTo>
                  <a:lnTo>
                    <a:pt x="3821" y="341"/>
                  </a:lnTo>
                  <a:cubicBezTo>
                    <a:pt x="3821" y="154"/>
                    <a:pt x="3668" y="1"/>
                    <a:pt x="3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3372725" y="1656925"/>
              <a:ext cx="975" cy="1550"/>
            </a:xfrm>
            <a:custGeom>
              <a:avLst/>
              <a:gdLst/>
              <a:ahLst/>
              <a:cxnLst/>
              <a:rect l="l" t="t" r="r" b="b"/>
              <a:pathLst>
                <a:path w="39" h="62" extrusionOk="0">
                  <a:moveTo>
                    <a:pt x="39" y="0"/>
                  </a:moveTo>
                  <a:lnTo>
                    <a:pt x="20" y="12"/>
                  </a:lnTo>
                  <a:cubicBezTo>
                    <a:pt x="4" y="19"/>
                    <a:pt x="1" y="35"/>
                    <a:pt x="4" y="46"/>
                  </a:cubicBezTo>
                  <a:cubicBezTo>
                    <a:pt x="8" y="58"/>
                    <a:pt x="20" y="62"/>
                    <a:pt x="31" y="62"/>
                  </a:cubicBezTo>
                  <a:lnTo>
                    <a:pt x="31" y="35"/>
                  </a:lnTo>
                  <a:lnTo>
                    <a:pt x="39" y="0"/>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3373500" y="1657775"/>
              <a:ext cx="1250" cy="700"/>
            </a:xfrm>
            <a:custGeom>
              <a:avLst/>
              <a:gdLst/>
              <a:ahLst/>
              <a:cxnLst/>
              <a:rect l="l" t="t" r="r" b="b"/>
              <a:pathLst>
                <a:path w="50" h="28" extrusionOk="0">
                  <a:moveTo>
                    <a:pt x="0" y="1"/>
                  </a:moveTo>
                  <a:lnTo>
                    <a:pt x="0" y="28"/>
                  </a:lnTo>
                  <a:lnTo>
                    <a:pt x="12" y="28"/>
                  </a:lnTo>
                  <a:lnTo>
                    <a:pt x="50" y="5"/>
                  </a:lnTo>
                  <a:lnTo>
                    <a:pt x="0" y="1"/>
                  </a:lnTo>
                  <a:close/>
                </a:path>
              </a:pathLst>
            </a:custGeom>
            <a:solidFill>
              <a:srgbClr val="5E5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3373500" y="1568300"/>
              <a:ext cx="128975" cy="89600"/>
            </a:xfrm>
            <a:custGeom>
              <a:avLst/>
              <a:gdLst/>
              <a:ahLst/>
              <a:cxnLst/>
              <a:rect l="l" t="t" r="r" b="b"/>
              <a:pathLst>
                <a:path w="5159" h="3584" extrusionOk="0">
                  <a:moveTo>
                    <a:pt x="5158" y="1"/>
                  </a:moveTo>
                  <a:cubicBezTo>
                    <a:pt x="5139" y="50"/>
                    <a:pt x="5109" y="92"/>
                    <a:pt x="5074" y="131"/>
                  </a:cubicBezTo>
                  <a:cubicBezTo>
                    <a:pt x="4891" y="827"/>
                    <a:pt x="4409" y="1431"/>
                    <a:pt x="3744" y="1752"/>
                  </a:cubicBezTo>
                  <a:lnTo>
                    <a:pt x="8" y="3545"/>
                  </a:lnTo>
                  <a:lnTo>
                    <a:pt x="0" y="3580"/>
                  </a:lnTo>
                  <a:lnTo>
                    <a:pt x="50" y="3584"/>
                  </a:lnTo>
                  <a:lnTo>
                    <a:pt x="3767" y="1802"/>
                  </a:lnTo>
                  <a:cubicBezTo>
                    <a:pt x="4493" y="1450"/>
                    <a:pt x="5006" y="773"/>
                    <a:pt x="515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3502925" y="1555500"/>
              <a:ext cx="700" cy="1350"/>
            </a:xfrm>
            <a:custGeom>
              <a:avLst/>
              <a:gdLst/>
              <a:ahLst/>
              <a:cxnLst/>
              <a:rect l="l" t="t" r="r" b="b"/>
              <a:pathLst>
                <a:path w="28" h="54" extrusionOk="0">
                  <a:moveTo>
                    <a:pt x="1" y="0"/>
                  </a:moveTo>
                  <a:cubicBezTo>
                    <a:pt x="1" y="12"/>
                    <a:pt x="1" y="19"/>
                    <a:pt x="1" y="27"/>
                  </a:cubicBezTo>
                  <a:lnTo>
                    <a:pt x="1" y="54"/>
                  </a:lnTo>
                  <a:lnTo>
                    <a:pt x="27" y="54"/>
                  </a:lnTo>
                  <a:cubicBezTo>
                    <a:pt x="27" y="46"/>
                    <a:pt x="27" y="39"/>
                    <a:pt x="27" y="27"/>
                  </a:cubicBezTo>
                  <a:cubicBezTo>
                    <a:pt x="27"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3502925" y="1556825"/>
              <a:ext cx="700" cy="8550"/>
            </a:xfrm>
            <a:custGeom>
              <a:avLst/>
              <a:gdLst/>
              <a:ahLst/>
              <a:cxnLst/>
              <a:rect l="l" t="t" r="r" b="b"/>
              <a:pathLst>
                <a:path w="28" h="342" extrusionOk="0">
                  <a:moveTo>
                    <a:pt x="1" y="1"/>
                  </a:moveTo>
                  <a:lnTo>
                    <a:pt x="1" y="341"/>
                  </a:lnTo>
                  <a:cubicBezTo>
                    <a:pt x="16" y="230"/>
                    <a:pt x="27" y="116"/>
                    <a:pt x="27" y="1"/>
                  </a:cubicBezTo>
                  <a:close/>
                </a:path>
              </a:pathLst>
            </a:custGeom>
            <a:solidFill>
              <a:srgbClr val="B59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3500350" y="1555500"/>
              <a:ext cx="2600" cy="16075"/>
            </a:xfrm>
            <a:custGeom>
              <a:avLst/>
              <a:gdLst/>
              <a:ahLst/>
              <a:cxnLst/>
              <a:rect l="l" t="t" r="r" b="b"/>
              <a:pathLst>
                <a:path w="104" h="643" extrusionOk="0">
                  <a:moveTo>
                    <a:pt x="104" y="0"/>
                  </a:moveTo>
                  <a:cubicBezTo>
                    <a:pt x="88" y="0"/>
                    <a:pt x="77" y="12"/>
                    <a:pt x="77" y="27"/>
                  </a:cubicBezTo>
                  <a:cubicBezTo>
                    <a:pt x="77" y="237"/>
                    <a:pt x="50" y="444"/>
                    <a:pt x="0" y="643"/>
                  </a:cubicBezTo>
                  <a:cubicBezTo>
                    <a:pt x="35" y="604"/>
                    <a:pt x="65" y="562"/>
                    <a:pt x="84" y="513"/>
                  </a:cubicBezTo>
                  <a:cubicBezTo>
                    <a:pt x="92" y="471"/>
                    <a:pt x="100" y="432"/>
                    <a:pt x="104" y="394"/>
                  </a:cubicBezTo>
                  <a:lnTo>
                    <a:pt x="104" y="54"/>
                  </a:lnTo>
                  <a:lnTo>
                    <a:pt x="104" y="27"/>
                  </a:lnTo>
                  <a:cubicBezTo>
                    <a:pt x="104" y="19"/>
                    <a:pt x="104" y="12"/>
                    <a:pt x="10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3552625" y="16942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3552625" y="1701650"/>
              <a:ext cx="55950" cy="1375"/>
            </a:xfrm>
            <a:custGeom>
              <a:avLst/>
              <a:gdLst/>
              <a:ahLst/>
              <a:cxnLst/>
              <a:rect l="l" t="t" r="r" b="b"/>
              <a:pathLst>
                <a:path w="2238" h="55" extrusionOk="0">
                  <a:moveTo>
                    <a:pt x="28" y="1"/>
                  </a:moveTo>
                  <a:cubicBezTo>
                    <a:pt x="12" y="1"/>
                    <a:pt x="1" y="12"/>
                    <a:pt x="1" y="28"/>
                  </a:cubicBezTo>
                  <a:cubicBezTo>
                    <a:pt x="1" y="39"/>
                    <a:pt x="12" y="54"/>
                    <a:pt x="28" y="54"/>
                  </a:cubicBezTo>
                  <a:lnTo>
                    <a:pt x="2211" y="54"/>
                  </a:lnTo>
                  <a:cubicBezTo>
                    <a:pt x="2223" y="54"/>
                    <a:pt x="2238" y="39"/>
                    <a:pt x="2238" y="28"/>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3552625" y="1709025"/>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3552625" y="1716375"/>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3552625" y="1723750"/>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3552625" y="17311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3552625" y="1738475"/>
              <a:ext cx="55950" cy="1350"/>
            </a:xfrm>
            <a:custGeom>
              <a:avLst/>
              <a:gdLst/>
              <a:ahLst/>
              <a:cxnLst/>
              <a:rect l="l" t="t" r="r" b="b"/>
              <a:pathLst>
                <a:path w="2238" h="54" extrusionOk="0">
                  <a:moveTo>
                    <a:pt x="28" y="0"/>
                  </a:moveTo>
                  <a:cubicBezTo>
                    <a:pt x="12" y="0"/>
                    <a:pt x="1" y="15"/>
                    <a:pt x="1" y="27"/>
                  </a:cubicBezTo>
                  <a:cubicBezTo>
                    <a:pt x="1" y="42"/>
                    <a:pt x="12" y="54"/>
                    <a:pt x="28" y="54"/>
                  </a:cubicBezTo>
                  <a:lnTo>
                    <a:pt x="2211" y="54"/>
                  </a:lnTo>
                  <a:cubicBezTo>
                    <a:pt x="2223" y="54"/>
                    <a:pt x="2238" y="42"/>
                    <a:pt x="2238" y="27"/>
                  </a:cubicBezTo>
                  <a:cubicBezTo>
                    <a:pt x="2238" y="15"/>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3461525" y="1659125"/>
              <a:ext cx="72675" cy="19325"/>
            </a:xfrm>
            <a:custGeom>
              <a:avLst/>
              <a:gdLst/>
              <a:ahLst/>
              <a:cxnLst/>
              <a:rect l="l" t="t" r="r" b="b"/>
              <a:pathLst>
                <a:path w="2907" h="773" extrusionOk="0">
                  <a:moveTo>
                    <a:pt x="196" y="0"/>
                  </a:moveTo>
                  <a:cubicBezTo>
                    <a:pt x="89" y="0"/>
                    <a:pt x="1" y="88"/>
                    <a:pt x="1" y="199"/>
                  </a:cubicBezTo>
                  <a:lnTo>
                    <a:pt x="1" y="574"/>
                  </a:lnTo>
                  <a:cubicBezTo>
                    <a:pt x="1" y="685"/>
                    <a:pt x="89" y="773"/>
                    <a:pt x="196" y="773"/>
                  </a:cubicBezTo>
                  <a:lnTo>
                    <a:pt x="2712" y="773"/>
                  </a:lnTo>
                  <a:cubicBezTo>
                    <a:pt x="2819" y="773"/>
                    <a:pt x="2907" y="685"/>
                    <a:pt x="2907" y="574"/>
                  </a:cubicBezTo>
                  <a:lnTo>
                    <a:pt x="2907" y="199"/>
                  </a:lnTo>
                  <a:cubicBezTo>
                    <a:pt x="2907" y="88"/>
                    <a:pt x="2819"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3342050" y="1607025"/>
              <a:ext cx="53075" cy="70100"/>
            </a:xfrm>
            <a:custGeom>
              <a:avLst/>
              <a:gdLst/>
              <a:ahLst/>
              <a:cxnLst/>
              <a:rect l="l" t="t" r="r" b="b"/>
              <a:pathLst>
                <a:path w="2123" h="2804" extrusionOk="0">
                  <a:moveTo>
                    <a:pt x="432" y="0"/>
                  </a:moveTo>
                  <a:cubicBezTo>
                    <a:pt x="184" y="0"/>
                    <a:pt x="0" y="230"/>
                    <a:pt x="54" y="471"/>
                  </a:cubicBezTo>
                  <a:lnTo>
                    <a:pt x="58" y="482"/>
                  </a:lnTo>
                  <a:cubicBezTo>
                    <a:pt x="180" y="1014"/>
                    <a:pt x="344" y="1893"/>
                    <a:pt x="352" y="2440"/>
                  </a:cubicBezTo>
                  <a:cubicBezTo>
                    <a:pt x="356" y="2643"/>
                    <a:pt x="520" y="2803"/>
                    <a:pt x="723" y="2803"/>
                  </a:cubicBezTo>
                  <a:lnTo>
                    <a:pt x="1855" y="2803"/>
                  </a:lnTo>
                  <a:cubicBezTo>
                    <a:pt x="2004" y="2803"/>
                    <a:pt x="2122" y="2685"/>
                    <a:pt x="2122" y="2535"/>
                  </a:cubicBezTo>
                  <a:lnTo>
                    <a:pt x="2122" y="2058"/>
                  </a:lnTo>
                  <a:cubicBezTo>
                    <a:pt x="2122" y="1908"/>
                    <a:pt x="2004" y="1786"/>
                    <a:pt x="1855" y="1786"/>
                  </a:cubicBezTo>
                  <a:lnTo>
                    <a:pt x="1193" y="1786"/>
                  </a:ln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3467450" y="1756625"/>
              <a:ext cx="153850" cy="62550"/>
            </a:xfrm>
            <a:custGeom>
              <a:avLst/>
              <a:gdLst/>
              <a:ahLst/>
              <a:cxnLst/>
              <a:rect l="l" t="t" r="r" b="b"/>
              <a:pathLst>
                <a:path w="6154" h="2502" extrusionOk="0">
                  <a:moveTo>
                    <a:pt x="6153" y="1"/>
                  </a:moveTo>
                  <a:cubicBezTo>
                    <a:pt x="2704" y="1"/>
                    <a:pt x="1" y="2501"/>
                    <a:pt x="1" y="2501"/>
                  </a:cubicBezTo>
                  <a:lnTo>
                    <a:pt x="3668" y="2501"/>
                  </a:lnTo>
                  <a:cubicBezTo>
                    <a:pt x="4287" y="2501"/>
                    <a:pt x="4880" y="2245"/>
                    <a:pt x="5305" y="1794"/>
                  </a:cubicBezTo>
                  <a:lnTo>
                    <a:pt x="5549" y="1530"/>
                  </a:lnTo>
                  <a:cubicBezTo>
                    <a:pt x="5935" y="1117"/>
                    <a:pt x="6153" y="570"/>
                    <a:pt x="6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3590500" y="1790750"/>
              <a:ext cx="36050" cy="36150"/>
            </a:xfrm>
            <a:custGeom>
              <a:avLst/>
              <a:gdLst/>
              <a:ahLst/>
              <a:cxnLst/>
              <a:rect l="l" t="t" r="r" b="b"/>
              <a:pathLst>
                <a:path w="1442" h="1446" extrusionOk="0">
                  <a:moveTo>
                    <a:pt x="723" y="1"/>
                  </a:moveTo>
                  <a:cubicBezTo>
                    <a:pt x="321" y="1"/>
                    <a:pt x="0" y="322"/>
                    <a:pt x="0" y="723"/>
                  </a:cubicBezTo>
                  <a:cubicBezTo>
                    <a:pt x="0" y="1121"/>
                    <a:pt x="321" y="1446"/>
                    <a:pt x="723" y="1446"/>
                  </a:cubicBezTo>
                  <a:cubicBezTo>
                    <a:pt x="1121" y="1446"/>
                    <a:pt x="1442" y="1121"/>
                    <a:pt x="1442" y="723"/>
                  </a:cubicBezTo>
                  <a:cubicBezTo>
                    <a:pt x="1442" y="322"/>
                    <a:pt x="1121"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3565250" y="1292800"/>
              <a:ext cx="468150" cy="299225"/>
            </a:xfrm>
            <a:custGeom>
              <a:avLst/>
              <a:gdLst/>
              <a:ahLst/>
              <a:cxnLst/>
              <a:rect l="l" t="t" r="r" b="b"/>
              <a:pathLst>
                <a:path w="18726" h="11969" extrusionOk="0">
                  <a:moveTo>
                    <a:pt x="14961" y="0"/>
                  </a:moveTo>
                  <a:cubicBezTo>
                    <a:pt x="14934" y="0"/>
                    <a:pt x="14907" y="0"/>
                    <a:pt x="14879" y="1"/>
                  </a:cubicBezTo>
                  <a:cubicBezTo>
                    <a:pt x="13326" y="16"/>
                    <a:pt x="11048" y="192"/>
                    <a:pt x="9025" y="949"/>
                  </a:cubicBezTo>
                  <a:cubicBezTo>
                    <a:pt x="6562" y="1874"/>
                    <a:pt x="5060" y="3423"/>
                    <a:pt x="4559" y="5549"/>
                  </a:cubicBezTo>
                  <a:cubicBezTo>
                    <a:pt x="3870" y="8474"/>
                    <a:pt x="2651" y="9327"/>
                    <a:pt x="1469" y="10153"/>
                  </a:cubicBezTo>
                  <a:cubicBezTo>
                    <a:pt x="937" y="10527"/>
                    <a:pt x="433" y="10879"/>
                    <a:pt x="1" y="11399"/>
                  </a:cubicBezTo>
                  <a:lnTo>
                    <a:pt x="685" y="11969"/>
                  </a:lnTo>
                  <a:cubicBezTo>
                    <a:pt x="1045" y="11541"/>
                    <a:pt x="1500" y="11223"/>
                    <a:pt x="1981" y="10883"/>
                  </a:cubicBezTo>
                  <a:cubicBezTo>
                    <a:pt x="3178" y="10049"/>
                    <a:pt x="4662" y="9009"/>
                    <a:pt x="5427" y="5755"/>
                  </a:cubicBezTo>
                  <a:cubicBezTo>
                    <a:pt x="5855" y="3935"/>
                    <a:pt x="7170" y="2601"/>
                    <a:pt x="9338" y="1786"/>
                  </a:cubicBezTo>
                  <a:cubicBezTo>
                    <a:pt x="11243" y="1071"/>
                    <a:pt x="13407" y="907"/>
                    <a:pt x="14890" y="892"/>
                  </a:cubicBezTo>
                  <a:cubicBezTo>
                    <a:pt x="14925" y="891"/>
                    <a:pt x="14959" y="891"/>
                    <a:pt x="14993" y="891"/>
                  </a:cubicBezTo>
                  <a:cubicBezTo>
                    <a:pt x="17164" y="891"/>
                    <a:pt x="17222" y="1491"/>
                    <a:pt x="17437" y="1943"/>
                  </a:cubicBezTo>
                  <a:cubicBezTo>
                    <a:pt x="17663" y="2421"/>
                    <a:pt x="17858" y="2914"/>
                    <a:pt x="17923" y="3033"/>
                  </a:cubicBezTo>
                  <a:lnTo>
                    <a:pt x="18726" y="2647"/>
                  </a:lnTo>
                  <a:cubicBezTo>
                    <a:pt x="18680" y="2563"/>
                    <a:pt x="18584" y="2303"/>
                    <a:pt x="18313" y="1702"/>
                  </a:cubicBezTo>
                  <a:cubicBezTo>
                    <a:pt x="18021" y="1070"/>
                    <a:pt x="17539" y="0"/>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3879475" y="1270900"/>
              <a:ext cx="60725" cy="52400"/>
            </a:xfrm>
            <a:custGeom>
              <a:avLst/>
              <a:gdLst/>
              <a:ahLst/>
              <a:cxnLst/>
              <a:rect l="l" t="t" r="r" b="b"/>
              <a:pathLst>
                <a:path w="2429" h="2096" extrusionOk="0">
                  <a:moveTo>
                    <a:pt x="371" y="1"/>
                  </a:moveTo>
                  <a:lnTo>
                    <a:pt x="0" y="716"/>
                  </a:lnTo>
                  <a:cubicBezTo>
                    <a:pt x="119" y="808"/>
                    <a:pt x="211" y="884"/>
                    <a:pt x="337" y="999"/>
                  </a:cubicBezTo>
                  <a:cubicBezTo>
                    <a:pt x="501" y="1148"/>
                    <a:pt x="540" y="1163"/>
                    <a:pt x="624" y="1282"/>
                  </a:cubicBezTo>
                  <a:cubicBezTo>
                    <a:pt x="708" y="1400"/>
                    <a:pt x="1144" y="1710"/>
                    <a:pt x="1190" y="1794"/>
                  </a:cubicBezTo>
                  <a:cubicBezTo>
                    <a:pt x="1235" y="1875"/>
                    <a:pt x="1285" y="2066"/>
                    <a:pt x="1381" y="2093"/>
                  </a:cubicBezTo>
                  <a:cubicBezTo>
                    <a:pt x="1388" y="2094"/>
                    <a:pt x="1395" y="2095"/>
                    <a:pt x="1402" y="2095"/>
                  </a:cubicBezTo>
                  <a:cubicBezTo>
                    <a:pt x="1489" y="2095"/>
                    <a:pt x="1541" y="1974"/>
                    <a:pt x="1541" y="1974"/>
                  </a:cubicBezTo>
                  <a:cubicBezTo>
                    <a:pt x="1541" y="1974"/>
                    <a:pt x="1560" y="1995"/>
                    <a:pt x="1614" y="1995"/>
                  </a:cubicBezTo>
                  <a:cubicBezTo>
                    <a:pt x="1629" y="1995"/>
                    <a:pt x="1647" y="1993"/>
                    <a:pt x="1668" y="1989"/>
                  </a:cubicBezTo>
                  <a:cubicBezTo>
                    <a:pt x="1767" y="1974"/>
                    <a:pt x="1790" y="1901"/>
                    <a:pt x="1790" y="1901"/>
                  </a:cubicBezTo>
                  <a:cubicBezTo>
                    <a:pt x="1790" y="1901"/>
                    <a:pt x="1801" y="1928"/>
                    <a:pt x="1885" y="1928"/>
                  </a:cubicBezTo>
                  <a:cubicBezTo>
                    <a:pt x="1970" y="1928"/>
                    <a:pt x="2088" y="1775"/>
                    <a:pt x="2088" y="1775"/>
                  </a:cubicBezTo>
                  <a:cubicBezTo>
                    <a:pt x="2088" y="1775"/>
                    <a:pt x="2136" y="1787"/>
                    <a:pt x="2192" y="1787"/>
                  </a:cubicBezTo>
                  <a:cubicBezTo>
                    <a:pt x="2228" y="1787"/>
                    <a:pt x="2266" y="1782"/>
                    <a:pt x="2298" y="1768"/>
                  </a:cubicBezTo>
                  <a:cubicBezTo>
                    <a:pt x="2383" y="1725"/>
                    <a:pt x="2428" y="1519"/>
                    <a:pt x="2406" y="1389"/>
                  </a:cubicBezTo>
                  <a:cubicBezTo>
                    <a:pt x="2383" y="1259"/>
                    <a:pt x="2130" y="922"/>
                    <a:pt x="2042" y="800"/>
                  </a:cubicBezTo>
                  <a:cubicBezTo>
                    <a:pt x="1951" y="678"/>
                    <a:pt x="1664" y="666"/>
                    <a:pt x="1308" y="567"/>
                  </a:cubicBezTo>
                  <a:cubicBezTo>
                    <a:pt x="953" y="467"/>
                    <a:pt x="670" y="215"/>
                    <a:pt x="371"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3928700" y="1301700"/>
              <a:ext cx="4050" cy="13600"/>
            </a:xfrm>
            <a:custGeom>
              <a:avLst/>
              <a:gdLst/>
              <a:ahLst/>
              <a:cxnLst/>
              <a:rect l="l" t="t" r="r" b="b"/>
              <a:pathLst>
                <a:path w="162" h="544" extrusionOk="0">
                  <a:moveTo>
                    <a:pt x="1" y="0"/>
                  </a:moveTo>
                  <a:lnTo>
                    <a:pt x="119" y="543"/>
                  </a:lnTo>
                  <a:cubicBezTo>
                    <a:pt x="119" y="543"/>
                    <a:pt x="161" y="318"/>
                    <a:pt x="154" y="226"/>
                  </a:cubicBezTo>
                  <a:cubicBezTo>
                    <a:pt x="142" y="134"/>
                    <a:pt x="1" y="0"/>
                    <a:pt x="1"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3921450" y="1304900"/>
              <a:ext cx="4025" cy="13925"/>
            </a:xfrm>
            <a:custGeom>
              <a:avLst/>
              <a:gdLst/>
              <a:ahLst/>
              <a:cxnLst/>
              <a:rect l="l" t="t" r="r" b="b"/>
              <a:pathLst>
                <a:path w="161" h="557" extrusionOk="0">
                  <a:moveTo>
                    <a:pt x="18" y="1"/>
                  </a:moveTo>
                  <a:cubicBezTo>
                    <a:pt x="16" y="1"/>
                    <a:pt x="14" y="1"/>
                    <a:pt x="11" y="2"/>
                  </a:cubicBezTo>
                  <a:cubicBezTo>
                    <a:pt x="4" y="6"/>
                    <a:pt x="0" y="14"/>
                    <a:pt x="4" y="21"/>
                  </a:cubicBezTo>
                  <a:cubicBezTo>
                    <a:pt x="4" y="25"/>
                    <a:pt x="111" y="331"/>
                    <a:pt x="119" y="392"/>
                  </a:cubicBezTo>
                  <a:cubicBezTo>
                    <a:pt x="130" y="450"/>
                    <a:pt x="96" y="534"/>
                    <a:pt x="96" y="538"/>
                  </a:cubicBezTo>
                  <a:cubicBezTo>
                    <a:pt x="96" y="545"/>
                    <a:pt x="99" y="553"/>
                    <a:pt x="107" y="557"/>
                  </a:cubicBezTo>
                  <a:lnTo>
                    <a:pt x="111" y="557"/>
                  </a:lnTo>
                  <a:cubicBezTo>
                    <a:pt x="119" y="557"/>
                    <a:pt x="122" y="553"/>
                    <a:pt x="126" y="549"/>
                  </a:cubicBezTo>
                  <a:cubicBezTo>
                    <a:pt x="126" y="545"/>
                    <a:pt x="161" y="453"/>
                    <a:pt x="149" y="385"/>
                  </a:cubicBezTo>
                  <a:cubicBezTo>
                    <a:pt x="141" y="323"/>
                    <a:pt x="34" y="25"/>
                    <a:pt x="31" y="10"/>
                  </a:cubicBezTo>
                  <a:cubicBezTo>
                    <a:pt x="31" y="4"/>
                    <a:pt x="24" y="1"/>
                    <a:pt x="18"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3913975" y="1308625"/>
              <a:ext cx="4525" cy="12025"/>
            </a:xfrm>
            <a:custGeom>
              <a:avLst/>
              <a:gdLst/>
              <a:ahLst/>
              <a:cxnLst/>
              <a:rect l="l" t="t" r="r" b="b"/>
              <a:pathLst>
                <a:path w="181" h="481" extrusionOk="0">
                  <a:moveTo>
                    <a:pt x="19" y="1"/>
                  </a:moveTo>
                  <a:cubicBezTo>
                    <a:pt x="17" y="1"/>
                    <a:pt x="14" y="1"/>
                    <a:pt x="12" y="2"/>
                  </a:cubicBezTo>
                  <a:cubicBezTo>
                    <a:pt x="5" y="6"/>
                    <a:pt x="1" y="18"/>
                    <a:pt x="5" y="25"/>
                  </a:cubicBezTo>
                  <a:cubicBezTo>
                    <a:pt x="8" y="25"/>
                    <a:pt x="123" y="297"/>
                    <a:pt x="146" y="465"/>
                  </a:cubicBezTo>
                  <a:cubicBezTo>
                    <a:pt x="150" y="473"/>
                    <a:pt x="154" y="480"/>
                    <a:pt x="161" y="480"/>
                  </a:cubicBezTo>
                  <a:lnTo>
                    <a:pt x="165" y="480"/>
                  </a:lnTo>
                  <a:cubicBezTo>
                    <a:pt x="173" y="476"/>
                    <a:pt x="180" y="469"/>
                    <a:pt x="177" y="461"/>
                  </a:cubicBezTo>
                  <a:cubicBezTo>
                    <a:pt x="150" y="285"/>
                    <a:pt x="39" y="21"/>
                    <a:pt x="35" y="10"/>
                  </a:cubicBezTo>
                  <a:cubicBezTo>
                    <a:pt x="32" y="4"/>
                    <a:pt x="25" y="1"/>
                    <a:pt x="19"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013300" y="1358950"/>
              <a:ext cx="224950" cy="435550"/>
            </a:xfrm>
            <a:custGeom>
              <a:avLst/>
              <a:gdLst/>
              <a:ahLst/>
              <a:cxnLst/>
              <a:rect l="l" t="t" r="r" b="b"/>
              <a:pathLst>
                <a:path w="8998" h="17422" extrusionOk="0">
                  <a:moveTo>
                    <a:pt x="804" y="1"/>
                  </a:moveTo>
                  <a:lnTo>
                    <a:pt x="1" y="387"/>
                  </a:lnTo>
                  <a:lnTo>
                    <a:pt x="8195" y="17422"/>
                  </a:lnTo>
                  <a:lnTo>
                    <a:pt x="8998" y="17032"/>
                  </a:lnTo>
                  <a:lnTo>
                    <a:pt x="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4047150" y="1364200"/>
              <a:ext cx="23250" cy="63125"/>
            </a:xfrm>
            <a:custGeom>
              <a:avLst/>
              <a:gdLst/>
              <a:ahLst/>
              <a:cxnLst/>
              <a:rect l="l" t="t" r="r" b="b"/>
              <a:pathLst>
                <a:path w="930" h="2525" extrusionOk="0">
                  <a:moveTo>
                    <a:pt x="0" y="1"/>
                  </a:moveTo>
                  <a:cubicBezTo>
                    <a:pt x="0" y="1"/>
                    <a:pt x="50" y="735"/>
                    <a:pt x="111" y="1064"/>
                  </a:cubicBezTo>
                  <a:cubicBezTo>
                    <a:pt x="191" y="1496"/>
                    <a:pt x="494" y="1748"/>
                    <a:pt x="559" y="1852"/>
                  </a:cubicBezTo>
                  <a:cubicBezTo>
                    <a:pt x="627" y="1951"/>
                    <a:pt x="555" y="2089"/>
                    <a:pt x="555" y="2089"/>
                  </a:cubicBezTo>
                  <a:cubicBezTo>
                    <a:pt x="494" y="2123"/>
                    <a:pt x="390" y="2295"/>
                    <a:pt x="383" y="2395"/>
                  </a:cubicBezTo>
                  <a:cubicBezTo>
                    <a:pt x="379" y="2470"/>
                    <a:pt x="436" y="2525"/>
                    <a:pt x="496" y="2525"/>
                  </a:cubicBezTo>
                  <a:cubicBezTo>
                    <a:pt x="509" y="2525"/>
                    <a:pt x="523" y="2522"/>
                    <a:pt x="536" y="2517"/>
                  </a:cubicBezTo>
                  <a:cubicBezTo>
                    <a:pt x="608" y="2490"/>
                    <a:pt x="815" y="2353"/>
                    <a:pt x="872" y="2322"/>
                  </a:cubicBezTo>
                  <a:cubicBezTo>
                    <a:pt x="929" y="2295"/>
                    <a:pt x="929" y="1993"/>
                    <a:pt x="922" y="1787"/>
                  </a:cubicBezTo>
                  <a:cubicBezTo>
                    <a:pt x="914" y="1584"/>
                    <a:pt x="490" y="1190"/>
                    <a:pt x="467" y="1072"/>
                  </a:cubicBezTo>
                  <a:cubicBezTo>
                    <a:pt x="448" y="976"/>
                    <a:pt x="73" y="253"/>
                    <a:pt x="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4026150" y="1407825"/>
              <a:ext cx="17675" cy="10800"/>
            </a:xfrm>
            <a:custGeom>
              <a:avLst/>
              <a:gdLst/>
              <a:ahLst/>
              <a:cxnLst/>
              <a:rect l="l" t="t" r="r" b="b"/>
              <a:pathLst>
                <a:path w="707" h="432" extrusionOk="0">
                  <a:moveTo>
                    <a:pt x="612" y="1"/>
                  </a:moveTo>
                  <a:cubicBezTo>
                    <a:pt x="437" y="1"/>
                    <a:pt x="49" y="168"/>
                    <a:pt x="49" y="168"/>
                  </a:cubicBezTo>
                  <a:cubicBezTo>
                    <a:pt x="0" y="265"/>
                    <a:pt x="87" y="432"/>
                    <a:pt x="148" y="432"/>
                  </a:cubicBezTo>
                  <a:cubicBezTo>
                    <a:pt x="149" y="432"/>
                    <a:pt x="151" y="432"/>
                    <a:pt x="152" y="432"/>
                  </a:cubicBezTo>
                  <a:cubicBezTo>
                    <a:pt x="152" y="432"/>
                    <a:pt x="706" y="195"/>
                    <a:pt x="695" y="45"/>
                  </a:cubicBezTo>
                  <a:cubicBezTo>
                    <a:pt x="692" y="13"/>
                    <a:pt x="660" y="1"/>
                    <a:pt x="612"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4028500" y="1410775"/>
              <a:ext cx="19900" cy="15150"/>
            </a:xfrm>
            <a:custGeom>
              <a:avLst/>
              <a:gdLst/>
              <a:ahLst/>
              <a:cxnLst/>
              <a:rect l="l" t="t" r="r" b="b"/>
              <a:pathLst>
                <a:path w="796" h="606" extrusionOk="0">
                  <a:moveTo>
                    <a:pt x="625" y="0"/>
                  </a:moveTo>
                  <a:cubicBezTo>
                    <a:pt x="596" y="0"/>
                    <a:pt x="566" y="11"/>
                    <a:pt x="540" y="31"/>
                  </a:cubicBezTo>
                  <a:cubicBezTo>
                    <a:pt x="471" y="80"/>
                    <a:pt x="1" y="314"/>
                    <a:pt x="20" y="440"/>
                  </a:cubicBezTo>
                  <a:cubicBezTo>
                    <a:pt x="36" y="541"/>
                    <a:pt x="83" y="605"/>
                    <a:pt x="148" y="605"/>
                  </a:cubicBezTo>
                  <a:cubicBezTo>
                    <a:pt x="162" y="605"/>
                    <a:pt x="177" y="603"/>
                    <a:pt x="192" y="597"/>
                  </a:cubicBezTo>
                  <a:cubicBezTo>
                    <a:pt x="226" y="581"/>
                    <a:pt x="345" y="490"/>
                    <a:pt x="459" y="413"/>
                  </a:cubicBezTo>
                  <a:cubicBezTo>
                    <a:pt x="628" y="298"/>
                    <a:pt x="796" y="180"/>
                    <a:pt x="731" y="65"/>
                  </a:cubicBezTo>
                  <a:cubicBezTo>
                    <a:pt x="708" y="22"/>
                    <a:pt x="668" y="0"/>
                    <a:pt x="625"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4032425" y="1419225"/>
              <a:ext cx="15800" cy="12675"/>
            </a:xfrm>
            <a:custGeom>
              <a:avLst/>
              <a:gdLst/>
              <a:ahLst/>
              <a:cxnLst/>
              <a:rect l="l" t="t" r="r" b="b"/>
              <a:pathLst>
                <a:path w="632" h="507" extrusionOk="0">
                  <a:moveTo>
                    <a:pt x="476" y="1"/>
                  </a:moveTo>
                  <a:cubicBezTo>
                    <a:pt x="425" y="1"/>
                    <a:pt x="367" y="25"/>
                    <a:pt x="318" y="60"/>
                  </a:cubicBezTo>
                  <a:cubicBezTo>
                    <a:pt x="230" y="121"/>
                    <a:pt x="31" y="251"/>
                    <a:pt x="16" y="339"/>
                  </a:cubicBezTo>
                  <a:cubicBezTo>
                    <a:pt x="0" y="427"/>
                    <a:pt x="35" y="484"/>
                    <a:pt x="104" y="503"/>
                  </a:cubicBezTo>
                  <a:cubicBezTo>
                    <a:pt x="110" y="505"/>
                    <a:pt x="116" y="506"/>
                    <a:pt x="123" y="506"/>
                  </a:cubicBezTo>
                  <a:cubicBezTo>
                    <a:pt x="197" y="506"/>
                    <a:pt x="322" y="405"/>
                    <a:pt x="410" y="331"/>
                  </a:cubicBezTo>
                  <a:cubicBezTo>
                    <a:pt x="509" y="251"/>
                    <a:pt x="631" y="159"/>
                    <a:pt x="570" y="52"/>
                  </a:cubicBezTo>
                  <a:cubicBezTo>
                    <a:pt x="548" y="15"/>
                    <a:pt x="514" y="1"/>
                    <a:pt x="476"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4038150" y="1428900"/>
              <a:ext cx="10825" cy="8000"/>
            </a:xfrm>
            <a:custGeom>
              <a:avLst/>
              <a:gdLst/>
              <a:ahLst/>
              <a:cxnLst/>
              <a:rect l="l" t="t" r="r" b="b"/>
              <a:pathLst>
                <a:path w="433" h="320" extrusionOk="0">
                  <a:moveTo>
                    <a:pt x="240" y="0"/>
                  </a:moveTo>
                  <a:cubicBezTo>
                    <a:pt x="212" y="0"/>
                    <a:pt x="186" y="8"/>
                    <a:pt x="165" y="21"/>
                  </a:cubicBezTo>
                  <a:cubicBezTo>
                    <a:pt x="112" y="55"/>
                    <a:pt x="1" y="105"/>
                    <a:pt x="16" y="185"/>
                  </a:cubicBezTo>
                  <a:cubicBezTo>
                    <a:pt x="27" y="263"/>
                    <a:pt x="103" y="319"/>
                    <a:pt x="160" y="319"/>
                  </a:cubicBezTo>
                  <a:cubicBezTo>
                    <a:pt x="162" y="319"/>
                    <a:pt x="163" y="319"/>
                    <a:pt x="165" y="319"/>
                  </a:cubicBezTo>
                  <a:cubicBezTo>
                    <a:pt x="223" y="311"/>
                    <a:pt x="433" y="239"/>
                    <a:pt x="356" y="70"/>
                  </a:cubicBezTo>
                  <a:cubicBezTo>
                    <a:pt x="333" y="21"/>
                    <a:pt x="285" y="0"/>
                    <a:pt x="240"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3914450" y="952825"/>
              <a:ext cx="86925" cy="110875"/>
            </a:xfrm>
            <a:custGeom>
              <a:avLst/>
              <a:gdLst/>
              <a:ahLst/>
              <a:cxnLst/>
              <a:rect l="l" t="t" r="r" b="b"/>
              <a:pathLst>
                <a:path w="3477" h="4435" extrusionOk="0">
                  <a:moveTo>
                    <a:pt x="1770" y="1"/>
                  </a:moveTo>
                  <a:cubicBezTo>
                    <a:pt x="1583" y="1"/>
                    <a:pt x="1399" y="29"/>
                    <a:pt x="1236" y="94"/>
                  </a:cubicBezTo>
                  <a:cubicBezTo>
                    <a:pt x="441" y="411"/>
                    <a:pt x="383" y="1111"/>
                    <a:pt x="192" y="1811"/>
                  </a:cubicBezTo>
                  <a:cubicBezTo>
                    <a:pt x="1" y="2515"/>
                    <a:pt x="272" y="3035"/>
                    <a:pt x="632" y="3581"/>
                  </a:cubicBezTo>
                  <a:cubicBezTo>
                    <a:pt x="865" y="3933"/>
                    <a:pt x="1312" y="4319"/>
                    <a:pt x="1748" y="4426"/>
                  </a:cubicBezTo>
                  <a:cubicBezTo>
                    <a:pt x="1771" y="4432"/>
                    <a:pt x="1794" y="4435"/>
                    <a:pt x="1818" y="4435"/>
                  </a:cubicBezTo>
                  <a:cubicBezTo>
                    <a:pt x="2249" y="4435"/>
                    <a:pt x="2855" y="3543"/>
                    <a:pt x="3025" y="2847"/>
                  </a:cubicBezTo>
                  <a:cubicBezTo>
                    <a:pt x="3083" y="2622"/>
                    <a:pt x="3312" y="2182"/>
                    <a:pt x="3393" y="1777"/>
                  </a:cubicBezTo>
                  <a:cubicBezTo>
                    <a:pt x="3477" y="1325"/>
                    <a:pt x="3385" y="836"/>
                    <a:pt x="3033" y="465"/>
                  </a:cubicBezTo>
                  <a:cubicBezTo>
                    <a:pt x="2776" y="197"/>
                    <a:pt x="2259" y="1"/>
                    <a:pt x="177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3966550" y="1009750"/>
              <a:ext cx="6625" cy="25350"/>
            </a:xfrm>
            <a:custGeom>
              <a:avLst/>
              <a:gdLst/>
              <a:ahLst/>
              <a:cxnLst/>
              <a:rect l="l" t="t" r="r" b="b"/>
              <a:pathLst>
                <a:path w="265" h="1014" extrusionOk="0">
                  <a:moveTo>
                    <a:pt x="234" y="0"/>
                  </a:moveTo>
                  <a:cubicBezTo>
                    <a:pt x="215" y="0"/>
                    <a:pt x="200" y="16"/>
                    <a:pt x="196" y="31"/>
                  </a:cubicBezTo>
                  <a:lnTo>
                    <a:pt x="150" y="891"/>
                  </a:lnTo>
                  <a:cubicBezTo>
                    <a:pt x="142" y="910"/>
                    <a:pt x="131" y="926"/>
                    <a:pt x="112" y="937"/>
                  </a:cubicBezTo>
                  <a:cubicBezTo>
                    <a:pt x="101" y="944"/>
                    <a:pt x="91" y="946"/>
                    <a:pt x="80" y="946"/>
                  </a:cubicBezTo>
                  <a:cubicBezTo>
                    <a:pt x="70" y="946"/>
                    <a:pt x="61" y="945"/>
                    <a:pt x="51" y="941"/>
                  </a:cubicBezTo>
                  <a:cubicBezTo>
                    <a:pt x="47" y="939"/>
                    <a:pt x="44" y="939"/>
                    <a:pt x="40" y="939"/>
                  </a:cubicBezTo>
                  <a:cubicBezTo>
                    <a:pt x="27" y="939"/>
                    <a:pt x="14" y="948"/>
                    <a:pt x="8" y="960"/>
                  </a:cubicBezTo>
                  <a:cubicBezTo>
                    <a:pt x="1" y="979"/>
                    <a:pt x="12" y="998"/>
                    <a:pt x="28" y="1006"/>
                  </a:cubicBezTo>
                  <a:cubicBezTo>
                    <a:pt x="43" y="1010"/>
                    <a:pt x="62" y="1014"/>
                    <a:pt x="77" y="1014"/>
                  </a:cubicBezTo>
                  <a:cubicBezTo>
                    <a:pt x="100" y="1014"/>
                    <a:pt x="123" y="1006"/>
                    <a:pt x="142" y="995"/>
                  </a:cubicBezTo>
                  <a:cubicBezTo>
                    <a:pt x="181" y="975"/>
                    <a:pt x="207" y="945"/>
                    <a:pt x="215" y="903"/>
                  </a:cubicBezTo>
                  <a:lnTo>
                    <a:pt x="215" y="899"/>
                  </a:lnTo>
                  <a:lnTo>
                    <a:pt x="265" y="35"/>
                  </a:lnTo>
                  <a:cubicBezTo>
                    <a:pt x="265" y="16"/>
                    <a:pt x="249" y="0"/>
                    <a:pt x="234"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3954425" y="1038400"/>
              <a:ext cx="16175" cy="8450"/>
            </a:xfrm>
            <a:custGeom>
              <a:avLst/>
              <a:gdLst/>
              <a:ahLst/>
              <a:cxnLst/>
              <a:rect l="l" t="t" r="r" b="b"/>
              <a:pathLst>
                <a:path w="647" h="338" extrusionOk="0">
                  <a:moveTo>
                    <a:pt x="25" y="1"/>
                  </a:moveTo>
                  <a:cubicBezTo>
                    <a:pt x="12" y="1"/>
                    <a:pt x="1" y="11"/>
                    <a:pt x="4" y="25"/>
                  </a:cubicBezTo>
                  <a:cubicBezTo>
                    <a:pt x="8" y="116"/>
                    <a:pt x="96" y="296"/>
                    <a:pt x="264" y="330"/>
                  </a:cubicBezTo>
                  <a:cubicBezTo>
                    <a:pt x="287" y="335"/>
                    <a:pt x="310" y="337"/>
                    <a:pt x="333" y="337"/>
                  </a:cubicBezTo>
                  <a:cubicBezTo>
                    <a:pt x="456" y="337"/>
                    <a:pt x="569" y="273"/>
                    <a:pt x="623" y="212"/>
                  </a:cubicBezTo>
                  <a:cubicBezTo>
                    <a:pt x="646" y="189"/>
                    <a:pt x="635" y="147"/>
                    <a:pt x="604" y="139"/>
                  </a:cubicBezTo>
                  <a:lnTo>
                    <a:pt x="31" y="2"/>
                  </a:lnTo>
                  <a:cubicBezTo>
                    <a:pt x="29" y="1"/>
                    <a:pt x="27"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909100" y="995400"/>
              <a:ext cx="20975" cy="30275"/>
            </a:xfrm>
            <a:custGeom>
              <a:avLst/>
              <a:gdLst/>
              <a:ahLst/>
              <a:cxnLst/>
              <a:rect l="l" t="t" r="r" b="b"/>
              <a:pathLst>
                <a:path w="839" h="1211" extrusionOk="0">
                  <a:moveTo>
                    <a:pt x="434" y="1"/>
                  </a:moveTo>
                  <a:cubicBezTo>
                    <a:pt x="421" y="1"/>
                    <a:pt x="408" y="2"/>
                    <a:pt x="395" y="5"/>
                  </a:cubicBezTo>
                  <a:cubicBezTo>
                    <a:pt x="200" y="47"/>
                    <a:pt x="1" y="356"/>
                    <a:pt x="66" y="685"/>
                  </a:cubicBezTo>
                  <a:cubicBezTo>
                    <a:pt x="129" y="988"/>
                    <a:pt x="313" y="1210"/>
                    <a:pt x="494" y="1210"/>
                  </a:cubicBezTo>
                  <a:cubicBezTo>
                    <a:pt x="509" y="1210"/>
                    <a:pt x="525" y="1209"/>
                    <a:pt x="540" y="1205"/>
                  </a:cubicBezTo>
                  <a:cubicBezTo>
                    <a:pt x="735" y="1167"/>
                    <a:pt x="838" y="869"/>
                    <a:pt x="773" y="540"/>
                  </a:cubicBezTo>
                  <a:cubicBezTo>
                    <a:pt x="709" y="234"/>
                    <a:pt x="605" y="1"/>
                    <a:pt x="434"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3952975" y="1009525"/>
              <a:ext cx="6450" cy="9375"/>
            </a:xfrm>
            <a:custGeom>
              <a:avLst/>
              <a:gdLst/>
              <a:ahLst/>
              <a:cxnLst/>
              <a:rect l="l" t="t" r="r" b="b"/>
              <a:pathLst>
                <a:path w="258" h="375" extrusionOk="0">
                  <a:moveTo>
                    <a:pt x="165" y="1"/>
                  </a:moveTo>
                  <a:cubicBezTo>
                    <a:pt x="110" y="1"/>
                    <a:pt x="49" y="70"/>
                    <a:pt x="28" y="162"/>
                  </a:cubicBezTo>
                  <a:cubicBezTo>
                    <a:pt x="1" y="266"/>
                    <a:pt x="28" y="361"/>
                    <a:pt x="85" y="373"/>
                  </a:cubicBezTo>
                  <a:cubicBezTo>
                    <a:pt x="90" y="374"/>
                    <a:pt x="95" y="375"/>
                    <a:pt x="101" y="375"/>
                  </a:cubicBezTo>
                  <a:cubicBezTo>
                    <a:pt x="154" y="375"/>
                    <a:pt x="209" y="306"/>
                    <a:pt x="230" y="216"/>
                  </a:cubicBezTo>
                  <a:cubicBezTo>
                    <a:pt x="257" y="113"/>
                    <a:pt x="230" y="17"/>
                    <a:pt x="177" y="2"/>
                  </a:cubicBezTo>
                  <a:cubicBezTo>
                    <a:pt x="173" y="1"/>
                    <a:pt x="169" y="1"/>
                    <a:pt x="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3981475" y="1016575"/>
              <a:ext cx="6425" cy="9375"/>
            </a:xfrm>
            <a:custGeom>
              <a:avLst/>
              <a:gdLst/>
              <a:ahLst/>
              <a:cxnLst/>
              <a:rect l="l" t="t" r="r" b="b"/>
              <a:pathLst>
                <a:path w="257" h="375" extrusionOk="0">
                  <a:moveTo>
                    <a:pt x="157" y="1"/>
                  </a:moveTo>
                  <a:cubicBezTo>
                    <a:pt x="104" y="1"/>
                    <a:pt x="48" y="69"/>
                    <a:pt x="23" y="160"/>
                  </a:cubicBezTo>
                  <a:cubicBezTo>
                    <a:pt x="0" y="263"/>
                    <a:pt x="23" y="358"/>
                    <a:pt x="81" y="374"/>
                  </a:cubicBezTo>
                  <a:cubicBezTo>
                    <a:pt x="85" y="374"/>
                    <a:pt x="89" y="375"/>
                    <a:pt x="93" y="375"/>
                  </a:cubicBezTo>
                  <a:cubicBezTo>
                    <a:pt x="147" y="375"/>
                    <a:pt x="205" y="306"/>
                    <a:pt x="230" y="213"/>
                  </a:cubicBezTo>
                  <a:cubicBezTo>
                    <a:pt x="257" y="110"/>
                    <a:pt x="230" y="14"/>
                    <a:pt x="172" y="3"/>
                  </a:cubicBezTo>
                  <a:cubicBezTo>
                    <a:pt x="167" y="1"/>
                    <a:pt x="162" y="1"/>
                    <a:pt x="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3914175" y="1000850"/>
              <a:ext cx="8825" cy="17825"/>
            </a:xfrm>
            <a:custGeom>
              <a:avLst/>
              <a:gdLst/>
              <a:ahLst/>
              <a:cxnLst/>
              <a:rect l="l" t="t" r="r" b="b"/>
              <a:pathLst>
                <a:path w="353" h="713" extrusionOk="0">
                  <a:moveTo>
                    <a:pt x="233" y="1"/>
                  </a:moveTo>
                  <a:cubicBezTo>
                    <a:pt x="194" y="1"/>
                    <a:pt x="152" y="17"/>
                    <a:pt x="119" y="51"/>
                  </a:cubicBezTo>
                  <a:cubicBezTo>
                    <a:pt x="81" y="89"/>
                    <a:pt x="65" y="138"/>
                    <a:pt x="54" y="173"/>
                  </a:cubicBezTo>
                  <a:cubicBezTo>
                    <a:pt x="0" y="364"/>
                    <a:pt x="46" y="571"/>
                    <a:pt x="169" y="704"/>
                  </a:cubicBezTo>
                  <a:cubicBezTo>
                    <a:pt x="176" y="708"/>
                    <a:pt x="184" y="712"/>
                    <a:pt x="192" y="712"/>
                  </a:cubicBezTo>
                  <a:cubicBezTo>
                    <a:pt x="203" y="712"/>
                    <a:pt x="211" y="712"/>
                    <a:pt x="215" y="704"/>
                  </a:cubicBezTo>
                  <a:cubicBezTo>
                    <a:pt x="230" y="693"/>
                    <a:pt x="230" y="670"/>
                    <a:pt x="218" y="659"/>
                  </a:cubicBezTo>
                  <a:cubicBezTo>
                    <a:pt x="111" y="540"/>
                    <a:pt x="69" y="360"/>
                    <a:pt x="119" y="192"/>
                  </a:cubicBezTo>
                  <a:cubicBezTo>
                    <a:pt x="130" y="146"/>
                    <a:pt x="146" y="116"/>
                    <a:pt x="169" y="96"/>
                  </a:cubicBezTo>
                  <a:cubicBezTo>
                    <a:pt x="184" y="81"/>
                    <a:pt x="208" y="68"/>
                    <a:pt x="230" y="68"/>
                  </a:cubicBezTo>
                  <a:cubicBezTo>
                    <a:pt x="235" y="68"/>
                    <a:pt x="240" y="68"/>
                    <a:pt x="245" y="70"/>
                  </a:cubicBezTo>
                  <a:cubicBezTo>
                    <a:pt x="260" y="73"/>
                    <a:pt x="268" y="81"/>
                    <a:pt x="276" y="96"/>
                  </a:cubicBezTo>
                  <a:cubicBezTo>
                    <a:pt x="280" y="100"/>
                    <a:pt x="283" y="112"/>
                    <a:pt x="280" y="119"/>
                  </a:cubicBezTo>
                  <a:cubicBezTo>
                    <a:pt x="272" y="138"/>
                    <a:pt x="280" y="158"/>
                    <a:pt x="299" y="165"/>
                  </a:cubicBezTo>
                  <a:cubicBezTo>
                    <a:pt x="302" y="167"/>
                    <a:pt x="306" y="168"/>
                    <a:pt x="309" y="168"/>
                  </a:cubicBezTo>
                  <a:cubicBezTo>
                    <a:pt x="322" y="168"/>
                    <a:pt x="335" y="158"/>
                    <a:pt x="341" y="146"/>
                  </a:cubicBezTo>
                  <a:cubicBezTo>
                    <a:pt x="352" y="119"/>
                    <a:pt x="348" y="93"/>
                    <a:pt x="337" y="66"/>
                  </a:cubicBezTo>
                  <a:cubicBezTo>
                    <a:pt x="322" y="35"/>
                    <a:pt x="295" y="12"/>
                    <a:pt x="264" y="5"/>
                  </a:cubicBezTo>
                  <a:cubicBezTo>
                    <a:pt x="254" y="2"/>
                    <a:pt x="244" y="1"/>
                    <a:pt x="233"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3943225" y="996150"/>
              <a:ext cx="19825" cy="6650"/>
            </a:xfrm>
            <a:custGeom>
              <a:avLst/>
              <a:gdLst/>
              <a:ahLst/>
              <a:cxnLst/>
              <a:rect l="l" t="t" r="r" b="b"/>
              <a:pathLst>
                <a:path w="793" h="266" extrusionOk="0">
                  <a:moveTo>
                    <a:pt x="360" y="0"/>
                  </a:moveTo>
                  <a:cubicBezTo>
                    <a:pt x="315" y="0"/>
                    <a:pt x="269" y="4"/>
                    <a:pt x="226" y="13"/>
                  </a:cubicBezTo>
                  <a:cubicBezTo>
                    <a:pt x="196" y="17"/>
                    <a:pt x="165" y="24"/>
                    <a:pt x="138" y="32"/>
                  </a:cubicBezTo>
                  <a:cubicBezTo>
                    <a:pt x="123" y="40"/>
                    <a:pt x="108" y="44"/>
                    <a:pt x="93" y="51"/>
                  </a:cubicBezTo>
                  <a:cubicBezTo>
                    <a:pt x="81" y="55"/>
                    <a:pt x="70" y="63"/>
                    <a:pt x="54" y="70"/>
                  </a:cubicBezTo>
                  <a:cubicBezTo>
                    <a:pt x="20" y="86"/>
                    <a:pt x="1" y="128"/>
                    <a:pt x="16" y="162"/>
                  </a:cubicBezTo>
                  <a:cubicBezTo>
                    <a:pt x="24" y="189"/>
                    <a:pt x="47" y="208"/>
                    <a:pt x="73" y="212"/>
                  </a:cubicBezTo>
                  <a:lnTo>
                    <a:pt x="100" y="216"/>
                  </a:lnTo>
                  <a:lnTo>
                    <a:pt x="169" y="216"/>
                  </a:lnTo>
                  <a:cubicBezTo>
                    <a:pt x="196" y="216"/>
                    <a:pt x="219" y="216"/>
                    <a:pt x="242" y="219"/>
                  </a:cubicBezTo>
                  <a:cubicBezTo>
                    <a:pt x="291" y="219"/>
                    <a:pt x="341" y="223"/>
                    <a:pt x="387" y="227"/>
                  </a:cubicBezTo>
                  <a:cubicBezTo>
                    <a:pt x="437" y="231"/>
                    <a:pt x="486" y="239"/>
                    <a:pt x="532" y="242"/>
                  </a:cubicBezTo>
                  <a:cubicBezTo>
                    <a:pt x="582" y="250"/>
                    <a:pt x="632" y="258"/>
                    <a:pt x="681" y="265"/>
                  </a:cubicBezTo>
                  <a:lnTo>
                    <a:pt x="685" y="265"/>
                  </a:lnTo>
                  <a:cubicBezTo>
                    <a:pt x="688" y="266"/>
                    <a:pt x="691" y="266"/>
                    <a:pt x="694" y="266"/>
                  </a:cubicBezTo>
                  <a:cubicBezTo>
                    <a:pt x="736" y="266"/>
                    <a:pt x="774" y="239"/>
                    <a:pt x="785" y="196"/>
                  </a:cubicBezTo>
                  <a:cubicBezTo>
                    <a:pt x="792" y="158"/>
                    <a:pt x="773" y="120"/>
                    <a:pt x="743" y="101"/>
                  </a:cubicBezTo>
                  <a:cubicBezTo>
                    <a:pt x="693" y="70"/>
                    <a:pt x="639" y="47"/>
                    <a:pt x="582" y="32"/>
                  </a:cubicBezTo>
                  <a:cubicBezTo>
                    <a:pt x="525" y="13"/>
                    <a:pt x="464" y="5"/>
                    <a:pt x="406" y="1"/>
                  </a:cubicBezTo>
                  <a:cubicBezTo>
                    <a:pt x="391" y="1"/>
                    <a:pt x="376" y="0"/>
                    <a:pt x="360"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3980125" y="1003700"/>
              <a:ext cx="18475" cy="10375"/>
            </a:xfrm>
            <a:custGeom>
              <a:avLst/>
              <a:gdLst/>
              <a:ahLst/>
              <a:cxnLst/>
              <a:rect l="l" t="t" r="r" b="b"/>
              <a:pathLst>
                <a:path w="739" h="415" extrusionOk="0">
                  <a:moveTo>
                    <a:pt x="134" y="0"/>
                  </a:moveTo>
                  <a:cubicBezTo>
                    <a:pt x="119" y="0"/>
                    <a:pt x="104" y="1"/>
                    <a:pt x="89" y="2"/>
                  </a:cubicBezTo>
                  <a:cubicBezTo>
                    <a:pt x="54" y="5"/>
                    <a:pt x="20" y="28"/>
                    <a:pt x="12" y="67"/>
                  </a:cubicBezTo>
                  <a:cubicBezTo>
                    <a:pt x="1" y="112"/>
                    <a:pt x="24" y="154"/>
                    <a:pt x="66" y="174"/>
                  </a:cubicBezTo>
                  <a:lnTo>
                    <a:pt x="70" y="174"/>
                  </a:lnTo>
                  <a:cubicBezTo>
                    <a:pt x="116" y="193"/>
                    <a:pt x="161" y="208"/>
                    <a:pt x="211" y="223"/>
                  </a:cubicBezTo>
                  <a:cubicBezTo>
                    <a:pt x="257" y="242"/>
                    <a:pt x="299" y="258"/>
                    <a:pt x="345" y="277"/>
                  </a:cubicBezTo>
                  <a:cubicBezTo>
                    <a:pt x="391" y="296"/>
                    <a:pt x="437" y="315"/>
                    <a:pt x="479" y="338"/>
                  </a:cubicBezTo>
                  <a:cubicBezTo>
                    <a:pt x="502" y="346"/>
                    <a:pt x="525" y="357"/>
                    <a:pt x="544" y="369"/>
                  </a:cubicBezTo>
                  <a:lnTo>
                    <a:pt x="578" y="388"/>
                  </a:lnTo>
                  <a:cubicBezTo>
                    <a:pt x="590" y="392"/>
                    <a:pt x="601" y="399"/>
                    <a:pt x="609" y="403"/>
                  </a:cubicBezTo>
                  <a:lnTo>
                    <a:pt x="632" y="411"/>
                  </a:lnTo>
                  <a:cubicBezTo>
                    <a:pt x="640" y="413"/>
                    <a:pt x="649" y="414"/>
                    <a:pt x="657" y="414"/>
                  </a:cubicBezTo>
                  <a:cubicBezTo>
                    <a:pt x="675" y="414"/>
                    <a:pt x="693" y="408"/>
                    <a:pt x="708" y="395"/>
                  </a:cubicBezTo>
                  <a:cubicBezTo>
                    <a:pt x="735" y="369"/>
                    <a:pt x="739" y="323"/>
                    <a:pt x="716" y="292"/>
                  </a:cubicBezTo>
                  <a:cubicBezTo>
                    <a:pt x="704" y="277"/>
                    <a:pt x="697" y="269"/>
                    <a:pt x="689" y="258"/>
                  </a:cubicBezTo>
                  <a:cubicBezTo>
                    <a:pt x="678" y="242"/>
                    <a:pt x="670" y="235"/>
                    <a:pt x="658" y="223"/>
                  </a:cubicBezTo>
                  <a:cubicBezTo>
                    <a:pt x="636" y="200"/>
                    <a:pt x="616" y="181"/>
                    <a:pt x="590" y="162"/>
                  </a:cubicBezTo>
                  <a:cubicBezTo>
                    <a:pt x="544" y="124"/>
                    <a:pt x="490" y="93"/>
                    <a:pt x="437" y="70"/>
                  </a:cubicBezTo>
                  <a:cubicBezTo>
                    <a:pt x="383" y="44"/>
                    <a:pt x="326" y="24"/>
                    <a:pt x="265" y="13"/>
                  </a:cubicBezTo>
                  <a:cubicBezTo>
                    <a:pt x="222" y="4"/>
                    <a:pt x="179" y="0"/>
                    <a:pt x="134"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916750" y="952575"/>
              <a:ext cx="83775" cy="57475"/>
            </a:xfrm>
            <a:custGeom>
              <a:avLst/>
              <a:gdLst/>
              <a:ahLst/>
              <a:cxnLst/>
              <a:rect l="l" t="t" r="r" b="b"/>
              <a:pathLst>
                <a:path w="3351" h="2299" extrusionOk="0">
                  <a:moveTo>
                    <a:pt x="1680" y="1"/>
                  </a:moveTo>
                  <a:cubicBezTo>
                    <a:pt x="1490" y="1"/>
                    <a:pt x="1305" y="30"/>
                    <a:pt x="1140" y="96"/>
                  </a:cubicBezTo>
                  <a:cubicBezTo>
                    <a:pt x="1106" y="108"/>
                    <a:pt x="934" y="96"/>
                    <a:pt x="903" y="116"/>
                  </a:cubicBezTo>
                  <a:cubicBezTo>
                    <a:pt x="471" y="322"/>
                    <a:pt x="387" y="735"/>
                    <a:pt x="257" y="1175"/>
                  </a:cubicBezTo>
                  <a:cubicBezTo>
                    <a:pt x="226" y="1286"/>
                    <a:pt x="199" y="1397"/>
                    <a:pt x="173" y="1507"/>
                  </a:cubicBezTo>
                  <a:cubicBezTo>
                    <a:pt x="146" y="1607"/>
                    <a:pt x="1" y="1683"/>
                    <a:pt x="123" y="1722"/>
                  </a:cubicBezTo>
                  <a:cubicBezTo>
                    <a:pt x="185" y="1741"/>
                    <a:pt x="258" y="1750"/>
                    <a:pt x="334" y="1750"/>
                  </a:cubicBezTo>
                  <a:cubicBezTo>
                    <a:pt x="527" y="1750"/>
                    <a:pt x="741" y="1689"/>
                    <a:pt x="853" y="1576"/>
                  </a:cubicBezTo>
                  <a:cubicBezTo>
                    <a:pt x="934" y="1500"/>
                    <a:pt x="995" y="1404"/>
                    <a:pt x="1090" y="1347"/>
                  </a:cubicBezTo>
                  <a:cubicBezTo>
                    <a:pt x="1156" y="1311"/>
                    <a:pt x="1227" y="1299"/>
                    <a:pt x="1301" y="1299"/>
                  </a:cubicBezTo>
                  <a:cubicBezTo>
                    <a:pt x="1431" y="1299"/>
                    <a:pt x="1571" y="1336"/>
                    <a:pt x="1702" y="1343"/>
                  </a:cubicBezTo>
                  <a:cubicBezTo>
                    <a:pt x="1712" y="1343"/>
                    <a:pt x="1722" y="1344"/>
                    <a:pt x="1732" y="1344"/>
                  </a:cubicBezTo>
                  <a:cubicBezTo>
                    <a:pt x="1909" y="1344"/>
                    <a:pt x="2085" y="1280"/>
                    <a:pt x="2222" y="1175"/>
                  </a:cubicBezTo>
                  <a:cubicBezTo>
                    <a:pt x="2299" y="1117"/>
                    <a:pt x="2348" y="1083"/>
                    <a:pt x="2425" y="980"/>
                  </a:cubicBezTo>
                  <a:cubicBezTo>
                    <a:pt x="2500" y="871"/>
                    <a:pt x="2574" y="763"/>
                    <a:pt x="2578" y="733"/>
                  </a:cubicBezTo>
                  <a:lnTo>
                    <a:pt x="2578" y="733"/>
                  </a:lnTo>
                  <a:cubicBezTo>
                    <a:pt x="2574" y="799"/>
                    <a:pt x="2559" y="950"/>
                    <a:pt x="2555" y="1029"/>
                  </a:cubicBezTo>
                  <a:cubicBezTo>
                    <a:pt x="2551" y="1133"/>
                    <a:pt x="2566" y="1278"/>
                    <a:pt x="2582" y="1381"/>
                  </a:cubicBezTo>
                  <a:cubicBezTo>
                    <a:pt x="2593" y="1446"/>
                    <a:pt x="2608" y="1515"/>
                    <a:pt x="2651" y="1565"/>
                  </a:cubicBezTo>
                  <a:cubicBezTo>
                    <a:pt x="2681" y="1603"/>
                    <a:pt x="2723" y="1630"/>
                    <a:pt x="2765" y="1657"/>
                  </a:cubicBezTo>
                  <a:cubicBezTo>
                    <a:pt x="2907" y="1748"/>
                    <a:pt x="3067" y="1852"/>
                    <a:pt x="3098" y="2020"/>
                  </a:cubicBezTo>
                  <a:cubicBezTo>
                    <a:pt x="3109" y="2066"/>
                    <a:pt x="3106" y="2112"/>
                    <a:pt x="3113" y="2157"/>
                  </a:cubicBezTo>
                  <a:cubicBezTo>
                    <a:pt x="3121" y="2207"/>
                    <a:pt x="3140" y="2253"/>
                    <a:pt x="3178" y="2280"/>
                  </a:cubicBezTo>
                  <a:cubicBezTo>
                    <a:pt x="3195" y="2292"/>
                    <a:pt x="3217" y="2298"/>
                    <a:pt x="3237" y="2298"/>
                  </a:cubicBezTo>
                  <a:cubicBezTo>
                    <a:pt x="3263" y="2298"/>
                    <a:pt x="3288" y="2288"/>
                    <a:pt x="3301" y="2264"/>
                  </a:cubicBezTo>
                  <a:cubicBezTo>
                    <a:pt x="3312" y="2249"/>
                    <a:pt x="3316" y="2230"/>
                    <a:pt x="3316" y="2215"/>
                  </a:cubicBezTo>
                  <a:cubicBezTo>
                    <a:pt x="3343" y="2035"/>
                    <a:pt x="3350" y="1855"/>
                    <a:pt x="3343" y="1679"/>
                  </a:cubicBezTo>
                  <a:cubicBezTo>
                    <a:pt x="3335" y="1530"/>
                    <a:pt x="3335" y="1381"/>
                    <a:pt x="3316" y="1236"/>
                  </a:cubicBezTo>
                  <a:cubicBezTo>
                    <a:pt x="3270" y="945"/>
                    <a:pt x="3140" y="678"/>
                    <a:pt x="2941" y="464"/>
                  </a:cubicBezTo>
                  <a:cubicBezTo>
                    <a:pt x="2685" y="196"/>
                    <a:pt x="2169" y="1"/>
                    <a:pt x="1680" y="1"/>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903550" y="998475"/>
              <a:ext cx="72400" cy="102150"/>
            </a:xfrm>
            <a:custGeom>
              <a:avLst/>
              <a:gdLst/>
              <a:ahLst/>
              <a:cxnLst/>
              <a:rect l="l" t="t" r="r" b="b"/>
              <a:pathLst>
                <a:path w="2896" h="4086" extrusionOk="0">
                  <a:moveTo>
                    <a:pt x="880" y="0"/>
                  </a:moveTo>
                  <a:cubicBezTo>
                    <a:pt x="880" y="0"/>
                    <a:pt x="536" y="2405"/>
                    <a:pt x="345" y="2681"/>
                  </a:cubicBezTo>
                  <a:cubicBezTo>
                    <a:pt x="288" y="2765"/>
                    <a:pt x="154" y="2815"/>
                    <a:pt x="1" y="2845"/>
                  </a:cubicBezTo>
                  <a:cubicBezTo>
                    <a:pt x="1" y="2845"/>
                    <a:pt x="238" y="4038"/>
                    <a:pt x="1511" y="4084"/>
                  </a:cubicBezTo>
                  <a:cubicBezTo>
                    <a:pt x="1545" y="4085"/>
                    <a:pt x="1578" y="4086"/>
                    <a:pt x="1609" y="4086"/>
                  </a:cubicBezTo>
                  <a:cubicBezTo>
                    <a:pt x="2896" y="4086"/>
                    <a:pt x="2433" y="3044"/>
                    <a:pt x="2433" y="3044"/>
                  </a:cubicBezTo>
                  <a:cubicBezTo>
                    <a:pt x="2077" y="2887"/>
                    <a:pt x="2188" y="2096"/>
                    <a:pt x="2188" y="2096"/>
                  </a:cubicBezTo>
                  <a:lnTo>
                    <a:pt x="880"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936450" y="1049975"/>
              <a:ext cx="22575" cy="14200"/>
            </a:xfrm>
            <a:custGeom>
              <a:avLst/>
              <a:gdLst/>
              <a:ahLst/>
              <a:cxnLst/>
              <a:rect l="l" t="t" r="r" b="b"/>
              <a:pathLst>
                <a:path w="903" h="568" extrusionOk="0">
                  <a:moveTo>
                    <a:pt x="35" y="0"/>
                  </a:moveTo>
                  <a:cubicBezTo>
                    <a:pt x="26" y="0"/>
                    <a:pt x="18" y="3"/>
                    <a:pt x="12" y="9"/>
                  </a:cubicBezTo>
                  <a:cubicBezTo>
                    <a:pt x="0" y="24"/>
                    <a:pt x="0" y="43"/>
                    <a:pt x="12" y="59"/>
                  </a:cubicBezTo>
                  <a:cubicBezTo>
                    <a:pt x="276" y="315"/>
                    <a:pt x="582" y="498"/>
                    <a:pt x="857" y="567"/>
                  </a:cubicBezTo>
                  <a:lnTo>
                    <a:pt x="865" y="567"/>
                  </a:lnTo>
                  <a:cubicBezTo>
                    <a:pt x="880" y="567"/>
                    <a:pt x="891" y="560"/>
                    <a:pt x="895" y="544"/>
                  </a:cubicBezTo>
                  <a:cubicBezTo>
                    <a:pt x="903" y="525"/>
                    <a:pt x="891" y="506"/>
                    <a:pt x="872" y="502"/>
                  </a:cubicBezTo>
                  <a:cubicBezTo>
                    <a:pt x="608" y="437"/>
                    <a:pt x="314" y="257"/>
                    <a:pt x="58" y="9"/>
                  </a:cubicBezTo>
                  <a:cubicBezTo>
                    <a:pt x="52" y="3"/>
                    <a:pt x="43" y="0"/>
                    <a:pt x="35"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4218150" y="1784725"/>
              <a:ext cx="108925" cy="34450"/>
            </a:xfrm>
            <a:custGeom>
              <a:avLst/>
              <a:gdLst/>
              <a:ahLst/>
              <a:cxnLst/>
              <a:rect l="l" t="t" r="r" b="b"/>
              <a:pathLst>
                <a:path w="4357" h="1378" extrusionOk="0">
                  <a:moveTo>
                    <a:pt x="804" y="1"/>
                  </a:moveTo>
                  <a:lnTo>
                    <a:pt x="1" y="391"/>
                  </a:lnTo>
                  <a:lnTo>
                    <a:pt x="1" y="697"/>
                  </a:lnTo>
                  <a:cubicBezTo>
                    <a:pt x="1" y="1075"/>
                    <a:pt x="307" y="1377"/>
                    <a:pt x="682" y="1377"/>
                  </a:cubicBezTo>
                  <a:lnTo>
                    <a:pt x="4356" y="1377"/>
                  </a:lnTo>
                  <a:lnTo>
                    <a:pt x="4356" y="1182"/>
                  </a:lnTo>
                  <a:cubicBezTo>
                    <a:pt x="4356" y="1060"/>
                    <a:pt x="4280" y="957"/>
                    <a:pt x="4169" y="915"/>
                  </a:cubicBezTo>
                  <a:cubicBezTo>
                    <a:pt x="3186" y="567"/>
                    <a:pt x="2150" y="391"/>
                    <a:pt x="1110" y="391"/>
                  </a:cubicBez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Content Placeholder 3" descr="A diagram of a software process&#10;&#10;Description automatically generated">
            <a:extLst>
              <a:ext uri="{FF2B5EF4-FFF2-40B4-BE49-F238E27FC236}">
                <a16:creationId xmlns:a16="http://schemas.microsoft.com/office/drawing/2014/main" id="{59888610-DC1A-0ACA-CB04-5CC7355CB297}"/>
              </a:ext>
            </a:extLst>
          </p:cNvPr>
          <p:cNvPicPr>
            <a:picLocks noChangeAspect="1"/>
          </p:cNvPicPr>
          <p:nvPr/>
        </p:nvPicPr>
        <p:blipFill>
          <a:blip r:embed="rId3"/>
          <a:stretch>
            <a:fillRect/>
          </a:stretch>
        </p:blipFill>
        <p:spPr>
          <a:xfrm>
            <a:off x="1716009" y="890264"/>
            <a:ext cx="3186686" cy="39534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032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5"/>
          <p:cNvSpPr/>
          <p:nvPr/>
        </p:nvSpPr>
        <p:spPr>
          <a:xfrm rot="1206720">
            <a:off x="4491740" y="2102220"/>
            <a:ext cx="4759935" cy="4148274"/>
          </a:xfrm>
          <a:custGeom>
            <a:avLst/>
            <a:gdLst/>
            <a:ahLst/>
            <a:cxnLst/>
            <a:rect l="l" t="t" r="r" b="b"/>
            <a:pathLst>
              <a:path w="24881" h="21685" extrusionOk="0">
                <a:moveTo>
                  <a:pt x="10815" y="1"/>
                </a:moveTo>
                <a:cubicBezTo>
                  <a:pt x="10534" y="1"/>
                  <a:pt x="10254" y="48"/>
                  <a:pt x="9976" y="154"/>
                </a:cubicBezTo>
                <a:cubicBezTo>
                  <a:pt x="8606" y="702"/>
                  <a:pt x="8127" y="2391"/>
                  <a:pt x="7990" y="3874"/>
                </a:cubicBezTo>
                <a:cubicBezTo>
                  <a:pt x="7876" y="5358"/>
                  <a:pt x="7876" y="6979"/>
                  <a:pt x="6894" y="8097"/>
                </a:cubicBezTo>
                <a:cubicBezTo>
                  <a:pt x="5776" y="9307"/>
                  <a:pt x="3881" y="9375"/>
                  <a:pt x="2443" y="10197"/>
                </a:cubicBezTo>
                <a:cubicBezTo>
                  <a:pt x="891" y="11087"/>
                  <a:pt x="1" y="12936"/>
                  <a:pt x="229" y="14693"/>
                </a:cubicBezTo>
                <a:cubicBezTo>
                  <a:pt x="731" y="18209"/>
                  <a:pt x="7008" y="20765"/>
                  <a:pt x="9998" y="21450"/>
                </a:cubicBezTo>
                <a:cubicBezTo>
                  <a:pt x="10639" y="21603"/>
                  <a:pt x="11307" y="21685"/>
                  <a:pt x="11972" y="21685"/>
                </a:cubicBezTo>
                <a:cubicBezTo>
                  <a:pt x="13583" y="21685"/>
                  <a:pt x="15181" y="21208"/>
                  <a:pt x="16344" y="20126"/>
                </a:cubicBezTo>
                <a:cubicBezTo>
                  <a:pt x="18056" y="18528"/>
                  <a:pt x="18604" y="15858"/>
                  <a:pt x="20566" y="14602"/>
                </a:cubicBezTo>
                <a:cubicBezTo>
                  <a:pt x="21753" y="13826"/>
                  <a:pt x="23442" y="13598"/>
                  <a:pt x="24082" y="12320"/>
                </a:cubicBezTo>
                <a:cubicBezTo>
                  <a:pt x="24880" y="10699"/>
                  <a:pt x="23306" y="8964"/>
                  <a:pt x="21890" y="7823"/>
                </a:cubicBezTo>
                <a:cubicBezTo>
                  <a:pt x="19311" y="5746"/>
                  <a:pt x="16709" y="3669"/>
                  <a:pt x="14130" y="1592"/>
                </a:cubicBezTo>
                <a:cubicBezTo>
                  <a:pt x="13154" y="819"/>
                  <a:pt x="11985" y="1"/>
                  <a:pt x="10815"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5"/>
          <p:cNvSpPr txBox="1">
            <a:spLocks noGrp="1"/>
          </p:cNvSpPr>
          <p:nvPr>
            <p:ph type="subTitle" idx="1"/>
          </p:nvPr>
        </p:nvSpPr>
        <p:spPr>
          <a:xfrm>
            <a:off x="713225" y="892097"/>
            <a:ext cx="4345554" cy="29928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No. of pages: </a:t>
            </a:r>
            <a:r>
              <a:rPr lang="en-US" sz="1800" dirty="0"/>
              <a:t>28</a:t>
            </a:r>
          </a:p>
          <a:p>
            <a:pPr marL="0" lvl="0" indent="0" algn="l" rtl="0">
              <a:spcBef>
                <a:spcPts val="0"/>
              </a:spcBef>
              <a:spcAft>
                <a:spcPts val="0"/>
              </a:spcAft>
              <a:buNone/>
            </a:pPr>
            <a:r>
              <a:rPr lang="en-US" sz="1800" b="1" dirty="0"/>
              <a:t>Modules Worked on:</a:t>
            </a:r>
          </a:p>
          <a:p>
            <a:pPr marL="285750" lvl="0" indent="-285750" algn="l" rtl="0">
              <a:spcBef>
                <a:spcPts val="0"/>
              </a:spcBef>
              <a:spcAft>
                <a:spcPts val="0"/>
              </a:spcAft>
              <a:buFont typeface="Courier New" panose="02070309020205020404" pitchFamily="49" charset="0"/>
              <a:buChar char="o"/>
            </a:pPr>
            <a:r>
              <a:rPr lang="en-US" sz="1800" dirty="0"/>
              <a:t>FAQ Translation: LOC-189</a:t>
            </a:r>
          </a:p>
          <a:p>
            <a:pPr marL="285750" lvl="0" indent="-285750" algn="l" rtl="0">
              <a:spcBef>
                <a:spcPts val="0"/>
              </a:spcBef>
              <a:spcAft>
                <a:spcPts val="0"/>
              </a:spcAft>
              <a:buFont typeface="Courier New" panose="02070309020205020404" pitchFamily="49" charset="0"/>
              <a:buChar char="o"/>
            </a:pPr>
            <a:r>
              <a:rPr lang="en-US" sz="1800" dirty="0"/>
              <a:t>Payment Method: LOC-132</a:t>
            </a:r>
          </a:p>
          <a:p>
            <a:pPr marL="285750" lvl="0" indent="-285750" algn="l" rtl="0">
              <a:spcBef>
                <a:spcPts val="0"/>
              </a:spcBef>
              <a:spcAft>
                <a:spcPts val="0"/>
              </a:spcAft>
              <a:buFont typeface="Courier New" panose="02070309020205020404" pitchFamily="49" charset="0"/>
              <a:buChar char="o"/>
            </a:pPr>
            <a:r>
              <a:rPr lang="en-US" sz="1800" dirty="0"/>
              <a:t>Booking History: LOC-164</a:t>
            </a:r>
          </a:p>
          <a:p>
            <a:pPr marL="285750" lvl="0" indent="-285750" algn="l" rtl="0">
              <a:spcBef>
                <a:spcPts val="0"/>
              </a:spcBef>
              <a:spcAft>
                <a:spcPts val="0"/>
              </a:spcAft>
              <a:buFont typeface="Courier New" panose="02070309020205020404" pitchFamily="49" charset="0"/>
              <a:buChar char="o"/>
            </a:pPr>
            <a:r>
              <a:rPr lang="en-US" sz="1800" dirty="0"/>
              <a:t>Service Discount: LOC-161</a:t>
            </a:r>
          </a:p>
          <a:p>
            <a:pPr marL="285750" lvl="0" indent="-285750" algn="l" rtl="0">
              <a:spcBef>
                <a:spcPts val="0"/>
              </a:spcBef>
              <a:spcAft>
                <a:spcPts val="0"/>
              </a:spcAft>
              <a:buFont typeface="Courier New" panose="02070309020205020404" pitchFamily="49" charset="0"/>
              <a:buChar char="o"/>
            </a:pPr>
            <a:r>
              <a:rPr lang="en-US" sz="1800" dirty="0"/>
              <a:t>Provider Feedback: LOC-146</a:t>
            </a:r>
          </a:p>
          <a:p>
            <a:pPr marL="285750" lvl="0" indent="-285750" algn="l" rtl="0">
              <a:spcBef>
                <a:spcPts val="0"/>
              </a:spcBef>
              <a:spcAft>
                <a:spcPts val="0"/>
              </a:spcAft>
              <a:buFont typeface="Courier New" panose="02070309020205020404" pitchFamily="49" charset="0"/>
              <a:buChar char="o"/>
            </a:pPr>
            <a:r>
              <a:rPr lang="en-US" sz="1800" dirty="0"/>
              <a:t>Customer Support Ticket: LOC-160</a:t>
            </a:r>
          </a:p>
          <a:p>
            <a:pPr marL="285750" lvl="0" indent="-285750" algn="l" rtl="0">
              <a:spcBef>
                <a:spcPts val="0"/>
              </a:spcBef>
              <a:spcAft>
                <a:spcPts val="0"/>
              </a:spcAft>
              <a:buFont typeface="Courier New" panose="02070309020205020404" pitchFamily="49" charset="0"/>
              <a:buChar char="o"/>
            </a:pPr>
            <a:r>
              <a:rPr lang="en-US" sz="1800" dirty="0"/>
              <a:t>System Log: LOC-120</a:t>
            </a:r>
          </a:p>
          <a:p>
            <a:pPr marL="0" lvl="0" indent="0" algn="l" rtl="0">
              <a:spcBef>
                <a:spcPts val="0"/>
              </a:spcBef>
              <a:spcAft>
                <a:spcPts val="0"/>
              </a:spcAft>
              <a:buNone/>
            </a:pPr>
            <a:r>
              <a:rPr lang="en-US" sz="1800" b="1" dirty="0"/>
              <a:t>Comments:  </a:t>
            </a:r>
            <a:r>
              <a:rPr lang="en-US" sz="1800" dirty="0"/>
              <a:t>faced issue during payment gateway</a:t>
            </a:r>
          </a:p>
          <a:p>
            <a:pPr marL="0" lvl="0" indent="0" algn="l" rtl="0">
              <a:spcBef>
                <a:spcPts val="0"/>
              </a:spcBef>
              <a:spcAft>
                <a:spcPts val="0"/>
              </a:spcAft>
              <a:buNone/>
            </a:pPr>
            <a:endParaRPr lang="en-US" sz="1800" dirty="0"/>
          </a:p>
        </p:txBody>
      </p:sp>
      <p:sp>
        <p:nvSpPr>
          <p:cNvPr id="498" name="Google Shape;498;p35"/>
          <p:cNvSpPr txBox="1">
            <a:spLocks noGrp="1"/>
          </p:cNvSpPr>
          <p:nvPr>
            <p:ph type="title"/>
          </p:nvPr>
        </p:nvSpPr>
        <p:spPr>
          <a:xfrm>
            <a:off x="653751" y="219269"/>
            <a:ext cx="5796600" cy="5387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Team Member 3</a:t>
            </a:r>
            <a:endParaRPr sz="2400" dirty="0"/>
          </a:p>
        </p:txBody>
      </p:sp>
      <p:grpSp>
        <p:nvGrpSpPr>
          <p:cNvPr id="499" name="Google Shape;499;p35"/>
          <p:cNvGrpSpPr/>
          <p:nvPr/>
        </p:nvGrpSpPr>
        <p:grpSpPr>
          <a:xfrm>
            <a:off x="5216777" y="1410336"/>
            <a:ext cx="3667938" cy="3293338"/>
            <a:chOff x="3342050" y="942450"/>
            <a:chExt cx="985025" cy="884450"/>
          </a:xfrm>
        </p:grpSpPr>
        <p:sp>
          <p:nvSpPr>
            <p:cNvPr id="500" name="Google Shape;500;p35"/>
            <p:cNvSpPr/>
            <p:nvPr/>
          </p:nvSpPr>
          <p:spPr>
            <a:xfrm>
              <a:off x="3859300" y="942450"/>
              <a:ext cx="145225" cy="166800"/>
            </a:xfrm>
            <a:custGeom>
              <a:avLst/>
              <a:gdLst/>
              <a:ahLst/>
              <a:cxnLst/>
              <a:rect l="l" t="t" r="r" b="b"/>
              <a:pathLst>
                <a:path w="5809" h="6672" extrusionOk="0">
                  <a:moveTo>
                    <a:pt x="3695" y="0"/>
                  </a:moveTo>
                  <a:cubicBezTo>
                    <a:pt x="3650" y="0"/>
                    <a:pt x="3605" y="2"/>
                    <a:pt x="3560" y="4"/>
                  </a:cubicBezTo>
                  <a:cubicBezTo>
                    <a:pt x="3167" y="23"/>
                    <a:pt x="2696" y="123"/>
                    <a:pt x="2459" y="471"/>
                  </a:cubicBezTo>
                  <a:cubicBezTo>
                    <a:pt x="2314" y="685"/>
                    <a:pt x="2241" y="945"/>
                    <a:pt x="2104" y="1167"/>
                  </a:cubicBezTo>
                  <a:cubicBezTo>
                    <a:pt x="1932" y="1438"/>
                    <a:pt x="1706" y="1710"/>
                    <a:pt x="1457" y="1912"/>
                  </a:cubicBezTo>
                  <a:cubicBezTo>
                    <a:pt x="1205" y="2119"/>
                    <a:pt x="941" y="2360"/>
                    <a:pt x="872" y="2696"/>
                  </a:cubicBezTo>
                  <a:cubicBezTo>
                    <a:pt x="830" y="2910"/>
                    <a:pt x="872" y="3140"/>
                    <a:pt x="796" y="3346"/>
                  </a:cubicBezTo>
                  <a:cubicBezTo>
                    <a:pt x="700" y="3614"/>
                    <a:pt x="433" y="3775"/>
                    <a:pt x="276" y="4012"/>
                  </a:cubicBezTo>
                  <a:cubicBezTo>
                    <a:pt x="1" y="4428"/>
                    <a:pt x="207" y="4914"/>
                    <a:pt x="303" y="5350"/>
                  </a:cubicBezTo>
                  <a:cubicBezTo>
                    <a:pt x="375" y="5671"/>
                    <a:pt x="631" y="5924"/>
                    <a:pt x="957" y="5985"/>
                  </a:cubicBezTo>
                  <a:lnTo>
                    <a:pt x="4486" y="6658"/>
                  </a:lnTo>
                  <a:cubicBezTo>
                    <a:pt x="4535" y="6667"/>
                    <a:pt x="4585" y="6672"/>
                    <a:pt x="4633" y="6672"/>
                  </a:cubicBezTo>
                  <a:cubicBezTo>
                    <a:pt x="5080" y="6672"/>
                    <a:pt x="5482" y="6293"/>
                    <a:pt x="5465" y="5828"/>
                  </a:cubicBezTo>
                  <a:cubicBezTo>
                    <a:pt x="5457" y="5660"/>
                    <a:pt x="5396" y="5495"/>
                    <a:pt x="5407" y="5327"/>
                  </a:cubicBezTo>
                  <a:cubicBezTo>
                    <a:pt x="5423" y="5021"/>
                    <a:pt x="5671" y="4765"/>
                    <a:pt x="5713" y="4459"/>
                  </a:cubicBezTo>
                  <a:cubicBezTo>
                    <a:pt x="5748" y="4207"/>
                    <a:pt x="5644" y="3958"/>
                    <a:pt x="5602" y="3710"/>
                  </a:cubicBezTo>
                  <a:cubicBezTo>
                    <a:pt x="5534" y="3274"/>
                    <a:pt x="5664" y="2845"/>
                    <a:pt x="5736" y="2421"/>
                  </a:cubicBezTo>
                  <a:cubicBezTo>
                    <a:pt x="5801" y="2062"/>
                    <a:pt x="5809" y="1652"/>
                    <a:pt x="5729" y="1297"/>
                  </a:cubicBezTo>
                  <a:cubicBezTo>
                    <a:pt x="5637" y="884"/>
                    <a:pt x="5434" y="521"/>
                    <a:pt x="5002" y="306"/>
                  </a:cubicBezTo>
                  <a:cubicBezTo>
                    <a:pt x="4669" y="142"/>
                    <a:pt x="4306" y="43"/>
                    <a:pt x="3939" y="12"/>
                  </a:cubicBezTo>
                  <a:cubicBezTo>
                    <a:pt x="3858" y="5"/>
                    <a:pt x="3776" y="0"/>
                    <a:pt x="3695"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4024675" y="1364200"/>
              <a:ext cx="39800" cy="66375"/>
            </a:xfrm>
            <a:custGeom>
              <a:avLst/>
              <a:gdLst/>
              <a:ahLst/>
              <a:cxnLst/>
              <a:rect l="l" t="t" r="r" b="b"/>
              <a:pathLst>
                <a:path w="1592" h="2655" extrusionOk="0">
                  <a:moveTo>
                    <a:pt x="899" y="1"/>
                  </a:moveTo>
                  <a:lnTo>
                    <a:pt x="1" y="582"/>
                  </a:lnTo>
                  <a:lnTo>
                    <a:pt x="310" y="1052"/>
                  </a:lnTo>
                  <a:cubicBezTo>
                    <a:pt x="356" y="1121"/>
                    <a:pt x="364" y="1205"/>
                    <a:pt x="337" y="1282"/>
                  </a:cubicBezTo>
                  <a:cubicBezTo>
                    <a:pt x="238" y="1530"/>
                    <a:pt x="108" y="1913"/>
                    <a:pt x="108" y="1913"/>
                  </a:cubicBezTo>
                  <a:lnTo>
                    <a:pt x="341" y="1852"/>
                  </a:lnTo>
                  <a:cubicBezTo>
                    <a:pt x="343" y="1851"/>
                    <a:pt x="346" y="1851"/>
                    <a:pt x="348" y="1851"/>
                  </a:cubicBezTo>
                  <a:cubicBezTo>
                    <a:pt x="522" y="1851"/>
                    <a:pt x="842" y="2655"/>
                    <a:pt x="842" y="2655"/>
                  </a:cubicBezTo>
                  <a:lnTo>
                    <a:pt x="1370" y="2280"/>
                  </a:lnTo>
                  <a:lnTo>
                    <a:pt x="1591" y="2100"/>
                  </a:lnTo>
                  <a:lnTo>
                    <a:pt x="899"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3975350" y="1183550"/>
              <a:ext cx="71825" cy="195700"/>
            </a:xfrm>
            <a:custGeom>
              <a:avLst/>
              <a:gdLst/>
              <a:ahLst/>
              <a:cxnLst/>
              <a:rect l="l" t="t" r="r" b="b"/>
              <a:pathLst>
                <a:path w="2873" h="7828" extrusionOk="0">
                  <a:moveTo>
                    <a:pt x="1" y="0"/>
                  </a:moveTo>
                  <a:lnTo>
                    <a:pt x="322" y="2895"/>
                  </a:lnTo>
                  <a:lnTo>
                    <a:pt x="1935" y="7827"/>
                  </a:lnTo>
                  <a:lnTo>
                    <a:pt x="2872" y="7227"/>
                  </a:lnTo>
                  <a:lnTo>
                    <a:pt x="1584" y="2604"/>
                  </a:lnTo>
                  <a:cubicBezTo>
                    <a:pt x="1584" y="2604"/>
                    <a:pt x="1725" y="1449"/>
                    <a:pt x="1821" y="130"/>
                  </a:cubicBezTo>
                  <a:cubicBezTo>
                    <a:pt x="1217" y="107"/>
                    <a:pt x="612" y="38"/>
                    <a:pt x="1"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3852525" y="1736750"/>
              <a:ext cx="33275" cy="62925"/>
            </a:xfrm>
            <a:custGeom>
              <a:avLst/>
              <a:gdLst/>
              <a:ahLst/>
              <a:cxnLst/>
              <a:rect l="l" t="t" r="r" b="b"/>
              <a:pathLst>
                <a:path w="1331" h="2517" extrusionOk="0">
                  <a:moveTo>
                    <a:pt x="1262" y="0"/>
                  </a:moveTo>
                  <a:lnTo>
                    <a:pt x="214" y="58"/>
                  </a:lnTo>
                  <a:lnTo>
                    <a:pt x="80" y="2088"/>
                  </a:lnTo>
                  <a:lnTo>
                    <a:pt x="0" y="2516"/>
                  </a:lnTo>
                  <a:lnTo>
                    <a:pt x="1331" y="2516"/>
                  </a:lnTo>
                  <a:lnTo>
                    <a:pt x="1208" y="2076"/>
                  </a:lnTo>
                  <a:lnTo>
                    <a:pt x="1262"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3846500" y="1789200"/>
              <a:ext cx="51650" cy="29300"/>
            </a:xfrm>
            <a:custGeom>
              <a:avLst/>
              <a:gdLst/>
              <a:ahLst/>
              <a:cxnLst/>
              <a:rect l="l" t="t" r="r" b="b"/>
              <a:pathLst>
                <a:path w="2066" h="1172" extrusionOk="0">
                  <a:moveTo>
                    <a:pt x="879" y="1"/>
                  </a:moveTo>
                  <a:cubicBezTo>
                    <a:pt x="683" y="1"/>
                    <a:pt x="487" y="34"/>
                    <a:pt x="272" y="105"/>
                  </a:cubicBezTo>
                  <a:cubicBezTo>
                    <a:pt x="272" y="105"/>
                    <a:pt x="0" y="728"/>
                    <a:pt x="4" y="885"/>
                  </a:cubicBezTo>
                  <a:cubicBezTo>
                    <a:pt x="4" y="1041"/>
                    <a:pt x="88" y="1171"/>
                    <a:pt x="195" y="1171"/>
                  </a:cubicBezTo>
                  <a:lnTo>
                    <a:pt x="1874" y="1171"/>
                  </a:lnTo>
                  <a:cubicBezTo>
                    <a:pt x="1985" y="1171"/>
                    <a:pt x="2057" y="1061"/>
                    <a:pt x="2061" y="877"/>
                  </a:cubicBezTo>
                  <a:cubicBezTo>
                    <a:pt x="2065" y="690"/>
                    <a:pt x="1518" y="101"/>
                    <a:pt x="1518" y="101"/>
                  </a:cubicBezTo>
                  <a:cubicBezTo>
                    <a:pt x="1290" y="36"/>
                    <a:pt x="108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p:nvPr/>
          </p:nvSpPr>
          <p:spPr>
            <a:xfrm>
              <a:off x="3976775" y="1766275"/>
              <a:ext cx="69450" cy="46500"/>
            </a:xfrm>
            <a:custGeom>
              <a:avLst/>
              <a:gdLst/>
              <a:ahLst/>
              <a:cxnLst/>
              <a:rect l="l" t="t" r="r" b="b"/>
              <a:pathLst>
                <a:path w="2778" h="1860" extrusionOk="0">
                  <a:moveTo>
                    <a:pt x="28" y="1"/>
                  </a:moveTo>
                  <a:cubicBezTo>
                    <a:pt x="28" y="406"/>
                    <a:pt x="146" y="995"/>
                    <a:pt x="1" y="1438"/>
                  </a:cubicBezTo>
                  <a:lnTo>
                    <a:pt x="207" y="1832"/>
                  </a:lnTo>
                  <a:lnTo>
                    <a:pt x="2593" y="1859"/>
                  </a:lnTo>
                  <a:lnTo>
                    <a:pt x="2777" y="1500"/>
                  </a:lnTo>
                  <a:cubicBezTo>
                    <a:pt x="2360" y="1385"/>
                    <a:pt x="1921" y="1251"/>
                    <a:pt x="1691" y="949"/>
                  </a:cubicBezTo>
                  <a:cubicBezTo>
                    <a:pt x="1508" y="704"/>
                    <a:pt x="1431" y="425"/>
                    <a:pt x="1431" y="12"/>
                  </a:cubicBezTo>
                  <a:lnTo>
                    <a:pt x="28" y="1"/>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p:nvPr/>
          </p:nvSpPr>
          <p:spPr>
            <a:xfrm>
              <a:off x="3970275" y="1789325"/>
              <a:ext cx="99650" cy="29875"/>
            </a:xfrm>
            <a:custGeom>
              <a:avLst/>
              <a:gdLst/>
              <a:ahLst/>
              <a:cxnLst/>
              <a:rect l="l" t="t" r="r" b="b"/>
              <a:pathLst>
                <a:path w="3986" h="1195" extrusionOk="0">
                  <a:moveTo>
                    <a:pt x="344" y="1"/>
                  </a:moveTo>
                  <a:cubicBezTo>
                    <a:pt x="332" y="1"/>
                    <a:pt x="317" y="8"/>
                    <a:pt x="303" y="31"/>
                  </a:cubicBezTo>
                  <a:cubicBezTo>
                    <a:pt x="265" y="88"/>
                    <a:pt x="1" y="654"/>
                    <a:pt x="192" y="1017"/>
                  </a:cubicBezTo>
                  <a:cubicBezTo>
                    <a:pt x="192" y="1017"/>
                    <a:pt x="219" y="1166"/>
                    <a:pt x="494" y="1186"/>
                  </a:cubicBezTo>
                  <a:cubicBezTo>
                    <a:pt x="587" y="1192"/>
                    <a:pt x="920" y="1194"/>
                    <a:pt x="1330" y="1194"/>
                  </a:cubicBezTo>
                  <a:cubicBezTo>
                    <a:pt x="2152" y="1194"/>
                    <a:pt x="3284" y="1186"/>
                    <a:pt x="3435" y="1186"/>
                  </a:cubicBezTo>
                  <a:cubicBezTo>
                    <a:pt x="3699" y="1186"/>
                    <a:pt x="3936" y="1052"/>
                    <a:pt x="3962" y="899"/>
                  </a:cubicBezTo>
                  <a:cubicBezTo>
                    <a:pt x="3985" y="746"/>
                    <a:pt x="2467" y="379"/>
                    <a:pt x="2467" y="379"/>
                  </a:cubicBezTo>
                  <a:cubicBezTo>
                    <a:pt x="2467" y="379"/>
                    <a:pt x="2209" y="464"/>
                    <a:pt x="1823" y="464"/>
                  </a:cubicBezTo>
                  <a:cubicBezTo>
                    <a:pt x="1428" y="464"/>
                    <a:pt x="899" y="375"/>
                    <a:pt x="376" y="16"/>
                  </a:cubicBezTo>
                  <a:cubicBezTo>
                    <a:pt x="376" y="16"/>
                    <a:pt x="362"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5"/>
            <p:cNvSpPr/>
            <p:nvPr/>
          </p:nvSpPr>
          <p:spPr>
            <a:xfrm>
              <a:off x="3964350" y="1074550"/>
              <a:ext cx="59300" cy="112275"/>
            </a:xfrm>
            <a:custGeom>
              <a:avLst/>
              <a:gdLst/>
              <a:ahLst/>
              <a:cxnLst/>
              <a:rect l="l" t="t" r="r" b="b"/>
              <a:pathLst>
                <a:path w="2372" h="4491" extrusionOk="0">
                  <a:moveTo>
                    <a:pt x="1" y="1"/>
                  </a:moveTo>
                  <a:lnTo>
                    <a:pt x="35" y="4329"/>
                  </a:lnTo>
                  <a:cubicBezTo>
                    <a:pt x="643" y="4368"/>
                    <a:pt x="1657" y="4467"/>
                    <a:pt x="2261" y="4490"/>
                  </a:cubicBezTo>
                  <a:cubicBezTo>
                    <a:pt x="2372" y="2926"/>
                    <a:pt x="2188" y="1117"/>
                    <a:pt x="1863" y="743"/>
                  </a:cubicBezTo>
                  <a:cubicBezTo>
                    <a:pt x="1263" y="47"/>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3864850" y="1069600"/>
              <a:ext cx="114925" cy="143875"/>
            </a:xfrm>
            <a:custGeom>
              <a:avLst/>
              <a:gdLst/>
              <a:ahLst/>
              <a:cxnLst/>
              <a:rect l="l" t="t" r="r" b="b"/>
              <a:pathLst>
                <a:path w="4597" h="5755" extrusionOk="0">
                  <a:moveTo>
                    <a:pt x="1549" y="0"/>
                  </a:moveTo>
                  <a:cubicBezTo>
                    <a:pt x="1280" y="49"/>
                    <a:pt x="746" y="54"/>
                    <a:pt x="544" y="54"/>
                  </a:cubicBezTo>
                  <a:cubicBezTo>
                    <a:pt x="493" y="54"/>
                    <a:pt x="463" y="54"/>
                    <a:pt x="463" y="54"/>
                  </a:cubicBezTo>
                  <a:lnTo>
                    <a:pt x="0" y="5755"/>
                  </a:lnTo>
                  <a:lnTo>
                    <a:pt x="2635" y="4309"/>
                  </a:lnTo>
                  <a:lnTo>
                    <a:pt x="4046" y="4011"/>
                  </a:lnTo>
                  <a:lnTo>
                    <a:pt x="4597" y="2321"/>
                  </a:lnTo>
                  <a:cubicBezTo>
                    <a:pt x="4597" y="2321"/>
                    <a:pt x="4440" y="1361"/>
                    <a:pt x="4222" y="773"/>
                  </a:cubicBezTo>
                  <a:cubicBezTo>
                    <a:pt x="3980" y="844"/>
                    <a:pt x="3728" y="879"/>
                    <a:pt x="3476" y="879"/>
                  </a:cubicBezTo>
                  <a:cubicBezTo>
                    <a:pt x="2743" y="879"/>
                    <a:pt x="2013" y="580"/>
                    <a:pt x="15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3831875" y="1148925"/>
              <a:ext cx="203250" cy="629325"/>
            </a:xfrm>
            <a:custGeom>
              <a:avLst/>
              <a:gdLst/>
              <a:ahLst/>
              <a:cxnLst/>
              <a:rect l="l" t="t" r="r" b="b"/>
              <a:pathLst>
                <a:path w="8130" h="25173" extrusionOk="0">
                  <a:moveTo>
                    <a:pt x="3575" y="1"/>
                  </a:moveTo>
                  <a:cubicBezTo>
                    <a:pt x="3280" y="1"/>
                    <a:pt x="3035" y="24"/>
                    <a:pt x="2910" y="93"/>
                  </a:cubicBezTo>
                  <a:cubicBezTo>
                    <a:pt x="2669" y="223"/>
                    <a:pt x="2004" y="2069"/>
                    <a:pt x="1319" y="2582"/>
                  </a:cubicBezTo>
                  <a:cubicBezTo>
                    <a:pt x="1312" y="3171"/>
                    <a:pt x="1289" y="3771"/>
                    <a:pt x="1212" y="4257"/>
                  </a:cubicBezTo>
                  <a:cubicBezTo>
                    <a:pt x="1067" y="5216"/>
                    <a:pt x="562" y="6432"/>
                    <a:pt x="352" y="7377"/>
                  </a:cubicBezTo>
                  <a:cubicBezTo>
                    <a:pt x="134" y="8356"/>
                    <a:pt x="0" y="9082"/>
                    <a:pt x="0" y="10260"/>
                  </a:cubicBezTo>
                  <a:cubicBezTo>
                    <a:pt x="0" y="12589"/>
                    <a:pt x="432" y="16665"/>
                    <a:pt x="501" y="18129"/>
                  </a:cubicBezTo>
                  <a:cubicBezTo>
                    <a:pt x="570" y="19598"/>
                    <a:pt x="876" y="25173"/>
                    <a:pt x="876" y="25173"/>
                  </a:cubicBezTo>
                  <a:lnTo>
                    <a:pt x="2073" y="25173"/>
                  </a:lnTo>
                  <a:lnTo>
                    <a:pt x="3946" y="10711"/>
                  </a:lnTo>
                  <a:cubicBezTo>
                    <a:pt x="3946" y="10711"/>
                    <a:pt x="5151" y="15434"/>
                    <a:pt x="5319" y="16321"/>
                  </a:cubicBezTo>
                  <a:cubicBezTo>
                    <a:pt x="5487" y="17208"/>
                    <a:pt x="5564" y="24263"/>
                    <a:pt x="5705" y="25173"/>
                  </a:cubicBezTo>
                  <a:lnTo>
                    <a:pt x="7483" y="25173"/>
                  </a:lnTo>
                  <a:cubicBezTo>
                    <a:pt x="7483" y="25173"/>
                    <a:pt x="8129" y="16963"/>
                    <a:pt x="8129" y="16160"/>
                  </a:cubicBezTo>
                  <a:cubicBezTo>
                    <a:pt x="8129" y="15189"/>
                    <a:pt x="7430" y="11212"/>
                    <a:pt x="7070" y="8555"/>
                  </a:cubicBezTo>
                  <a:cubicBezTo>
                    <a:pt x="7128" y="8539"/>
                    <a:pt x="7177" y="8513"/>
                    <a:pt x="7212" y="8478"/>
                  </a:cubicBezTo>
                  <a:cubicBezTo>
                    <a:pt x="7296" y="8383"/>
                    <a:pt x="7300" y="8214"/>
                    <a:pt x="7284" y="8054"/>
                  </a:cubicBezTo>
                  <a:cubicBezTo>
                    <a:pt x="7273" y="7943"/>
                    <a:pt x="7254" y="7836"/>
                    <a:pt x="7246" y="7759"/>
                  </a:cubicBezTo>
                  <a:cubicBezTo>
                    <a:pt x="7185" y="7098"/>
                    <a:pt x="6914" y="7109"/>
                    <a:pt x="6780" y="6459"/>
                  </a:cubicBezTo>
                  <a:cubicBezTo>
                    <a:pt x="6734" y="6218"/>
                    <a:pt x="6436" y="5526"/>
                    <a:pt x="6386" y="4685"/>
                  </a:cubicBezTo>
                  <a:cubicBezTo>
                    <a:pt x="6344" y="3993"/>
                    <a:pt x="6516" y="3263"/>
                    <a:pt x="6546" y="2762"/>
                  </a:cubicBezTo>
                  <a:cubicBezTo>
                    <a:pt x="6581" y="2261"/>
                    <a:pt x="6784" y="1699"/>
                    <a:pt x="6810" y="884"/>
                  </a:cubicBezTo>
                  <a:cubicBezTo>
                    <a:pt x="6822" y="486"/>
                    <a:pt x="6386" y="135"/>
                    <a:pt x="6386" y="135"/>
                  </a:cubicBezTo>
                  <a:cubicBezTo>
                    <a:pt x="6386" y="135"/>
                    <a:pt x="5223" y="100"/>
                    <a:pt x="4493" y="47"/>
                  </a:cubicBezTo>
                  <a:cubicBezTo>
                    <a:pt x="4184" y="22"/>
                    <a:pt x="3857" y="1"/>
                    <a:pt x="3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3851750" y="1344525"/>
              <a:ext cx="41900" cy="45050"/>
            </a:xfrm>
            <a:custGeom>
              <a:avLst/>
              <a:gdLst/>
              <a:ahLst/>
              <a:cxnLst/>
              <a:rect l="l" t="t" r="r" b="b"/>
              <a:pathLst>
                <a:path w="1676" h="1802" extrusionOk="0">
                  <a:moveTo>
                    <a:pt x="1649" y="0"/>
                  </a:moveTo>
                  <a:cubicBezTo>
                    <a:pt x="1637" y="0"/>
                    <a:pt x="1626" y="8"/>
                    <a:pt x="1622" y="19"/>
                  </a:cubicBezTo>
                  <a:cubicBezTo>
                    <a:pt x="1021" y="1537"/>
                    <a:pt x="35" y="1744"/>
                    <a:pt x="27" y="1748"/>
                  </a:cubicBezTo>
                  <a:cubicBezTo>
                    <a:pt x="12" y="1752"/>
                    <a:pt x="0" y="1763"/>
                    <a:pt x="4" y="1778"/>
                  </a:cubicBezTo>
                  <a:cubicBezTo>
                    <a:pt x="8" y="1790"/>
                    <a:pt x="20" y="1801"/>
                    <a:pt x="31" y="1801"/>
                  </a:cubicBezTo>
                  <a:lnTo>
                    <a:pt x="35" y="1801"/>
                  </a:lnTo>
                  <a:cubicBezTo>
                    <a:pt x="46" y="1797"/>
                    <a:pt x="295" y="1748"/>
                    <a:pt x="624" y="1503"/>
                  </a:cubicBezTo>
                  <a:cubicBezTo>
                    <a:pt x="926" y="1281"/>
                    <a:pt x="1350" y="845"/>
                    <a:pt x="1671" y="39"/>
                  </a:cubicBezTo>
                  <a:cubicBezTo>
                    <a:pt x="1675" y="23"/>
                    <a:pt x="1671" y="8"/>
                    <a:pt x="1656" y="4"/>
                  </a:cubicBezTo>
                  <a:cubicBezTo>
                    <a:pt x="1652" y="0"/>
                    <a:pt x="1649" y="0"/>
                    <a:pt x="1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3946875" y="1373575"/>
              <a:ext cx="30700" cy="26500"/>
            </a:xfrm>
            <a:custGeom>
              <a:avLst/>
              <a:gdLst/>
              <a:ahLst/>
              <a:cxnLst/>
              <a:rect l="l" t="t" r="r" b="b"/>
              <a:pathLst>
                <a:path w="1228" h="1060" extrusionOk="0">
                  <a:moveTo>
                    <a:pt x="1189" y="1"/>
                  </a:moveTo>
                  <a:cubicBezTo>
                    <a:pt x="440" y="307"/>
                    <a:pt x="12" y="1014"/>
                    <a:pt x="8" y="1022"/>
                  </a:cubicBezTo>
                  <a:cubicBezTo>
                    <a:pt x="0" y="1033"/>
                    <a:pt x="4" y="1048"/>
                    <a:pt x="15" y="1056"/>
                  </a:cubicBezTo>
                  <a:lnTo>
                    <a:pt x="31" y="1060"/>
                  </a:lnTo>
                  <a:cubicBezTo>
                    <a:pt x="38" y="1060"/>
                    <a:pt x="46" y="1056"/>
                    <a:pt x="54" y="1048"/>
                  </a:cubicBezTo>
                  <a:cubicBezTo>
                    <a:pt x="57" y="1041"/>
                    <a:pt x="474" y="352"/>
                    <a:pt x="1208" y="50"/>
                  </a:cubicBezTo>
                  <a:cubicBezTo>
                    <a:pt x="1224" y="47"/>
                    <a:pt x="1228" y="31"/>
                    <a:pt x="1224" y="16"/>
                  </a:cubicBezTo>
                  <a:cubicBezTo>
                    <a:pt x="1220" y="5"/>
                    <a:pt x="1208" y="1"/>
                    <a:pt x="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4001250" y="1309725"/>
              <a:ext cx="900" cy="1350"/>
            </a:xfrm>
            <a:custGeom>
              <a:avLst/>
              <a:gdLst/>
              <a:ahLst/>
              <a:cxnLst/>
              <a:rect l="l" t="t" r="r" b="b"/>
              <a:pathLst>
                <a:path w="36" h="54" extrusionOk="0">
                  <a:moveTo>
                    <a:pt x="1" y="0"/>
                  </a:moveTo>
                  <a:cubicBezTo>
                    <a:pt x="1" y="8"/>
                    <a:pt x="5" y="20"/>
                    <a:pt x="5" y="27"/>
                  </a:cubicBezTo>
                  <a:cubicBezTo>
                    <a:pt x="9" y="35"/>
                    <a:pt x="9" y="46"/>
                    <a:pt x="12" y="54"/>
                  </a:cubicBezTo>
                  <a:cubicBezTo>
                    <a:pt x="12" y="54"/>
                    <a:pt x="12" y="54"/>
                    <a:pt x="16" y="50"/>
                  </a:cubicBezTo>
                  <a:cubicBezTo>
                    <a:pt x="28" y="46"/>
                    <a:pt x="35" y="31"/>
                    <a:pt x="31" y="16"/>
                  </a:cubicBezTo>
                  <a:cubicBezTo>
                    <a:pt x="28" y="8"/>
                    <a:pt x="16" y="0"/>
                    <a:pt x="5"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3846300" y="1309725"/>
              <a:ext cx="155275" cy="13400"/>
            </a:xfrm>
            <a:custGeom>
              <a:avLst/>
              <a:gdLst/>
              <a:ahLst/>
              <a:cxnLst/>
              <a:rect l="l" t="t" r="r" b="b"/>
              <a:pathLst>
                <a:path w="6211" h="536" extrusionOk="0">
                  <a:moveTo>
                    <a:pt x="6195" y="0"/>
                  </a:moveTo>
                  <a:cubicBezTo>
                    <a:pt x="5201" y="371"/>
                    <a:pt x="4031" y="482"/>
                    <a:pt x="2975" y="482"/>
                  </a:cubicBezTo>
                  <a:cubicBezTo>
                    <a:pt x="1381" y="482"/>
                    <a:pt x="54" y="226"/>
                    <a:pt x="35" y="222"/>
                  </a:cubicBezTo>
                  <a:lnTo>
                    <a:pt x="27" y="222"/>
                  </a:lnTo>
                  <a:cubicBezTo>
                    <a:pt x="16" y="222"/>
                    <a:pt x="4" y="230"/>
                    <a:pt x="1" y="245"/>
                  </a:cubicBezTo>
                  <a:cubicBezTo>
                    <a:pt x="1" y="257"/>
                    <a:pt x="8" y="272"/>
                    <a:pt x="23" y="276"/>
                  </a:cubicBezTo>
                  <a:cubicBezTo>
                    <a:pt x="46" y="280"/>
                    <a:pt x="1373" y="536"/>
                    <a:pt x="2975" y="536"/>
                  </a:cubicBezTo>
                  <a:cubicBezTo>
                    <a:pt x="4035" y="536"/>
                    <a:pt x="5212" y="425"/>
                    <a:pt x="6210" y="54"/>
                  </a:cubicBezTo>
                  <a:cubicBezTo>
                    <a:pt x="6207" y="46"/>
                    <a:pt x="6207" y="35"/>
                    <a:pt x="6203" y="27"/>
                  </a:cubicBezTo>
                  <a:cubicBezTo>
                    <a:pt x="6203" y="20"/>
                    <a:pt x="6199" y="8"/>
                    <a:pt x="6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3839900" y="1332575"/>
              <a:ext cx="975" cy="1350"/>
            </a:xfrm>
            <a:custGeom>
              <a:avLst/>
              <a:gdLst/>
              <a:ahLst/>
              <a:cxnLst/>
              <a:rect l="l" t="t" r="r" b="b"/>
              <a:pathLst>
                <a:path w="39" h="54" extrusionOk="0">
                  <a:moveTo>
                    <a:pt x="31" y="0"/>
                  </a:moveTo>
                  <a:cubicBezTo>
                    <a:pt x="19" y="0"/>
                    <a:pt x="8" y="12"/>
                    <a:pt x="4" y="23"/>
                  </a:cubicBezTo>
                  <a:cubicBezTo>
                    <a:pt x="0" y="39"/>
                    <a:pt x="12" y="54"/>
                    <a:pt x="23" y="54"/>
                  </a:cubicBezTo>
                  <a:cubicBezTo>
                    <a:pt x="27" y="46"/>
                    <a:pt x="27" y="39"/>
                    <a:pt x="31" y="31"/>
                  </a:cubicBezTo>
                  <a:cubicBezTo>
                    <a:pt x="35" y="19"/>
                    <a:pt x="35" y="12"/>
                    <a:pt x="39" y="4"/>
                  </a:cubicBezTo>
                  <a:cubicBezTo>
                    <a:pt x="35" y="4"/>
                    <a:pt x="31" y="0"/>
                    <a:pt x="3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5"/>
            <p:cNvSpPr/>
            <p:nvPr/>
          </p:nvSpPr>
          <p:spPr>
            <a:xfrm>
              <a:off x="3840475" y="1328850"/>
              <a:ext cx="164925" cy="12725"/>
            </a:xfrm>
            <a:custGeom>
              <a:avLst/>
              <a:gdLst/>
              <a:ahLst/>
              <a:cxnLst/>
              <a:rect l="l" t="t" r="r" b="b"/>
              <a:pathLst>
                <a:path w="6597" h="509" extrusionOk="0">
                  <a:moveTo>
                    <a:pt x="6566" y="0"/>
                  </a:moveTo>
                  <a:cubicBezTo>
                    <a:pt x="6566" y="0"/>
                    <a:pt x="6562" y="4"/>
                    <a:pt x="6558" y="4"/>
                  </a:cubicBezTo>
                  <a:cubicBezTo>
                    <a:pt x="5445" y="348"/>
                    <a:pt x="4252" y="455"/>
                    <a:pt x="3193" y="455"/>
                  </a:cubicBezTo>
                  <a:cubicBezTo>
                    <a:pt x="1430" y="455"/>
                    <a:pt x="42" y="157"/>
                    <a:pt x="16" y="153"/>
                  </a:cubicBezTo>
                  <a:cubicBezTo>
                    <a:pt x="12" y="161"/>
                    <a:pt x="12" y="168"/>
                    <a:pt x="8" y="180"/>
                  </a:cubicBezTo>
                  <a:cubicBezTo>
                    <a:pt x="4" y="188"/>
                    <a:pt x="4" y="195"/>
                    <a:pt x="0" y="203"/>
                  </a:cubicBezTo>
                  <a:cubicBezTo>
                    <a:pt x="23" y="210"/>
                    <a:pt x="1419" y="509"/>
                    <a:pt x="3193" y="509"/>
                  </a:cubicBezTo>
                  <a:cubicBezTo>
                    <a:pt x="4256" y="509"/>
                    <a:pt x="5457" y="402"/>
                    <a:pt x="6573" y="54"/>
                  </a:cubicBezTo>
                  <a:cubicBezTo>
                    <a:pt x="6589" y="50"/>
                    <a:pt x="6596" y="35"/>
                    <a:pt x="6592" y="19"/>
                  </a:cubicBezTo>
                  <a:cubicBezTo>
                    <a:pt x="6589" y="8"/>
                    <a:pt x="6577" y="0"/>
                    <a:pt x="6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3854625" y="1131050"/>
              <a:ext cx="16925" cy="19150"/>
            </a:xfrm>
            <a:custGeom>
              <a:avLst/>
              <a:gdLst/>
              <a:ahLst/>
              <a:cxnLst/>
              <a:rect l="l" t="t" r="r" b="b"/>
              <a:pathLst>
                <a:path w="677" h="766" extrusionOk="0">
                  <a:moveTo>
                    <a:pt x="650" y="1"/>
                  </a:moveTo>
                  <a:cubicBezTo>
                    <a:pt x="643" y="1"/>
                    <a:pt x="639" y="5"/>
                    <a:pt x="631" y="8"/>
                  </a:cubicBezTo>
                  <a:cubicBezTo>
                    <a:pt x="394" y="291"/>
                    <a:pt x="12" y="716"/>
                    <a:pt x="8" y="720"/>
                  </a:cubicBezTo>
                  <a:cubicBezTo>
                    <a:pt x="0" y="731"/>
                    <a:pt x="0" y="746"/>
                    <a:pt x="12" y="758"/>
                  </a:cubicBezTo>
                  <a:cubicBezTo>
                    <a:pt x="16" y="762"/>
                    <a:pt x="23" y="766"/>
                    <a:pt x="27" y="766"/>
                  </a:cubicBezTo>
                  <a:cubicBezTo>
                    <a:pt x="35" y="766"/>
                    <a:pt x="42" y="762"/>
                    <a:pt x="50" y="758"/>
                  </a:cubicBezTo>
                  <a:cubicBezTo>
                    <a:pt x="54" y="750"/>
                    <a:pt x="436" y="326"/>
                    <a:pt x="673" y="43"/>
                  </a:cubicBezTo>
                  <a:lnTo>
                    <a:pt x="677" y="16"/>
                  </a:lnTo>
                  <a:cubicBezTo>
                    <a:pt x="673" y="12"/>
                    <a:pt x="673" y="8"/>
                    <a:pt x="669" y="5"/>
                  </a:cubicBezTo>
                  <a:cubicBezTo>
                    <a:pt x="666" y="1"/>
                    <a:pt x="658" y="1"/>
                    <a:pt x="650"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3871450" y="1131450"/>
              <a:ext cx="200" cy="675"/>
            </a:xfrm>
            <a:custGeom>
              <a:avLst/>
              <a:gdLst/>
              <a:ahLst/>
              <a:cxnLst/>
              <a:rect l="l" t="t" r="r" b="b"/>
              <a:pathLst>
                <a:path w="8" h="27" extrusionOk="0">
                  <a:moveTo>
                    <a:pt x="4" y="0"/>
                  </a:moveTo>
                  <a:lnTo>
                    <a:pt x="0" y="27"/>
                  </a:lnTo>
                  <a:cubicBezTo>
                    <a:pt x="8" y="19"/>
                    <a:pt x="8" y="8"/>
                    <a:pt x="4" y="0"/>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5"/>
            <p:cNvSpPr/>
            <p:nvPr/>
          </p:nvSpPr>
          <p:spPr>
            <a:xfrm>
              <a:off x="3786650" y="1148650"/>
              <a:ext cx="102125" cy="140175"/>
            </a:xfrm>
            <a:custGeom>
              <a:avLst/>
              <a:gdLst/>
              <a:ahLst/>
              <a:cxnLst/>
              <a:rect l="l" t="t" r="r" b="b"/>
              <a:pathLst>
                <a:path w="4085" h="5607" extrusionOk="0">
                  <a:moveTo>
                    <a:pt x="1278" y="0"/>
                  </a:moveTo>
                  <a:cubicBezTo>
                    <a:pt x="949" y="872"/>
                    <a:pt x="1" y="2696"/>
                    <a:pt x="96" y="3144"/>
                  </a:cubicBezTo>
                  <a:cubicBezTo>
                    <a:pt x="196" y="3591"/>
                    <a:pt x="3713" y="5606"/>
                    <a:pt x="3713" y="5606"/>
                  </a:cubicBezTo>
                  <a:lnTo>
                    <a:pt x="4084" y="4891"/>
                  </a:lnTo>
                  <a:lnTo>
                    <a:pt x="1691" y="2910"/>
                  </a:lnTo>
                  <a:lnTo>
                    <a:pt x="2612" y="872"/>
                  </a:lnTo>
                  <a:cubicBezTo>
                    <a:pt x="2065" y="643"/>
                    <a:pt x="1759" y="352"/>
                    <a:pt x="1278"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p:nvPr/>
          </p:nvSpPr>
          <p:spPr>
            <a:xfrm>
              <a:off x="3809775" y="1070050"/>
              <a:ext cx="74500" cy="114375"/>
            </a:xfrm>
            <a:custGeom>
              <a:avLst/>
              <a:gdLst/>
              <a:ahLst/>
              <a:cxnLst/>
              <a:rect l="l" t="t" r="r" b="b"/>
              <a:pathLst>
                <a:path w="2980" h="4575" extrusionOk="0">
                  <a:moveTo>
                    <a:pt x="2947" y="0"/>
                  </a:moveTo>
                  <a:cubicBezTo>
                    <a:pt x="2842" y="0"/>
                    <a:pt x="2489" y="19"/>
                    <a:pt x="2066" y="242"/>
                  </a:cubicBezTo>
                  <a:cubicBezTo>
                    <a:pt x="1748" y="410"/>
                    <a:pt x="540" y="2013"/>
                    <a:pt x="1" y="3446"/>
                  </a:cubicBezTo>
                  <a:cubicBezTo>
                    <a:pt x="402" y="3875"/>
                    <a:pt x="1462" y="4414"/>
                    <a:pt x="2081" y="4574"/>
                  </a:cubicBezTo>
                  <a:lnTo>
                    <a:pt x="2850" y="1909"/>
                  </a:lnTo>
                  <a:lnTo>
                    <a:pt x="2980" y="1"/>
                  </a:lnTo>
                  <a:cubicBezTo>
                    <a:pt x="2980" y="1"/>
                    <a:pt x="2968" y="0"/>
                    <a:pt x="2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3875750" y="1067950"/>
              <a:ext cx="49725" cy="94000"/>
            </a:xfrm>
            <a:custGeom>
              <a:avLst/>
              <a:gdLst/>
              <a:ahLst/>
              <a:cxnLst/>
              <a:rect l="l" t="t" r="r" b="b"/>
              <a:pathLst>
                <a:path w="1989" h="3760" extrusionOk="0">
                  <a:moveTo>
                    <a:pt x="387" y="0"/>
                  </a:moveTo>
                  <a:cubicBezTo>
                    <a:pt x="293" y="0"/>
                    <a:pt x="169" y="14"/>
                    <a:pt x="84" y="24"/>
                  </a:cubicBezTo>
                  <a:cubicBezTo>
                    <a:pt x="38" y="28"/>
                    <a:pt x="0" y="81"/>
                    <a:pt x="27" y="120"/>
                  </a:cubicBezTo>
                  <a:cubicBezTo>
                    <a:pt x="1453" y="1871"/>
                    <a:pt x="1251" y="3760"/>
                    <a:pt x="1251" y="3760"/>
                  </a:cubicBezTo>
                  <a:lnTo>
                    <a:pt x="1794" y="3760"/>
                  </a:lnTo>
                  <a:cubicBezTo>
                    <a:pt x="1989" y="1894"/>
                    <a:pt x="585" y="47"/>
                    <a:pt x="494" y="13"/>
                  </a:cubicBezTo>
                  <a:cubicBezTo>
                    <a:pt x="472" y="4"/>
                    <a:pt x="433"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3972300" y="1072850"/>
              <a:ext cx="34050" cy="98275"/>
            </a:xfrm>
            <a:custGeom>
              <a:avLst/>
              <a:gdLst/>
              <a:ahLst/>
              <a:cxnLst/>
              <a:rect l="l" t="t" r="r" b="b"/>
              <a:pathLst>
                <a:path w="1362" h="3931" extrusionOk="0">
                  <a:moveTo>
                    <a:pt x="12" y="0"/>
                  </a:moveTo>
                  <a:cubicBezTo>
                    <a:pt x="0" y="0"/>
                    <a:pt x="12" y="5"/>
                    <a:pt x="39" y="14"/>
                  </a:cubicBezTo>
                  <a:lnTo>
                    <a:pt x="39" y="14"/>
                  </a:lnTo>
                  <a:cubicBezTo>
                    <a:pt x="29" y="5"/>
                    <a:pt x="20" y="0"/>
                    <a:pt x="12" y="0"/>
                  </a:cubicBezTo>
                  <a:close/>
                  <a:moveTo>
                    <a:pt x="39" y="14"/>
                  </a:moveTo>
                  <a:cubicBezTo>
                    <a:pt x="234" y="185"/>
                    <a:pt x="715" y="1982"/>
                    <a:pt x="639" y="3751"/>
                  </a:cubicBezTo>
                  <a:lnTo>
                    <a:pt x="1193" y="3931"/>
                  </a:lnTo>
                  <a:cubicBezTo>
                    <a:pt x="1362" y="3139"/>
                    <a:pt x="803" y="142"/>
                    <a:pt x="478" y="115"/>
                  </a:cubicBezTo>
                  <a:cubicBezTo>
                    <a:pt x="424" y="112"/>
                    <a:pt x="136" y="43"/>
                    <a:pt x="39"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5"/>
            <p:cNvSpPr/>
            <p:nvPr/>
          </p:nvSpPr>
          <p:spPr>
            <a:xfrm>
              <a:off x="3996100" y="1212125"/>
              <a:ext cx="125" cy="500"/>
            </a:xfrm>
            <a:custGeom>
              <a:avLst/>
              <a:gdLst/>
              <a:ahLst/>
              <a:cxnLst/>
              <a:rect l="l" t="t" r="r" b="b"/>
              <a:pathLst>
                <a:path w="5" h="20" extrusionOk="0">
                  <a:moveTo>
                    <a:pt x="4" y="0"/>
                  </a:moveTo>
                  <a:cubicBezTo>
                    <a:pt x="4" y="8"/>
                    <a:pt x="0" y="16"/>
                    <a:pt x="0" y="19"/>
                  </a:cubicBezTo>
                  <a:cubicBezTo>
                    <a:pt x="4" y="16"/>
                    <a:pt x="4" y="8"/>
                    <a:pt x="4" y="0"/>
                  </a:cubicBezTo>
                  <a:close/>
                </a:path>
              </a:pathLst>
            </a:custGeom>
            <a:solidFill>
              <a:srgbClr val="B67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p:nvPr/>
          </p:nvSpPr>
          <p:spPr>
            <a:xfrm>
              <a:off x="3961875" y="1211650"/>
              <a:ext cx="34350" cy="5175"/>
            </a:xfrm>
            <a:custGeom>
              <a:avLst/>
              <a:gdLst/>
              <a:ahLst/>
              <a:cxnLst/>
              <a:rect l="l" t="t" r="r" b="b"/>
              <a:pathLst>
                <a:path w="1374" h="207" extrusionOk="0">
                  <a:moveTo>
                    <a:pt x="1335" y="0"/>
                  </a:moveTo>
                  <a:cubicBezTo>
                    <a:pt x="1331" y="4"/>
                    <a:pt x="1014" y="153"/>
                    <a:pt x="387" y="153"/>
                  </a:cubicBezTo>
                  <a:cubicBezTo>
                    <a:pt x="280" y="153"/>
                    <a:pt x="161" y="146"/>
                    <a:pt x="31" y="138"/>
                  </a:cubicBezTo>
                  <a:cubicBezTo>
                    <a:pt x="16" y="138"/>
                    <a:pt x="4" y="146"/>
                    <a:pt x="4" y="161"/>
                  </a:cubicBezTo>
                  <a:cubicBezTo>
                    <a:pt x="0" y="176"/>
                    <a:pt x="12" y="188"/>
                    <a:pt x="27" y="191"/>
                  </a:cubicBezTo>
                  <a:cubicBezTo>
                    <a:pt x="161" y="199"/>
                    <a:pt x="283" y="207"/>
                    <a:pt x="394" y="207"/>
                  </a:cubicBezTo>
                  <a:cubicBezTo>
                    <a:pt x="1025" y="207"/>
                    <a:pt x="1343" y="58"/>
                    <a:pt x="1358" y="50"/>
                  </a:cubicBezTo>
                  <a:cubicBezTo>
                    <a:pt x="1362" y="46"/>
                    <a:pt x="1366" y="46"/>
                    <a:pt x="1369" y="38"/>
                  </a:cubicBezTo>
                  <a:cubicBezTo>
                    <a:pt x="1369" y="35"/>
                    <a:pt x="1373" y="27"/>
                    <a:pt x="1373" y="19"/>
                  </a:cubicBezTo>
                  <a:cubicBezTo>
                    <a:pt x="1373" y="16"/>
                    <a:pt x="1373" y="16"/>
                    <a:pt x="1369" y="16"/>
                  </a:cubicBezTo>
                  <a:cubicBezTo>
                    <a:pt x="1366" y="4"/>
                    <a:pt x="1358" y="0"/>
                    <a:pt x="1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3898500" y="1400050"/>
              <a:ext cx="24875" cy="13900"/>
            </a:xfrm>
            <a:custGeom>
              <a:avLst/>
              <a:gdLst/>
              <a:ahLst/>
              <a:cxnLst/>
              <a:rect l="l" t="t" r="r" b="b"/>
              <a:pathLst>
                <a:path w="995" h="556" extrusionOk="0">
                  <a:moveTo>
                    <a:pt x="27" y="1"/>
                  </a:moveTo>
                  <a:cubicBezTo>
                    <a:pt x="16" y="1"/>
                    <a:pt x="4" y="12"/>
                    <a:pt x="0" y="24"/>
                  </a:cubicBezTo>
                  <a:cubicBezTo>
                    <a:pt x="0" y="39"/>
                    <a:pt x="8" y="54"/>
                    <a:pt x="23" y="54"/>
                  </a:cubicBezTo>
                  <a:cubicBezTo>
                    <a:pt x="578" y="139"/>
                    <a:pt x="941" y="540"/>
                    <a:pt x="945" y="548"/>
                  </a:cubicBezTo>
                  <a:cubicBezTo>
                    <a:pt x="952" y="551"/>
                    <a:pt x="960" y="555"/>
                    <a:pt x="968" y="555"/>
                  </a:cubicBezTo>
                  <a:cubicBezTo>
                    <a:pt x="972" y="555"/>
                    <a:pt x="979" y="551"/>
                    <a:pt x="983" y="548"/>
                  </a:cubicBezTo>
                  <a:cubicBezTo>
                    <a:pt x="994" y="536"/>
                    <a:pt x="994" y="521"/>
                    <a:pt x="987" y="509"/>
                  </a:cubicBezTo>
                  <a:cubicBezTo>
                    <a:pt x="972" y="494"/>
                    <a:pt x="604" y="89"/>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3549000" y="1572600"/>
              <a:ext cx="42850" cy="37600"/>
            </a:xfrm>
            <a:custGeom>
              <a:avLst/>
              <a:gdLst/>
              <a:ahLst/>
              <a:cxnLst/>
              <a:rect l="l" t="t" r="r" b="b"/>
              <a:pathLst>
                <a:path w="1714" h="1504" extrusionOk="0">
                  <a:moveTo>
                    <a:pt x="333" y="0"/>
                  </a:moveTo>
                  <a:cubicBezTo>
                    <a:pt x="280" y="0"/>
                    <a:pt x="228" y="23"/>
                    <a:pt x="192" y="66"/>
                  </a:cubicBezTo>
                  <a:lnTo>
                    <a:pt x="1" y="299"/>
                  </a:lnTo>
                  <a:lnTo>
                    <a:pt x="1457" y="1504"/>
                  </a:lnTo>
                  <a:lnTo>
                    <a:pt x="1652" y="1270"/>
                  </a:lnTo>
                  <a:cubicBezTo>
                    <a:pt x="1714" y="1194"/>
                    <a:pt x="1702" y="1079"/>
                    <a:pt x="1626" y="1014"/>
                  </a:cubicBezTo>
                  <a:lnTo>
                    <a:pt x="452" y="43"/>
                  </a:lnTo>
                  <a:cubicBezTo>
                    <a:pt x="417" y="14"/>
                    <a:pt x="375"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3373500" y="1657775"/>
              <a:ext cx="247800" cy="161400"/>
            </a:xfrm>
            <a:custGeom>
              <a:avLst/>
              <a:gdLst/>
              <a:ahLst/>
              <a:cxnLst/>
              <a:rect l="l" t="t" r="r" b="b"/>
              <a:pathLst>
                <a:path w="9912" h="6456" extrusionOk="0">
                  <a:moveTo>
                    <a:pt x="0" y="1"/>
                  </a:moveTo>
                  <a:lnTo>
                    <a:pt x="0" y="5538"/>
                  </a:lnTo>
                  <a:lnTo>
                    <a:pt x="956" y="6455"/>
                  </a:lnTo>
                  <a:lnTo>
                    <a:pt x="7426" y="6455"/>
                  </a:lnTo>
                  <a:cubicBezTo>
                    <a:pt x="8045" y="6455"/>
                    <a:pt x="8638" y="6199"/>
                    <a:pt x="9063" y="5748"/>
                  </a:cubicBezTo>
                  <a:lnTo>
                    <a:pt x="9307" y="5484"/>
                  </a:lnTo>
                  <a:cubicBezTo>
                    <a:pt x="9693" y="5071"/>
                    <a:pt x="9911" y="4524"/>
                    <a:pt x="9911" y="3955"/>
                  </a:cubicBezTo>
                  <a:lnTo>
                    <a:pt x="9911" y="7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5"/>
            <p:cNvSpPr/>
            <p:nvPr/>
          </p:nvSpPr>
          <p:spPr>
            <a:xfrm>
              <a:off x="3373500" y="1547625"/>
              <a:ext cx="247800" cy="129500"/>
            </a:xfrm>
            <a:custGeom>
              <a:avLst/>
              <a:gdLst/>
              <a:ahLst/>
              <a:cxnLst/>
              <a:rect l="l" t="t" r="r" b="b"/>
              <a:pathLst>
                <a:path w="9912" h="5180" extrusionOk="0">
                  <a:moveTo>
                    <a:pt x="1703" y="1"/>
                  </a:moveTo>
                  <a:cubicBezTo>
                    <a:pt x="1335" y="1"/>
                    <a:pt x="1004" y="255"/>
                    <a:pt x="918" y="621"/>
                  </a:cubicBezTo>
                  <a:lnTo>
                    <a:pt x="0" y="4407"/>
                  </a:lnTo>
                  <a:lnTo>
                    <a:pt x="9911" y="5179"/>
                  </a:lnTo>
                  <a:lnTo>
                    <a:pt x="9911" y="5179"/>
                  </a:lnTo>
                  <a:lnTo>
                    <a:pt x="9510" y="3592"/>
                  </a:lnTo>
                  <a:cubicBezTo>
                    <a:pt x="9441" y="3317"/>
                    <a:pt x="9280" y="3072"/>
                    <a:pt x="9059" y="2896"/>
                  </a:cubicBezTo>
                  <a:lnTo>
                    <a:pt x="6286" y="690"/>
                  </a:lnTo>
                  <a:cubicBezTo>
                    <a:pt x="6091" y="533"/>
                    <a:pt x="5858" y="438"/>
                    <a:pt x="5613" y="415"/>
                  </a:cubicBezTo>
                  <a:lnTo>
                    <a:pt x="1820" y="9"/>
                  </a:lnTo>
                  <a:cubicBezTo>
                    <a:pt x="1781" y="4"/>
                    <a:pt x="1741" y="1"/>
                    <a:pt x="17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5"/>
            <p:cNvSpPr/>
            <p:nvPr/>
          </p:nvSpPr>
          <p:spPr>
            <a:xfrm>
              <a:off x="3345475" y="1726600"/>
              <a:ext cx="90175" cy="45050"/>
            </a:xfrm>
            <a:custGeom>
              <a:avLst/>
              <a:gdLst/>
              <a:ahLst/>
              <a:cxnLst/>
              <a:rect l="l" t="t" r="r" b="b"/>
              <a:pathLst>
                <a:path w="3607" h="1802" extrusionOk="0">
                  <a:moveTo>
                    <a:pt x="1806" y="1"/>
                  </a:moveTo>
                  <a:cubicBezTo>
                    <a:pt x="949" y="1"/>
                    <a:pt x="234" y="597"/>
                    <a:pt x="51" y="1397"/>
                  </a:cubicBezTo>
                  <a:cubicBezTo>
                    <a:pt x="1" y="1603"/>
                    <a:pt x="161" y="1802"/>
                    <a:pt x="376" y="1802"/>
                  </a:cubicBezTo>
                  <a:lnTo>
                    <a:pt x="3236" y="1802"/>
                  </a:lnTo>
                  <a:cubicBezTo>
                    <a:pt x="3450" y="1802"/>
                    <a:pt x="3607" y="1603"/>
                    <a:pt x="3561" y="1397"/>
                  </a:cubicBezTo>
                  <a:cubicBezTo>
                    <a:pt x="3377" y="597"/>
                    <a:pt x="2658" y="1"/>
                    <a:pt x="1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5"/>
            <p:cNvSpPr/>
            <p:nvPr/>
          </p:nvSpPr>
          <p:spPr>
            <a:xfrm>
              <a:off x="3355700" y="1736750"/>
              <a:ext cx="90075" cy="90150"/>
            </a:xfrm>
            <a:custGeom>
              <a:avLst/>
              <a:gdLst/>
              <a:ahLst/>
              <a:cxnLst/>
              <a:rect l="l" t="t" r="r" b="b"/>
              <a:pathLst>
                <a:path w="3603" h="3606" extrusionOk="0">
                  <a:moveTo>
                    <a:pt x="1802" y="0"/>
                  </a:moveTo>
                  <a:cubicBezTo>
                    <a:pt x="808" y="0"/>
                    <a:pt x="1" y="807"/>
                    <a:pt x="1" y="1805"/>
                  </a:cubicBezTo>
                  <a:cubicBezTo>
                    <a:pt x="1" y="2799"/>
                    <a:pt x="808" y="3606"/>
                    <a:pt x="1802" y="3606"/>
                  </a:cubicBezTo>
                  <a:cubicBezTo>
                    <a:pt x="2796" y="3606"/>
                    <a:pt x="3603" y="2799"/>
                    <a:pt x="3603" y="1805"/>
                  </a:cubicBezTo>
                  <a:cubicBezTo>
                    <a:pt x="3603" y="807"/>
                    <a:pt x="2796" y="0"/>
                    <a:pt x="1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3407425" y="1547650"/>
              <a:ext cx="95525" cy="26325"/>
            </a:xfrm>
            <a:custGeom>
              <a:avLst/>
              <a:gdLst/>
              <a:ahLst/>
              <a:cxnLst/>
              <a:rect l="l" t="t" r="r" b="b"/>
              <a:pathLst>
                <a:path w="3821" h="1053" extrusionOk="0">
                  <a:moveTo>
                    <a:pt x="341" y="1"/>
                  </a:moveTo>
                  <a:cubicBezTo>
                    <a:pt x="154" y="1"/>
                    <a:pt x="1" y="154"/>
                    <a:pt x="1" y="341"/>
                  </a:cubicBezTo>
                  <a:lnTo>
                    <a:pt x="1" y="708"/>
                  </a:lnTo>
                  <a:cubicBezTo>
                    <a:pt x="1" y="896"/>
                    <a:pt x="154" y="1052"/>
                    <a:pt x="341" y="1052"/>
                  </a:cubicBezTo>
                  <a:lnTo>
                    <a:pt x="3480" y="1052"/>
                  </a:lnTo>
                  <a:cubicBezTo>
                    <a:pt x="3668" y="1052"/>
                    <a:pt x="3821" y="896"/>
                    <a:pt x="3821" y="708"/>
                  </a:cubicBezTo>
                  <a:lnTo>
                    <a:pt x="3821" y="341"/>
                  </a:lnTo>
                  <a:cubicBezTo>
                    <a:pt x="3821" y="154"/>
                    <a:pt x="3668" y="1"/>
                    <a:pt x="34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5"/>
            <p:cNvSpPr/>
            <p:nvPr/>
          </p:nvSpPr>
          <p:spPr>
            <a:xfrm>
              <a:off x="3372725" y="1656925"/>
              <a:ext cx="975" cy="1550"/>
            </a:xfrm>
            <a:custGeom>
              <a:avLst/>
              <a:gdLst/>
              <a:ahLst/>
              <a:cxnLst/>
              <a:rect l="l" t="t" r="r" b="b"/>
              <a:pathLst>
                <a:path w="39" h="62" extrusionOk="0">
                  <a:moveTo>
                    <a:pt x="39" y="0"/>
                  </a:moveTo>
                  <a:lnTo>
                    <a:pt x="20" y="12"/>
                  </a:lnTo>
                  <a:cubicBezTo>
                    <a:pt x="4" y="19"/>
                    <a:pt x="1" y="35"/>
                    <a:pt x="4" y="46"/>
                  </a:cubicBezTo>
                  <a:cubicBezTo>
                    <a:pt x="8" y="58"/>
                    <a:pt x="20" y="62"/>
                    <a:pt x="31" y="62"/>
                  </a:cubicBezTo>
                  <a:lnTo>
                    <a:pt x="31" y="35"/>
                  </a:lnTo>
                  <a:lnTo>
                    <a:pt x="39" y="0"/>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5"/>
            <p:cNvSpPr/>
            <p:nvPr/>
          </p:nvSpPr>
          <p:spPr>
            <a:xfrm>
              <a:off x="3373500" y="1657775"/>
              <a:ext cx="1250" cy="700"/>
            </a:xfrm>
            <a:custGeom>
              <a:avLst/>
              <a:gdLst/>
              <a:ahLst/>
              <a:cxnLst/>
              <a:rect l="l" t="t" r="r" b="b"/>
              <a:pathLst>
                <a:path w="50" h="28" extrusionOk="0">
                  <a:moveTo>
                    <a:pt x="0" y="1"/>
                  </a:moveTo>
                  <a:lnTo>
                    <a:pt x="0" y="28"/>
                  </a:lnTo>
                  <a:lnTo>
                    <a:pt x="12" y="28"/>
                  </a:lnTo>
                  <a:lnTo>
                    <a:pt x="50" y="5"/>
                  </a:lnTo>
                  <a:lnTo>
                    <a:pt x="0" y="1"/>
                  </a:lnTo>
                  <a:close/>
                </a:path>
              </a:pathLst>
            </a:custGeom>
            <a:solidFill>
              <a:srgbClr val="5E5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3373500" y="1568300"/>
              <a:ext cx="128975" cy="89600"/>
            </a:xfrm>
            <a:custGeom>
              <a:avLst/>
              <a:gdLst/>
              <a:ahLst/>
              <a:cxnLst/>
              <a:rect l="l" t="t" r="r" b="b"/>
              <a:pathLst>
                <a:path w="5159" h="3584" extrusionOk="0">
                  <a:moveTo>
                    <a:pt x="5158" y="1"/>
                  </a:moveTo>
                  <a:cubicBezTo>
                    <a:pt x="5139" y="50"/>
                    <a:pt x="5109" y="92"/>
                    <a:pt x="5074" y="131"/>
                  </a:cubicBezTo>
                  <a:cubicBezTo>
                    <a:pt x="4891" y="827"/>
                    <a:pt x="4409" y="1431"/>
                    <a:pt x="3744" y="1752"/>
                  </a:cubicBezTo>
                  <a:lnTo>
                    <a:pt x="8" y="3545"/>
                  </a:lnTo>
                  <a:lnTo>
                    <a:pt x="0" y="3580"/>
                  </a:lnTo>
                  <a:lnTo>
                    <a:pt x="50" y="3584"/>
                  </a:lnTo>
                  <a:lnTo>
                    <a:pt x="3767" y="1802"/>
                  </a:lnTo>
                  <a:cubicBezTo>
                    <a:pt x="4493" y="1450"/>
                    <a:pt x="5006" y="773"/>
                    <a:pt x="5158"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3502925" y="1555500"/>
              <a:ext cx="700" cy="1350"/>
            </a:xfrm>
            <a:custGeom>
              <a:avLst/>
              <a:gdLst/>
              <a:ahLst/>
              <a:cxnLst/>
              <a:rect l="l" t="t" r="r" b="b"/>
              <a:pathLst>
                <a:path w="28" h="54" extrusionOk="0">
                  <a:moveTo>
                    <a:pt x="1" y="0"/>
                  </a:moveTo>
                  <a:cubicBezTo>
                    <a:pt x="1" y="12"/>
                    <a:pt x="1" y="19"/>
                    <a:pt x="1" y="27"/>
                  </a:cubicBezTo>
                  <a:lnTo>
                    <a:pt x="1" y="54"/>
                  </a:lnTo>
                  <a:lnTo>
                    <a:pt x="27" y="54"/>
                  </a:lnTo>
                  <a:cubicBezTo>
                    <a:pt x="27" y="46"/>
                    <a:pt x="27" y="39"/>
                    <a:pt x="27" y="27"/>
                  </a:cubicBezTo>
                  <a:cubicBezTo>
                    <a:pt x="27"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3502925" y="1556825"/>
              <a:ext cx="700" cy="8550"/>
            </a:xfrm>
            <a:custGeom>
              <a:avLst/>
              <a:gdLst/>
              <a:ahLst/>
              <a:cxnLst/>
              <a:rect l="l" t="t" r="r" b="b"/>
              <a:pathLst>
                <a:path w="28" h="342" extrusionOk="0">
                  <a:moveTo>
                    <a:pt x="1" y="1"/>
                  </a:moveTo>
                  <a:lnTo>
                    <a:pt x="1" y="341"/>
                  </a:lnTo>
                  <a:cubicBezTo>
                    <a:pt x="16" y="230"/>
                    <a:pt x="27" y="116"/>
                    <a:pt x="27" y="1"/>
                  </a:cubicBezTo>
                  <a:close/>
                </a:path>
              </a:pathLst>
            </a:custGeom>
            <a:solidFill>
              <a:srgbClr val="B59C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5"/>
            <p:cNvSpPr/>
            <p:nvPr/>
          </p:nvSpPr>
          <p:spPr>
            <a:xfrm>
              <a:off x="3500350" y="1555500"/>
              <a:ext cx="2600" cy="16075"/>
            </a:xfrm>
            <a:custGeom>
              <a:avLst/>
              <a:gdLst/>
              <a:ahLst/>
              <a:cxnLst/>
              <a:rect l="l" t="t" r="r" b="b"/>
              <a:pathLst>
                <a:path w="104" h="643" extrusionOk="0">
                  <a:moveTo>
                    <a:pt x="104" y="0"/>
                  </a:moveTo>
                  <a:cubicBezTo>
                    <a:pt x="88" y="0"/>
                    <a:pt x="77" y="12"/>
                    <a:pt x="77" y="27"/>
                  </a:cubicBezTo>
                  <a:cubicBezTo>
                    <a:pt x="77" y="237"/>
                    <a:pt x="50" y="444"/>
                    <a:pt x="0" y="643"/>
                  </a:cubicBezTo>
                  <a:cubicBezTo>
                    <a:pt x="35" y="604"/>
                    <a:pt x="65" y="562"/>
                    <a:pt x="84" y="513"/>
                  </a:cubicBezTo>
                  <a:cubicBezTo>
                    <a:pt x="92" y="471"/>
                    <a:pt x="100" y="432"/>
                    <a:pt x="104" y="394"/>
                  </a:cubicBezTo>
                  <a:lnTo>
                    <a:pt x="104" y="54"/>
                  </a:lnTo>
                  <a:lnTo>
                    <a:pt x="104" y="27"/>
                  </a:lnTo>
                  <a:cubicBezTo>
                    <a:pt x="104" y="19"/>
                    <a:pt x="104" y="12"/>
                    <a:pt x="104"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5"/>
            <p:cNvSpPr/>
            <p:nvPr/>
          </p:nvSpPr>
          <p:spPr>
            <a:xfrm>
              <a:off x="3552625" y="16942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5"/>
            <p:cNvSpPr/>
            <p:nvPr/>
          </p:nvSpPr>
          <p:spPr>
            <a:xfrm>
              <a:off x="3552625" y="1701650"/>
              <a:ext cx="55950" cy="1375"/>
            </a:xfrm>
            <a:custGeom>
              <a:avLst/>
              <a:gdLst/>
              <a:ahLst/>
              <a:cxnLst/>
              <a:rect l="l" t="t" r="r" b="b"/>
              <a:pathLst>
                <a:path w="2238" h="55" extrusionOk="0">
                  <a:moveTo>
                    <a:pt x="28" y="1"/>
                  </a:moveTo>
                  <a:cubicBezTo>
                    <a:pt x="12" y="1"/>
                    <a:pt x="1" y="12"/>
                    <a:pt x="1" y="28"/>
                  </a:cubicBezTo>
                  <a:cubicBezTo>
                    <a:pt x="1" y="39"/>
                    <a:pt x="12" y="54"/>
                    <a:pt x="28" y="54"/>
                  </a:cubicBezTo>
                  <a:lnTo>
                    <a:pt x="2211" y="54"/>
                  </a:lnTo>
                  <a:cubicBezTo>
                    <a:pt x="2223" y="54"/>
                    <a:pt x="2238" y="39"/>
                    <a:pt x="2238" y="28"/>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3552625" y="1709025"/>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5"/>
            <p:cNvSpPr/>
            <p:nvPr/>
          </p:nvSpPr>
          <p:spPr>
            <a:xfrm>
              <a:off x="3552625" y="1716375"/>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5"/>
            <p:cNvSpPr/>
            <p:nvPr/>
          </p:nvSpPr>
          <p:spPr>
            <a:xfrm>
              <a:off x="3552625" y="1723750"/>
              <a:ext cx="55950" cy="1350"/>
            </a:xfrm>
            <a:custGeom>
              <a:avLst/>
              <a:gdLst/>
              <a:ahLst/>
              <a:cxnLst/>
              <a:rect l="l" t="t" r="r" b="b"/>
              <a:pathLst>
                <a:path w="2238" h="54" extrusionOk="0">
                  <a:moveTo>
                    <a:pt x="28" y="0"/>
                  </a:moveTo>
                  <a:cubicBezTo>
                    <a:pt x="12" y="0"/>
                    <a:pt x="1" y="12"/>
                    <a:pt x="1" y="27"/>
                  </a:cubicBezTo>
                  <a:cubicBezTo>
                    <a:pt x="1" y="42"/>
                    <a:pt x="12" y="54"/>
                    <a:pt x="28" y="54"/>
                  </a:cubicBezTo>
                  <a:lnTo>
                    <a:pt x="2211" y="54"/>
                  </a:lnTo>
                  <a:cubicBezTo>
                    <a:pt x="2223" y="54"/>
                    <a:pt x="2238" y="42"/>
                    <a:pt x="2238" y="27"/>
                  </a:cubicBezTo>
                  <a:cubicBezTo>
                    <a:pt x="2238" y="12"/>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3552625" y="1731100"/>
              <a:ext cx="55950" cy="1375"/>
            </a:xfrm>
            <a:custGeom>
              <a:avLst/>
              <a:gdLst/>
              <a:ahLst/>
              <a:cxnLst/>
              <a:rect l="l" t="t" r="r" b="b"/>
              <a:pathLst>
                <a:path w="2238" h="55" extrusionOk="0">
                  <a:moveTo>
                    <a:pt x="28" y="1"/>
                  </a:moveTo>
                  <a:cubicBezTo>
                    <a:pt x="12" y="1"/>
                    <a:pt x="1" y="12"/>
                    <a:pt x="1" y="27"/>
                  </a:cubicBezTo>
                  <a:cubicBezTo>
                    <a:pt x="1" y="43"/>
                    <a:pt x="12" y="54"/>
                    <a:pt x="28" y="54"/>
                  </a:cubicBezTo>
                  <a:lnTo>
                    <a:pt x="2211" y="54"/>
                  </a:lnTo>
                  <a:cubicBezTo>
                    <a:pt x="2223" y="54"/>
                    <a:pt x="2238" y="43"/>
                    <a:pt x="2238" y="27"/>
                  </a:cubicBezTo>
                  <a:cubicBezTo>
                    <a:pt x="2238" y="12"/>
                    <a:pt x="2223" y="1"/>
                    <a:pt x="2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3552625" y="1738475"/>
              <a:ext cx="55950" cy="1350"/>
            </a:xfrm>
            <a:custGeom>
              <a:avLst/>
              <a:gdLst/>
              <a:ahLst/>
              <a:cxnLst/>
              <a:rect l="l" t="t" r="r" b="b"/>
              <a:pathLst>
                <a:path w="2238" h="54" extrusionOk="0">
                  <a:moveTo>
                    <a:pt x="28" y="0"/>
                  </a:moveTo>
                  <a:cubicBezTo>
                    <a:pt x="12" y="0"/>
                    <a:pt x="1" y="15"/>
                    <a:pt x="1" y="27"/>
                  </a:cubicBezTo>
                  <a:cubicBezTo>
                    <a:pt x="1" y="42"/>
                    <a:pt x="12" y="54"/>
                    <a:pt x="28" y="54"/>
                  </a:cubicBezTo>
                  <a:lnTo>
                    <a:pt x="2211" y="54"/>
                  </a:lnTo>
                  <a:cubicBezTo>
                    <a:pt x="2223" y="54"/>
                    <a:pt x="2238" y="42"/>
                    <a:pt x="2238" y="27"/>
                  </a:cubicBezTo>
                  <a:cubicBezTo>
                    <a:pt x="2238" y="15"/>
                    <a:pt x="2223" y="0"/>
                    <a:pt x="2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3461525" y="1659125"/>
              <a:ext cx="72675" cy="19325"/>
            </a:xfrm>
            <a:custGeom>
              <a:avLst/>
              <a:gdLst/>
              <a:ahLst/>
              <a:cxnLst/>
              <a:rect l="l" t="t" r="r" b="b"/>
              <a:pathLst>
                <a:path w="2907" h="773" extrusionOk="0">
                  <a:moveTo>
                    <a:pt x="196" y="0"/>
                  </a:moveTo>
                  <a:cubicBezTo>
                    <a:pt x="89" y="0"/>
                    <a:pt x="1" y="88"/>
                    <a:pt x="1" y="199"/>
                  </a:cubicBezTo>
                  <a:lnTo>
                    <a:pt x="1" y="574"/>
                  </a:lnTo>
                  <a:cubicBezTo>
                    <a:pt x="1" y="685"/>
                    <a:pt x="89" y="773"/>
                    <a:pt x="196" y="773"/>
                  </a:cubicBezTo>
                  <a:lnTo>
                    <a:pt x="2712" y="773"/>
                  </a:lnTo>
                  <a:cubicBezTo>
                    <a:pt x="2819" y="773"/>
                    <a:pt x="2907" y="685"/>
                    <a:pt x="2907" y="574"/>
                  </a:cubicBezTo>
                  <a:lnTo>
                    <a:pt x="2907" y="199"/>
                  </a:lnTo>
                  <a:cubicBezTo>
                    <a:pt x="2907" y="88"/>
                    <a:pt x="2819"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5"/>
            <p:cNvSpPr/>
            <p:nvPr/>
          </p:nvSpPr>
          <p:spPr>
            <a:xfrm>
              <a:off x="3342050" y="1607025"/>
              <a:ext cx="53075" cy="70100"/>
            </a:xfrm>
            <a:custGeom>
              <a:avLst/>
              <a:gdLst/>
              <a:ahLst/>
              <a:cxnLst/>
              <a:rect l="l" t="t" r="r" b="b"/>
              <a:pathLst>
                <a:path w="2123" h="2804" extrusionOk="0">
                  <a:moveTo>
                    <a:pt x="432" y="0"/>
                  </a:moveTo>
                  <a:cubicBezTo>
                    <a:pt x="184" y="0"/>
                    <a:pt x="0" y="230"/>
                    <a:pt x="54" y="471"/>
                  </a:cubicBezTo>
                  <a:lnTo>
                    <a:pt x="58" y="482"/>
                  </a:lnTo>
                  <a:cubicBezTo>
                    <a:pt x="180" y="1014"/>
                    <a:pt x="344" y="1893"/>
                    <a:pt x="352" y="2440"/>
                  </a:cubicBezTo>
                  <a:cubicBezTo>
                    <a:pt x="356" y="2643"/>
                    <a:pt x="520" y="2803"/>
                    <a:pt x="723" y="2803"/>
                  </a:cubicBezTo>
                  <a:lnTo>
                    <a:pt x="1855" y="2803"/>
                  </a:lnTo>
                  <a:cubicBezTo>
                    <a:pt x="2004" y="2803"/>
                    <a:pt x="2122" y="2685"/>
                    <a:pt x="2122" y="2535"/>
                  </a:cubicBezTo>
                  <a:lnTo>
                    <a:pt x="2122" y="2058"/>
                  </a:lnTo>
                  <a:cubicBezTo>
                    <a:pt x="2122" y="1908"/>
                    <a:pt x="2004" y="1786"/>
                    <a:pt x="1855" y="1786"/>
                  </a:cubicBezTo>
                  <a:lnTo>
                    <a:pt x="1193" y="1786"/>
                  </a:lnTo>
                  <a:lnTo>
                    <a:pt x="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5"/>
            <p:cNvSpPr/>
            <p:nvPr/>
          </p:nvSpPr>
          <p:spPr>
            <a:xfrm>
              <a:off x="3467450" y="1756625"/>
              <a:ext cx="153850" cy="62550"/>
            </a:xfrm>
            <a:custGeom>
              <a:avLst/>
              <a:gdLst/>
              <a:ahLst/>
              <a:cxnLst/>
              <a:rect l="l" t="t" r="r" b="b"/>
              <a:pathLst>
                <a:path w="6154" h="2502" extrusionOk="0">
                  <a:moveTo>
                    <a:pt x="6153" y="1"/>
                  </a:moveTo>
                  <a:cubicBezTo>
                    <a:pt x="2704" y="1"/>
                    <a:pt x="1" y="2501"/>
                    <a:pt x="1" y="2501"/>
                  </a:cubicBezTo>
                  <a:lnTo>
                    <a:pt x="3668" y="2501"/>
                  </a:lnTo>
                  <a:cubicBezTo>
                    <a:pt x="4287" y="2501"/>
                    <a:pt x="4880" y="2245"/>
                    <a:pt x="5305" y="1794"/>
                  </a:cubicBezTo>
                  <a:lnTo>
                    <a:pt x="5549" y="1530"/>
                  </a:lnTo>
                  <a:cubicBezTo>
                    <a:pt x="5935" y="1117"/>
                    <a:pt x="6153" y="570"/>
                    <a:pt x="6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5"/>
            <p:cNvSpPr/>
            <p:nvPr/>
          </p:nvSpPr>
          <p:spPr>
            <a:xfrm>
              <a:off x="3590500" y="1790750"/>
              <a:ext cx="36050" cy="36150"/>
            </a:xfrm>
            <a:custGeom>
              <a:avLst/>
              <a:gdLst/>
              <a:ahLst/>
              <a:cxnLst/>
              <a:rect l="l" t="t" r="r" b="b"/>
              <a:pathLst>
                <a:path w="1442" h="1446" extrusionOk="0">
                  <a:moveTo>
                    <a:pt x="723" y="1"/>
                  </a:moveTo>
                  <a:cubicBezTo>
                    <a:pt x="321" y="1"/>
                    <a:pt x="0" y="322"/>
                    <a:pt x="0" y="723"/>
                  </a:cubicBezTo>
                  <a:cubicBezTo>
                    <a:pt x="0" y="1121"/>
                    <a:pt x="321" y="1446"/>
                    <a:pt x="723" y="1446"/>
                  </a:cubicBezTo>
                  <a:cubicBezTo>
                    <a:pt x="1121" y="1446"/>
                    <a:pt x="1442" y="1121"/>
                    <a:pt x="1442" y="723"/>
                  </a:cubicBezTo>
                  <a:cubicBezTo>
                    <a:pt x="1442" y="322"/>
                    <a:pt x="1121" y="1"/>
                    <a:pt x="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3565250" y="1292800"/>
              <a:ext cx="468150" cy="299225"/>
            </a:xfrm>
            <a:custGeom>
              <a:avLst/>
              <a:gdLst/>
              <a:ahLst/>
              <a:cxnLst/>
              <a:rect l="l" t="t" r="r" b="b"/>
              <a:pathLst>
                <a:path w="18726" h="11969" extrusionOk="0">
                  <a:moveTo>
                    <a:pt x="14961" y="0"/>
                  </a:moveTo>
                  <a:cubicBezTo>
                    <a:pt x="14934" y="0"/>
                    <a:pt x="14907" y="0"/>
                    <a:pt x="14879" y="1"/>
                  </a:cubicBezTo>
                  <a:cubicBezTo>
                    <a:pt x="13326" y="16"/>
                    <a:pt x="11048" y="192"/>
                    <a:pt x="9025" y="949"/>
                  </a:cubicBezTo>
                  <a:cubicBezTo>
                    <a:pt x="6562" y="1874"/>
                    <a:pt x="5060" y="3423"/>
                    <a:pt x="4559" y="5549"/>
                  </a:cubicBezTo>
                  <a:cubicBezTo>
                    <a:pt x="3870" y="8474"/>
                    <a:pt x="2651" y="9327"/>
                    <a:pt x="1469" y="10153"/>
                  </a:cubicBezTo>
                  <a:cubicBezTo>
                    <a:pt x="937" y="10527"/>
                    <a:pt x="433" y="10879"/>
                    <a:pt x="1" y="11399"/>
                  </a:cubicBezTo>
                  <a:lnTo>
                    <a:pt x="685" y="11969"/>
                  </a:lnTo>
                  <a:cubicBezTo>
                    <a:pt x="1045" y="11541"/>
                    <a:pt x="1500" y="11223"/>
                    <a:pt x="1981" y="10883"/>
                  </a:cubicBezTo>
                  <a:cubicBezTo>
                    <a:pt x="3178" y="10049"/>
                    <a:pt x="4662" y="9009"/>
                    <a:pt x="5427" y="5755"/>
                  </a:cubicBezTo>
                  <a:cubicBezTo>
                    <a:pt x="5855" y="3935"/>
                    <a:pt x="7170" y="2601"/>
                    <a:pt x="9338" y="1786"/>
                  </a:cubicBezTo>
                  <a:cubicBezTo>
                    <a:pt x="11243" y="1071"/>
                    <a:pt x="13407" y="907"/>
                    <a:pt x="14890" y="892"/>
                  </a:cubicBezTo>
                  <a:cubicBezTo>
                    <a:pt x="14925" y="891"/>
                    <a:pt x="14959" y="891"/>
                    <a:pt x="14993" y="891"/>
                  </a:cubicBezTo>
                  <a:cubicBezTo>
                    <a:pt x="17164" y="891"/>
                    <a:pt x="17222" y="1491"/>
                    <a:pt x="17437" y="1943"/>
                  </a:cubicBezTo>
                  <a:cubicBezTo>
                    <a:pt x="17663" y="2421"/>
                    <a:pt x="17858" y="2914"/>
                    <a:pt x="17923" y="3033"/>
                  </a:cubicBezTo>
                  <a:lnTo>
                    <a:pt x="18726" y="2647"/>
                  </a:lnTo>
                  <a:cubicBezTo>
                    <a:pt x="18680" y="2563"/>
                    <a:pt x="18584" y="2303"/>
                    <a:pt x="18313" y="1702"/>
                  </a:cubicBezTo>
                  <a:cubicBezTo>
                    <a:pt x="18021" y="1070"/>
                    <a:pt x="17539" y="0"/>
                    <a:pt x="149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5"/>
            <p:cNvSpPr/>
            <p:nvPr/>
          </p:nvSpPr>
          <p:spPr>
            <a:xfrm>
              <a:off x="3879475" y="1270900"/>
              <a:ext cx="60725" cy="52400"/>
            </a:xfrm>
            <a:custGeom>
              <a:avLst/>
              <a:gdLst/>
              <a:ahLst/>
              <a:cxnLst/>
              <a:rect l="l" t="t" r="r" b="b"/>
              <a:pathLst>
                <a:path w="2429" h="2096" extrusionOk="0">
                  <a:moveTo>
                    <a:pt x="371" y="1"/>
                  </a:moveTo>
                  <a:lnTo>
                    <a:pt x="0" y="716"/>
                  </a:lnTo>
                  <a:cubicBezTo>
                    <a:pt x="119" y="808"/>
                    <a:pt x="211" y="884"/>
                    <a:pt x="337" y="999"/>
                  </a:cubicBezTo>
                  <a:cubicBezTo>
                    <a:pt x="501" y="1148"/>
                    <a:pt x="540" y="1163"/>
                    <a:pt x="624" y="1282"/>
                  </a:cubicBezTo>
                  <a:cubicBezTo>
                    <a:pt x="708" y="1400"/>
                    <a:pt x="1144" y="1710"/>
                    <a:pt x="1190" y="1794"/>
                  </a:cubicBezTo>
                  <a:cubicBezTo>
                    <a:pt x="1235" y="1875"/>
                    <a:pt x="1285" y="2066"/>
                    <a:pt x="1381" y="2093"/>
                  </a:cubicBezTo>
                  <a:cubicBezTo>
                    <a:pt x="1388" y="2094"/>
                    <a:pt x="1395" y="2095"/>
                    <a:pt x="1402" y="2095"/>
                  </a:cubicBezTo>
                  <a:cubicBezTo>
                    <a:pt x="1489" y="2095"/>
                    <a:pt x="1541" y="1974"/>
                    <a:pt x="1541" y="1974"/>
                  </a:cubicBezTo>
                  <a:cubicBezTo>
                    <a:pt x="1541" y="1974"/>
                    <a:pt x="1560" y="1995"/>
                    <a:pt x="1614" y="1995"/>
                  </a:cubicBezTo>
                  <a:cubicBezTo>
                    <a:pt x="1629" y="1995"/>
                    <a:pt x="1647" y="1993"/>
                    <a:pt x="1668" y="1989"/>
                  </a:cubicBezTo>
                  <a:cubicBezTo>
                    <a:pt x="1767" y="1974"/>
                    <a:pt x="1790" y="1901"/>
                    <a:pt x="1790" y="1901"/>
                  </a:cubicBezTo>
                  <a:cubicBezTo>
                    <a:pt x="1790" y="1901"/>
                    <a:pt x="1801" y="1928"/>
                    <a:pt x="1885" y="1928"/>
                  </a:cubicBezTo>
                  <a:cubicBezTo>
                    <a:pt x="1970" y="1928"/>
                    <a:pt x="2088" y="1775"/>
                    <a:pt x="2088" y="1775"/>
                  </a:cubicBezTo>
                  <a:cubicBezTo>
                    <a:pt x="2088" y="1775"/>
                    <a:pt x="2136" y="1787"/>
                    <a:pt x="2192" y="1787"/>
                  </a:cubicBezTo>
                  <a:cubicBezTo>
                    <a:pt x="2228" y="1787"/>
                    <a:pt x="2266" y="1782"/>
                    <a:pt x="2298" y="1768"/>
                  </a:cubicBezTo>
                  <a:cubicBezTo>
                    <a:pt x="2383" y="1725"/>
                    <a:pt x="2428" y="1519"/>
                    <a:pt x="2406" y="1389"/>
                  </a:cubicBezTo>
                  <a:cubicBezTo>
                    <a:pt x="2383" y="1259"/>
                    <a:pt x="2130" y="922"/>
                    <a:pt x="2042" y="800"/>
                  </a:cubicBezTo>
                  <a:cubicBezTo>
                    <a:pt x="1951" y="678"/>
                    <a:pt x="1664" y="666"/>
                    <a:pt x="1308" y="567"/>
                  </a:cubicBezTo>
                  <a:cubicBezTo>
                    <a:pt x="953" y="467"/>
                    <a:pt x="670" y="215"/>
                    <a:pt x="371"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5"/>
            <p:cNvSpPr/>
            <p:nvPr/>
          </p:nvSpPr>
          <p:spPr>
            <a:xfrm>
              <a:off x="3928700" y="1301700"/>
              <a:ext cx="4050" cy="13600"/>
            </a:xfrm>
            <a:custGeom>
              <a:avLst/>
              <a:gdLst/>
              <a:ahLst/>
              <a:cxnLst/>
              <a:rect l="l" t="t" r="r" b="b"/>
              <a:pathLst>
                <a:path w="162" h="544" extrusionOk="0">
                  <a:moveTo>
                    <a:pt x="1" y="0"/>
                  </a:moveTo>
                  <a:lnTo>
                    <a:pt x="119" y="543"/>
                  </a:lnTo>
                  <a:cubicBezTo>
                    <a:pt x="119" y="543"/>
                    <a:pt x="161" y="318"/>
                    <a:pt x="154" y="226"/>
                  </a:cubicBezTo>
                  <a:cubicBezTo>
                    <a:pt x="142" y="134"/>
                    <a:pt x="1" y="0"/>
                    <a:pt x="1"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3921450" y="1304900"/>
              <a:ext cx="4025" cy="13925"/>
            </a:xfrm>
            <a:custGeom>
              <a:avLst/>
              <a:gdLst/>
              <a:ahLst/>
              <a:cxnLst/>
              <a:rect l="l" t="t" r="r" b="b"/>
              <a:pathLst>
                <a:path w="161" h="557" extrusionOk="0">
                  <a:moveTo>
                    <a:pt x="18" y="1"/>
                  </a:moveTo>
                  <a:cubicBezTo>
                    <a:pt x="16" y="1"/>
                    <a:pt x="14" y="1"/>
                    <a:pt x="11" y="2"/>
                  </a:cubicBezTo>
                  <a:cubicBezTo>
                    <a:pt x="4" y="6"/>
                    <a:pt x="0" y="14"/>
                    <a:pt x="4" y="21"/>
                  </a:cubicBezTo>
                  <a:cubicBezTo>
                    <a:pt x="4" y="25"/>
                    <a:pt x="111" y="331"/>
                    <a:pt x="119" y="392"/>
                  </a:cubicBezTo>
                  <a:cubicBezTo>
                    <a:pt x="130" y="450"/>
                    <a:pt x="96" y="534"/>
                    <a:pt x="96" y="538"/>
                  </a:cubicBezTo>
                  <a:cubicBezTo>
                    <a:pt x="96" y="545"/>
                    <a:pt x="99" y="553"/>
                    <a:pt x="107" y="557"/>
                  </a:cubicBezTo>
                  <a:lnTo>
                    <a:pt x="111" y="557"/>
                  </a:lnTo>
                  <a:cubicBezTo>
                    <a:pt x="119" y="557"/>
                    <a:pt x="122" y="553"/>
                    <a:pt x="126" y="549"/>
                  </a:cubicBezTo>
                  <a:cubicBezTo>
                    <a:pt x="126" y="545"/>
                    <a:pt x="161" y="453"/>
                    <a:pt x="149" y="385"/>
                  </a:cubicBezTo>
                  <a:cubicBezTo>
                    <a:pt x="141" y="323"/>
                    <a:pt x="34" y="25"/>
                    <a:pt x="31" y="10"/>
                  </a:cubicBezTo>
                  <a:cubicBezTo>
                    <a:pt x="31" y="4"/>
                    <a:pt x="24" y="1"/>
                    <a:pt x="18"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3913975" y="1308625"/>
              <a:ext cx="4525" cy="12025"/>
            </a:xfrm>
            <a:custGeom>
              <a:avLst/>
              <a:gdLst/>
              <a:ahLst/>
              <a:cxnLst/>
              <a:rect l="l" t="t" r="r" b="b"/>
              <a:pathLst>
                <a:path w="181" h="481" extrusionOk="0">
                  <a:moveTo>
                    <a:pt x="19" y="1"/>
                  </a:moveTo>
                  <a:cubicBezTo>
                    <a:pt x="17" y="1"/>
                    <a:pt x="14" y="1"/>
                    <a:pt x="12" y="2"/>
                  </a:cubicBezTo>
                  <a:cubicBezTo>
                    <a:pt x="5" y="6"/>
                    <a:pt x="1" y="18"/>
                    <a:pt x="5" y="25"/>
                  </a:cubicBezTo>
                  <a:cubicBezTo>
                    <a:pt x="8" y="25"/>
                    <a:pt x="123" y="297"/>
                    <a:pt x="146" y="465"/>
                  </a:cubicBezTo>
                  <a:cubicBezTo>
                    <a:pt x="150" y="473"/>
                    <a:pt x="154" y="480"/>
                    <a:pt x="161" y="480"/>
                  </a:cubicBezTo>
                  <a:lnTo>
                    <a:pt x="165" y="480"/>
                  </a:lnTo>
                  <a:cubicBezTo>
                    <a:pt x="173" y="476"/>
                    <a:pt x="180" y="469"/>
                    <a:pt x="177" y="461"/>
                  </a:cubicBezTo>
                  <a:cubicBezTo>
                    <a:pt x="150" y="285"/>
                    <a:pt x="39" y="21"/>
                    <a:pt x="35" y="10"/>
                  </a:cubicBezTo>
                  <a:cubicBezTo>
                    <a:pt x="32" y="4"/>
                    <a:pt x="25" y="1"/>
                    <a:pt x="19"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4013300" y="1358950"/>
              <a:ext cx="224950" cy="435550"/>
            </a:xfrm>
            <a:custGeom>
              <a:avLst/>
              <a:gdLst/>
              <a:ahLst/>
              <a:cxnLst/>
              <a:rect l="l" t="t" r="r" b="b"/>
              <a:pathLst>
                <a:path w="8998" h="17422" extrusionOk="0">
                  <a:moveTo>
                    <a:pt x="804" y="1"/>
                  </a:moveTo>
                  <a:lnTo>
                    <a:pt x="1" y="387"/>
                  </a:lnTo>
                  <a:lnTo>
                    <a:pt x="8195" y="17422"/>
                  </a:lnTo>
                  <a:lnTo>
                    <a:pt x="8998" y="17032"/>
                  </a:lnTo>
                  <a:lnTo>
                    <a:pt x="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5"/>
            <p:cNvSpPr/>
            <p:nvPr/>
          </p:nvSpPr>
          <p:spPr>
            <a:xfrm>
              <a:off x="4047150" y="1364200"/>
              <a:ext cx="23250" cy="63125"/>
            </a:xfrm>
            <a:custGeom>
              <a:avLst/>
              <a:gdLst/>
              <a:ahLst/>
              <a:cxnLst/>
              <a:rect l="l" t="t" r="r" b="b"/>
              <a:pathLst>
                <a:path w="930" h="2525" extrusionOk="0">
                  <a:moveTo>
                    <a:pt x="0" y="1"/>
                  </a:moveTo>
                  <a:cubicBezTo>
                    <a:pt x="0" y="1"/>
                    <a:pt x="50" y="735"/>
                    <a:pt x="111" y="1064"/>
                  </a:cubicBezTo>
                  <a:cubicBezTo>
                    <a:pt x="191" y="1496"/>
                    <a:pt x="494" y="1748"/>
                    <a:pt x="559" y="1852"/>
                  </a:cubicBezTo>
                  <a:cubicBezTo>
                    <a:pt x="627" y="1951"/>
                    <a:pt x="555" y="2089"/>
                    <a:pt x="555" y="2089"/>
                  </a:cubicBezTo>
                  <a:cubicBezTo>
                    <a:pt x="494" y="2123"/>
                    <a:pt x="390" y="2295"/>
                    <a:pt x="383" y="2395"/>
                  </a:cubicBezTo>
                  <a:cubicBezTo>
                    <a:pt x="379" y="2470"/>
                    <a:pt x="436" y="2525"/>
                    <a:pt x="496" y="2525"/>
                  </a:cubicBezTo>
                  <a:cubicBezTo>
                    <a:pt x="509" y="2525"/>
                    <a:pt x="523" y="2522"/>
                    <a:pt x="536" y="2517"/>
                  </a:cubicBezTo>
                  <a:cubicBezTo>
                    <a:pt x="608" y="2490"/>
                    <a:pt x="815" y="2353"/>
                    <a:pt x="872" y="2322"/>
                  </a:cubicBezTo>
                  <a:cubicBezTo>
                    <a:pt x="929" y="2295"/>
                    <a:pt x="929" y="1993"/>
                    <a:pt x="922" y="1787"/>
                  </a:cubicBezTo>
                  <a:cubicBezTo>
                    <a:pt x="914" y="1584"/>
                    <a:pt x="490" y="1190"/>
                    <a:pt x="467" y="1072"/>
                  </a:cubicBezTo>
                  <a:cubicBezTo>
                    <a:pt x="448" y="976"/>
                    <a:pt x="73" y="253"/>
                    <a:pt x="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5"/>
            <p:cNvSpPr/>
            <p:nvPr/>
          </p:nvSpPr>
          <p:spPr>
            <a:xfrm>
              <a:off x="4026150" y="1407825"/>
              <a:ext cx="17675" cy="10800"/>
            </a:xfrm>
            <a:custGeom>
              <a:avLst/>
              <a:gdLst/>
              <a:ahLst/>
              <a:cxnLst/>
              <a:rect l="l" t="t" r="r" b="b"/>
              <a:pathLst>
                <a:path w="707" h="432" extrusionOk="0">
                  <a:moveTo>
                    <a:pt x="612" y="1"/>
                  </a:moveTo>
                  <a:cubicBezTo>
                    <a:pt x="437" y="1"/>
                    <a:pt x="49" y="168"/>
                    <a:pt x="49" y="168"/>
                  </a:cubicBezTo>
                  <a:cubicBezTo>
                    <a:pt x="0" y="265"/>
                    <a:pt x="87" y="432"/>
                    <a:pt x="148" y="432"/>
                  </a:cubicBezTo>
                  <a:cubicBezTo>
                    <a:pt x="149" y="432"/>
                    <a:pt x="151" y="432"/>
                    <a:pt x="152" y="432"/>
                  </a:cubicBezTo>
                  <a:cubicBezTo>
                    <a:pt x="152" y="432"/>
                    <a:pt x="706" y="195"/>
                    <a:pt x="695" y="45"/>
                  </a:cubicBezTo>
                  <a:cubicBezTo>
                    <a:pt x="692" y="13"/>
                    <a:pt x="660" y="1"/>
                    <a:pt x="612"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5"/>
            <p:cNvSpPr/>
            <p:nvPr/>
          </p:nvSpPr>
          <p:spPr>
            <a:xfrm>
              <a:off x="4028500" y="1410775"/>
              <a:ext cx="19900" cy="15150"/>
            </a:xfrm>
            <a:custGeom>
              <a:avLst/>
              <a:gdLst/>
              <a:ahLst/>
              <a:cxnLst/>
              <a:rect l="l" t="t" r="r" b="b"/>
              <a:pathLst>
                <a:path w="796" h="606" extrusionOk="0">
                  <a:moveTo>
                    <a:pt x="625" y="0"/>
                  </a:moveTo>
                  <a:cubicBezTo>
                    <a:pt x="596" y="0"/>
                    <a:pt x="566" y="11"/>
                    <a:pt x="540" y="31"/>
                  </a:cubicBezTo>
                  <a:cubicBezTo>
                    <a:pt x="471" y="80"/>
                    <a:pt x="1" y="314"/>
                    <a:pt x="20" y="440"/>
                  </a:cubicBezTo>
                  <a:cubicBezTo>
                    <a:pt x="36" y="541"/>
                    <a:pt x="83" y="605"/>
                    <a:pt x="148" y="605"/>
                  </a:cubicBezTo>
                  <a:cubicBezTo>
                    <a:pt x="162" y="605"/>
                    <a:pt x="177" y="603"/>
                    <a:pt x="192" y="597"/>
                  </a:cubicBezTo>
                  <a:cubicBezTo>
                    <a:pt x="226" y="581"/>
                    <a:pt x="345" y="490"/>
                    <a:pt x="459" y="413"/>
                  </a:cubicBezTo>
                  <a:cubicBezTo>
                    <a:pt x="628" y="298"/>
                    <a:pt x="796" y="180"/>
                    <a:pt x="731" y="65"/>
                  </a:cubicBezTo>
                  <a:cubicBezTo>
                    <a:pt x="708" y="22"/>
                    <a:pt x="668" y="0"/>
                    <a:pt x="625"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5"/>
            <p:cNvSpPr/>
            <p:nvPr/>
          </p:nvSpPr>
          <p:spPr>
            <a:xfrm>
              <a:off x="4032425" y="1419225"/>
              <a:ext cx="15800" cy="12675"/>
            </a:xfrm>
            <a:custGeom>
              <a:avLst/>
              <a:gdLst/>
              <a:ahLst/>
              <a:cxnLst/>
              <a:rect l="l" t="t" r="r" b="b"/>
              <a:pathLst>
                <a:path w="632" h="507" extrusionOk="0">
                  <a:moveTo>
                    <a:pt x="476" y="1"/>
                  </a:moveTo>
                  <a:cubicBezTo>
                    <a:pt x="425" y="1"/>
                    <a:pt x="367" y="25"/>
                    <a:pt x="318" y="60"/>
                  </a:cubicBezTo>
                  <a:cubicBezTo>
                    <a:pt x="230" y="121"/>
                    <a:pt x="31" y="251"/>
                    <a:pt x="16" y="339"/>
                  </a:cubicBezTo>
                  <a:cubicBezTo>
                    <a:pt x="0" y="427"/>
                    <a:pt x="35" y="484"/>
                    <a:pt x="104" y="503"/>
                  </a:cubicBezTo>
                  <a:cubicBezTo>
                    <a:pt x="110" y="505"/>
                    <a:pt x="116" y="506"/>
                    <a:pt x="123" y="506"/>
                  </a:cubicBezTo>
                  <a:cubicBezTo>
                    <a:pt x="197" y="506"/>
                    <a:pt x="322" y="405"/>
                    <a:pt x="410" y="331"/>
                  </a:cubicBezTo>
                  <a:cubicBezTo>
                    <a:pt x="509" y="251"/>
                    <a:pt x="631" y="159"/>
                    <a:pt x="570" y="52"/>
                  </a:cubicBezTo>
                  <a:cubicBezTo>
                    <a:pt x="548" y="15"/>
                    <a:pt x="514" y="1"/>
                    <a:pt x="476"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4038150" y="1428900"/>
              <a:ext cx="10825" cy="8000"/>
            </a:xfrm>
            <a:custGeom>
              <a:avLst/>
              <a:gdLst/>
              <a:ahLst/>
              <a:cxnLst/>
              <a:rect l="l" t="t" r="r" b="b"/>
              <a:pathLst>
                <a:path w="433" h="320" extrusionOk="0">
                  <a:moveTo>
                    <a:pt x="240" y="0"/>
                  </a:moveTo>
                  <a:cubicBezTo>
                    <a:pt x="212" y="0"/>
                    <a:pt x="186" y="8"/>
                    <a:pt x="165" y="21"/>
                  </a:cubicBezTo>
                  <a:cubicBezTo>
                    <a:pt x="112" y="55"/>
                    <a:pt x="1" y="105"/>
                    <a:pt x="16" y="185"/>
                  </a:cubicBezTo>
                  <a:cubicBezTo>
                    <a:pt x="27" y="263"/>
                    <a:pt x="103" y="319"/>
                    <a:pt x="160" y="319"/>
                  </a:cubicBezTo>
                  <a:cubicBezTo>
                    <a:pt x="162" y="319"/>
                    <a:pt x="163" y="319"/>
                    <a:pt x="165" y="319"/>
                  </a:cubicBezTo>
                  <a:cubicBezTo>
                    <a:pt x="223" y="311"/>
                    <a:pt x="433" y="239"/>
                    <a:pt x="356" y="70"/>
                  </a:cubicBezTo>
                  <a:cubicBezTo>
                    <a:pt x="333" y="21"/>
                    <a:pt x="285" y="0"/>
                    <a:pt x="240" y="0"/>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3914450" y="952825"/>
              <a:ext cx="86925" cy="110875"/>
            </a:xfrm>
            <a:custGeom>
              <a:avLst/>
              <a:gdLst/>
              <a:ahLst/>
              <a:cxnLst/>
              <a:rect l="l" t="t" r="r" b="b"/>
              <a:pathLst>
                <a:path w="3477" h="4435" extrusionOk="0">
                  <a:moveTo>
                    <a:pt x="1770" y="1"/>
                  </a:moveTo>
                  <a:cubicBezTo>
                    <a:pt x="1583" y="1"/>
                    <a:pt x="1399" y="29"/>
                    <a:pt x="1236" y="94"/>
                  </a:cubicBezTo>
                  <a:cubicBezTo>
                    <a:pt x="441" y="411"/>
                    <a:pt x="383" y="1111"/>
                    <a:pt x="192" y="1811"/>
                  </a:cubicBezTo>
                  <a:cubicBezTo>
                    <a:pt x="1" y="2515"/>
                    <a:pt x="272" y="3035"/>
                    <a:pt x="632" y="3581"/>
                  </a:cubicBezTo>
                  <a:cubicBezTo>
                    <a:pt x="865" y="3933"/>
                    <a:pt x="1312" y="4319"/>
                    <a:pt x="1748" y="4426"/>
                  </a:cubicBezTo>
                  <a:cubicBezTo>
                    <a:pt x="1771" y="4432"/>
                    <a:pt x="1794" y="4435"/>
                    <a:pt x="1818" y="4435"/>
                  </a:cubicBezTo>
                  <a:cubicBezTo>
                    <a:pt x="2249" y="4435"/>
                    <a:pt x="2855" y="3543"/>
                    <a:pt x="3025" y="2847"/>
                  </a:cubicBezTo>
                  <a:cubicBezTo>
                    <a:pt x="3083" y="2622"/>
                    <a:pt x="3312" y="2182"/>
                    <a:pt x="3393" y="1777"/>
                  </a:cubicBezTo>
                  <a:cubicBezTo>
                    <a:pt x="3477" y="1325"/>
                    <a:pt x="3385" y="836"/>
                    <a:pt x="3033" y="465"/>
                  </a:cubicBezTo>
                  <a:cubicBezTo>
                    <a:pt x="2776" y="197"/>
                    <a:pt x="2259" y="1"/>
                    <a:pt x="1770"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3966550" y="1009750"/>
              <a:ext cx="6625" cy="25350"/>
            </a:xfrm>
            <a:custGeom>
              <a:avLst/>
              <a:gdLst/>
              <a:ahLst/>
              <a:cxnLst/>
              <a:rect l="l" t="t" r="r" b="b"/>
              <a:pathLst>
                <a:path w="265" h="1014" extrusionOk="0">
                  <a:moveTo>
                    <a:pt x="234" y="0"/>
                  </a:moveTo>
                  <a:cubicBezTo>
                    <a:pt x="215" y="0"/>
                    <a:pt x="200" y="16"/>
                    <a:pt x="196" y="31"/>
                  </a:cubicBezTo>
                  <a:lnTo>
                    <a:pt x="150" y="891"/>
                  </a:lnTo>
                  <a:cubicBezTo>
                    <a:pt x="142" y="910"/>
                    <a:pt x="131" y="926"/>
                    <a:pt x="112" y="937"/>
                  </a:cubicBezTo>
                  <a:cubicBezTo>
                    <a:pt x="101" y="944"/>
                    <a:pt x="91" y="946"/>
                    <a:pt x="80" y="946"/>
                  </a:cubicBezTo>
                  <a:cubicBezTo>
                    <a:pt x="70" y="946"/>
                    <a:pt x="61" y="945"/>
                    <a:pt x="51" y="941"/>
                  </a:cubicBezTo>
                  <a:cubicBezTo>
                    <a:pt x="47" y="939"/>
                    <a:pt x="44" y="939"/>
                    <a:pt x="40" y="939"/>
                  </a:cubicBezTo>
                  <a:cubicBezTo>
                    <a:pt x="27" y="939"/>
                    <a:pt x="14" y="948"/>
                    <a:pt x="8" y="960"/>
                  </a:cubicBezTo>
                  <a:cubicBezTo>
                    <a:pt x="1" y="979"/>
                    <a:pt x="12" y="998"/>
                    <a:pt x="28" y="1006"/>
                  </a:cubicBezTo>
                  <a:cubicBezTo>
                    <a:pt x="43" y="1010"/>
                    <a:pt x="62" y="1014"/>
                    <a:pt x="77" y="1014"/>
                  </a:cubicBezTo>
                  <a:cubicBezTo>
                    <a:pt x="100" y="1014"/>
                    <a:pt x="123" y="1006"/>
                    <a:pt x="142" y="995"/>
                  </a:cubicBezTo>
                  <a:cubicBezTo>
                    <a:pt x="181" y="975"/>
                    <a:pt x="207" y="945"/>
                    <a:pt x="215" y="903"/>
                  </a:cubicBezTo>
                  <a:lnTo>
                    <a:pt x="215" y="899"/>
                  </a:lnTo>
                  <a:lnTo>
                    <a:pt x="265" y="35"/>
                  </a:lnTo>
                  <a:cubicBezTo>
                    <a:pt x="265" y="16"/>
                    <a:pt x="249" y="0"/>
                    <a:pt x="234"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3954425" y="1038400"/>
              <a:ext cx="16175" cy="8450"/>
            </a:xfrm>
            <a:custGeom>
              <a:avLst/>
              <a:gdLst/>
              <a:ahLst/>
              <a:cxnLst/>
              <a:rect l="l" t="t" r="r" b="b"/>
              <a:pathLst>
                <a:path w="647" h="338" extrusionOk="0">
                  <a:moveTo>
                    <a:pt x="25" y="1"/>
                  </a:moveTo>
                  <a:cubicBezTo>
                    <a:pt x="12" y="1"/>
                    <a:pt x="1" y="11"/>
                    <a:pt x="4" y="25"/>
                  </a:cubicBezTo>
                  <a:cubicBezTo>
                    <a:pt x="8" y="116"/>
                    <a:pt x="96" y="296"/>
                    <a:pt x="264" y="330"/>
                  </a:cubicBezTo>
                  <a:cubicBezTo>
                    <a:pt x="287" y="335"/>
                    <a:pt x="310" y="337"/>
                    <a:pt x="333" y="337"/>
                  </a:cubicBezTo>
                  <a:cubicBezTo>
                    <a:pt x="456" y="337"/>
                    <a:pt x="569" y="273"/>
                    <a:pt x="623" y="212"/>
                  </a:cubicBezTo>
                  <a:cubicBezTo>
                    <a:pt x="646" y="189"/>
                    <a:pt x="635" y="147"/>
                    <a:pt x="604" y="139"/>
                  </a:cubicBezTo>
                  <a:lnTo>
                    <a:pt x="31" y="2"/>
                  </a:lnTo>
                  <a:cubicBezTo>
                    <a:pt x="29" y="1"/>
                    <a:pt x="27" y="1"/>
                    <a:pt x="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909100" y="995400"/>
              <a:ext cx="20975" cy="30275"/>
            </a:xfrm>
            <a:custGeom>
              <a:avLst/>
              <a:gdLst/>
              <a:ahLst/>
              <a:cxnLst/>
              <a:rect l="l" t="t" r="r" b="b"/>
              <a:pathLst>
                <a:path w="839" h="1211" extrusionOk="0">
                  <a:moveTo>
                    <a:pt x="434" y="1"/>
                  </a:moveTo>
                  <a:cubicBezTo>
                    <a:pt x="421" y="1"/>
                    <a:pt x="408" y="2"/>
                    <a:pt x="395" y="5"/>
                  </a:cubicBezTo>
                  <a:cubicBezTo>
                    <a:pt x="200" y="47"/>
                    <a:pt x="1" y="356"/>
                    <a:pt x="66" y="685"/>
                  </a:cubicBezTo>
                  <a:cubicBezTo>
                    <a:pt x="129" y="988"/>
                    <a:pt x="313" y="1210"/>
                    <a:pt x="494" y="1210"/>
                  </a:cubicBezTo>
                  <a:cubicBezTo>
                    <a:pt x="509" y="1210"/>
                    <a:pt x="525" y="1209"/>
                    <a:pt x="540" y="1205"/>
                  </a:cubicBezTo>
                  <a:cubicBezTo>
                    <a:pt x="735" y="1167"/>
                    <a:pt x="838" y="869"/>
                    <a:pt x="773" y="540"/>
                  </a:cubicBezTo>
                  <a:cubicBezTo>
                    <a:pt x="709" y="234"/>
                    <a:pt x="605" y="1"/>
                    <a:pt x="434" y="1"/>
                  </a:cubicBez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3952975" y="1009525"/>
              <a:ext cx="6450" cy="9375"/>
            </a:xfrm>
            <a:custGeom>
              <a:avLst/>
              <a:gdLst/>
              <a:ahLst/>
              <a:cxnLst/>
              <a:rect l="l" t="t" r="r" b="b"/>
              <a:pathLst>
                <a:path w="258" h="375" extrusionOk="0">
                  <a:moveTo>
                    <a:pt x="165" y="1"/>
                  </a:moveTo>
                  <a:cubicBezTo>
                    <a:pt x="110" y="1"/>
                    <a:pt x="49" y="70"/>
                    <a:pt x="28" y="162"/>
                  </a:cubicBezTo>
                  <a:cubicBezTo>
                    <a:pt x="1" y="266"/>
                    <a:pt x="28" y="361"/>
                    <a:pt x="85" y="373"/>
                  </a:cubicBezTo>
                  <a:cubicBezTo>
                    <a:pt x="90" y="374"/>
                    <a:pt x="95" y="375"/>
                    <a:pt x="101" y="375"/>
                  </a:cubicBezTo>
                  <a:cubicBezTo>
                    <a:pt x="154" y="375"/>
                    <a:pt x="209" y="306"/>
                    <a:pt x="230" y="216"/>
                  </a:cubicBezTo>
                  <a:cubicBezTo>
                    <a:pt x="257" y="113"/>
                    <a:pt x="230" y="17"/>
                    <a:pt x="177" y="2"/>
                  </a:cubicBezTo>
                  <a:cubicBezTo>
                    <a:pt x="173" y="1"/>
                    <a:pt x="169" y="1"/>
                    <a:pt x="1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3981475" y="1016575"/>
              <a:ext cx="6425" cy="9375"/>
            </a:xfrm>
            <a:custGeom>
              <a:avLst/>
              <a:gdLst/>
              <a:ahLst/>
              <a:cxnLst/>
              <a:rect l="l" t="t" r="r" b="b"/>
              <a:pathLst>
                <a:path w="257" h="375" extrusionOk="0">
                  <a:moveTo>
                    <a:pt x="157" y="1"/>
                  </a:moveTo>
                  <a:cubicBezTo>
                    <a:pt x="104" y="1"/>
                    <a:pt x="48" y="69"/>
                    <a:pt x="23" y="160"/>
                  </a:cubicBezTo>
                  <a:cubicBezTo>
                    <a:pt x="0" y="263"/>
                    <a:pt x="23" y="358"/>
                    <a:pt x="81" y="374"/>
                  </a:cubicBezTo>
                  <a:cubicBezTo>
                    <a:pt x="85" y="374"/>
                    <a:pt x="89" y="375"/>
                    <a:pt x="93" y="375"/>
                  </a:cubicBezTo>
                  <a:cubicBezTo>
                    <a:pt x="147" y="375"/>
                    <a:pt x="205" y="306"/>
                    <a:pt x="230" y="213"/>
                  </a:cubicBezTo>
                  <a:cubicBezTo>
                    <a:pt x="257" y="110"/>
                    <a:pt x="230" y="14"/>
                    <a:pt x="172" y="3"/>
                  </a:cubicBezTo>
                  <a:cubicBezTo>
                    <a:pt x="167" y="1"/>
                    <a:pt x="162" y="1"/>
                    <a:pt x="1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3914175" y="1000850"/>
              <a:ext cx="8825" cy="17825"/>
            </a:xfrm>
            <a:custGeom>
              <a:avLst/>
              <a:gdLst/>
              <a:ahLst/>
              <a:cxnLst/>
              <a:rect l="l" t="t" r="r" b="b"/>
              <a:pathLst>
                <a:path w="353" h="713" extrusionOk="0">
                  <a:moveTo>
                    <a:pt x="233" y="1"/>
                  </a:moveTo>
                  <a:cubicBezTo>
                    <a:pt x="194" y="1"/>
                    <a:pt x="152" y="17"/>
                    <a:pt x="119" y="51"/>
                  </a:cubicBezTo>
                  <a:cubicBezTo>
                    <a:pt x="81" y="89"/>
                    <a:pt x="65" y="138"/>
                    <a:pt x="54" y="173"/>
                  </a:cubicBezTo>
                  <a:cubicBezTo>
                    <a:pt x="0" y="364"/>
                    <a:pt x="46" y="571"/>
                    <a:pt x="169" y="704"/>
                  </a:cubicBezTo>
                  <a:cubicBezTo>
                    <a:pt x="176" y="708"/>
                    <a:pt x="184" y="712"/>
                    <a:pt x="192" y="712"/>
                  </a:cubicBezTo>
                  <a:cubicBezTo>
                    <a:pt x="203" y="712"/>
                    <a:pt x="211" y="712"/>
                    <a:pt x="215" y="704"/>
                  </a:cubicBezTo>
                  <a:cubicBezTo>
                    <a:pt x="230" y="693"/>
                    <a:pt x="230" y="670"/>
                    <a:pt x="218" y="659"/>
                  </a:cubicBezTo>
                  <a:cubicBezTo>
                    <a:pt x="111" y="540"/>
                    <a:pt x="69" y="360"/>
                    <a:pt x="119" y="192"/>
                  </a:cubicBezTo>
                  <a:cubicBezTo>
                    <a:pt x="130" y="146"/>
                    <a:pt x="146" y="116"/>
                    <a:pt x="169" y="96"/>
                  </a:cubicBezTo>
                  <a:cubicBezTo>
                    <a:pt x="184" y="81"/>
                    <a:pt x="208" y="68"/>
                    <a:pt x="230" y="68"/>
                  </a:cubicBezTo>
                  <a:cubicBezTo>
                    <a:pt x="235" y="68"/>
                    <a:pt x="240" y="68"/>
                    <a:pt x="245" y="70"/>
                  </a:cubicBezTo>
                  <a:cubicBezTo>
                    <a:pt x="260" y="73"/>
                    <a:pt x="268" y="81"/>
                    <a:pt x="276" y="96"/>
                  </a:cubicBezTo>
                  <a:cubicBezTo>
                    <a:pt x="280" y="100"/>
                    <a:pt x="283" y="112"/>
                    <a:pt x="280" y="119"/>
                  </a:cubicBezTo>
                  <a:cubicBezTo>
                    <a:pt x="272" y="138"/>
                    <a:pt x="280" y="158"/>
                    <a:pt x="299" y="165"/>
                  </a:cubicBezTo>
                  <a:cubicBezTo>
                    <a:pt x="302" y="167"/>
                    <a:pt x="306" y="168"/>
                    <a:pt x="309" y="168"/>
                  </a:cubicBezTo>
                  <a:cubicBezTo>
                    <a:pt x="322" y="168"/>
                    <a:pt x="335" y="158"/>
                    <a:pt x="341" y="146"/>
                  </a:cubicBezTo>
                  <a:cubicBezTo>
                    <a:pt x="352" y="119"/>
                    <a:pt x="348" y="93"/>
                    <a:pt x="337" y="66"/>
                  </a:cubicBezTo>
                  <a:cubicBezTo>
                    <a:pt x="322" y="35"/>
                    <a:pt x="295" y="12"/>
                    <a:pt x="264" y="5"/>
                  </a:cubicBezTo>
                  <a:cubicBezTo>
                    <a:pt x="254" y="2"/>
                    <a:pt x="244" y="1"/>
                    <a:pt x="233" y="1"/>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5"/>
            <p:cNvSpPr/>
            <p:nvPr/>
          </p:nvSpPr>
          <p:spPr>
            <a:xfrm>
              <a:off x="3943225" y="996150"/>
              <a:ext cx="19825" cy="6650"/>
            </a:xfrm>
            <a:custGeom>
              <a:avLst/>
              <a:gdLst/>
              <a:ahLst/>
              <a:cxnLst/>
              <a:rect l="l" t="t" r="r" b="b"/>
              <a:pathLst>
                <a:path w="793" h="266" extrusionOk="0">
                  <a:moveTo>
                    <a:pt x="360" y="0"/>
                  </a:moveTo>
                  <a:cubicBezTo>
                    <a:pt x="315" y="0"/>
                    <a:pt x="269" y="4"/>
                    <a:pt x="226" y="13"/>
                  </a:cubicBezTo>
                  <a:cubicBezTo>
                    <a:pt x="196" y="17"/>
                    <a:pt x="165" y="24"/>
                    <a:pt x="138" y="32"/>
                  </a:cubicBezTo>
                  <a:cubicBezTo>
                    <a:pt x="123" y="40"/>
                    <a:pt x="108" y="44"/>
                    <a:pt x="93" y="51"/>
                  </a:cubicBezTo>
                  <a:cubicBezTo>
                    <a:pt x="81" y="55"/>
                    <a:pt x="70" y="63"/>
                    <a:pt x="54" y="70"/>
                  </a:cubicBezTo>
                  <a:cubicBezTo>
                    <a:pt x="20" y="86"/>
                    <a:pt x="1" y="128"/>
                    <a:pt x="16" y="162"/>
                  </a:cubicBezTo>
                  <a:cubicBezTo>
                    <a:pt x="24" y="189"/>
                    <a:pt x="47" y="208"/>
                    <a:pt x="73" y="212"/>
                  </a:cubicBezTo>
                  <a:lnTo>
                    <a:pt x="100" y="216"/>
                  </a:lnTo>
                  <a:lnTo>
                    <a:pt x="169" y="216"/>
                  </a:lnTo>
                  <a:cubicBezTo>
                    <a:pt x="196" y="216"/>
                    <a:pt x="219" y="216"/>
                    <a:pt x="242" y="219"/>
                  </a:cubicBezTo>
                  <a:cubicBezTo>
                    <a:pt x="291" y="219"/>
                    <a:pt x="341" y="223"/>
                    <a:pt x="387" y="227"/>
                  </a:cubicBezTo>
                  <a:cubicBezTo>
                    <a:pt x="437" y="231"/>
                    <a:pt x="486" y="239"/>
                    <a:pt x="532" y="242"/>
                  </a:cubicBezTo>
                  <a:cubicBezTo>
                    <a:pt x="582" y="250"/>
                    <a:pt x="632" y="258"/>
                    <a:pt x="681" y="265"/>
                  </a:cubicBezTo>
                  <a:lnTo>
                    <a:pt x="685" y="265"/>
                  </a:lnTo>
                  <a:cubicBezTo>
                    <a:pt x="688" y="266"/>
                    <a:pt x="691" y="266"/>
                    <a:pt x="694" y="266"/>
                  </a:cubicBezTo>
                  <a:cubicBezTo>
                    <a:pt x="736" y="266"/>
                    <a:pt x="774" y="239"/>
                    <a:pt x="785" y="196"/>
                  </a:cubicBezTo>
                  <a:cubicBezTo>
                    <a:pt x="792" y="158"/>
                    <a:pt x="773" y="120"/>
                    <a:pt x="743" y="101"/>
                  </a:cubicBezTo>
                  <a:cubicBezTo>
                    <a:pt x="693" y="70"/>
                    <a:pt x="639" y="47"/>
                    <a:pt x="582" y="32"/>
                  </a:cubicBezTo>
                  <a:cubicBezTo>
                    <a:pt x="525" y="13"/>
                    <a:pt x="464" y="5"/>
                    <a:pt x="406" y="1"/>
                  </a:cubicBezTo>
                  <a:cubicBezTo>
                    <a:pt x="391" y="1"/>
                    <a:pt x="376" y="0"/>
                    <a:pt x="360"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5"/>
            <p:cNvSpPr/>
            <p:nvPr/>
          </p:nvSpPr>
          <p:spPr>
            <a:xfrm>
              <a:off x="3980125" y="1003700"/>
              <a:ext cx="18475" cy="10375"/>
            </a:xfrm>
            <a:custGeom>
              <a:avLst/>
              <a:gdLst/>
              <a:ahLst/>
              <a:cxnLst/>
              <a:rect l="l" t="t" r="r" b="b"/>
              <a:pathLst>
                <a:path w="739" h="415" extrusionOk="0">
                  <a:moveTo>
                    <a:pt x="134" y="0"/>
                  </a:moveTo>
                  <a:cubicBezTo>
                    <a:pt x="119" y="0"/>
                    <a:pt x="104" y="1"/>
                    <a:pt x="89" y="2"/>
                  </a:cubicBezTo>
                  <a:cubicBezTo>
                    <a:pt x="54" y="5"/>
                    <a:pt x="20" y="28"/>
                    <a:pt x="12" y="67"/>
                  </a:cubicBezTo>
                  <a:cubicBezTo>
                    <a:pt x="1" y="112"/>
                    <a:pt x="24" y="154"/>
                    <a:pt x="66" y="174"/>
                  </a:cubicBezTo>
                  <a:lnTo>
                    <a:pt x="70" y="174"/>
                  </a:lnTo>
                  <a:cubicBezTo>
                    <a:pt x="116" y="193"/>
                    <a:pt x="161" y="208"/>
                    <a:pt x="211" y="223"/>
                  </a:cubicBezTo>
                  <a:cubicBezTo>
                    <a:pt x="257" y="242"/>
                    <a:pt x="299" y="258"/>
                    <a:pt x="345" y="277"/>
                  </a:cubicBezTo>
                  <a:cubicBezTo>
                    <a:pt x="391" y="296"/>
                    <a:pt x="437" y="315"/>
                    <a:pt x="479" y="338"/>
                  </a:cubicBezTo>
                  <a:cubicBezTo>
                    <a:pt x="502" y="346"/>
                    <a:pt x="525" y="357"/>
                    <a:pt x="544" y="369"/>
                  </a:cubicBezTo>
                  <a:lnTo>
                    <a:pt x="578" y="388"/>
                  </a:lnTo>
                  <a:cubicBezTo>
                    <a:pt x="590" y="392"/>
                    <a:pt x="601" y="399"/>
                    <a:pt x="609" y="403"/>
                  </a:cubicBezTo>
                  <a:lnTo>
                    <a:pt x="632" y="411"/>
                  </a:lnTo>
                  <a:cubicBezTo>
                    <a:pt x="640" y="413"/>
                    <a:pt x="649" y="414"/>
                    <a:pt x="657" y="414"/>
                  </a:cubicBezTo>
                  <a:cubicBezTo>
                    <a:pt x="675" y="414"/>
                    <a:pt x="693" y="408"/>
                    <a:pt x="708" y="395"/>
                  </a:cubicBezTo>
                  <a:cubicBezTo>
                    <a:pt x="735" y="369"/>
                    <a:pt x="739" y="323"/>
                    <a:pt x="716" y="292"/>
                  </a:cubicBezTo>
                  <a:cubicBezTo>
                    <a:pt x="704" y="277"/>
                    <a:pt x="697" y="269"/>
                    <a:pt x="689" y="258"/>
                  </a:cubicBezTo>
                  <a:cubicBezTo>
                    <a:pt x="678" y="242"/>
                    <a:pt x="670" y="235"/>
                    <a:pt x="658" y="223"/>
                  </a:cubicBezTo>
                  <a:cubicBezTo>
                    <a:pt x="636" y="200"/>
                    <a:pt x="616" y="181"/>
                    <a:pt x="590" y="162"/>
                  </a:cubicBezTo>
                  <a:cubicBezTo>
                    <a:pt x="544" y="124"/>
                    <a:pt x="490" y="93"/>
                    <a:pt x="437" y="70"/>
                  </a:cubicBezTo>
                  <a:cubicBezTo>
                    <a:pt x="383" y="44"/>
                    <a:pt x="326" y="24"/>
                    <a:pt x="265" y="13"/>
                  </a:cubicBezTo>
                  <a:cubicBezTo>
                    <a:pt x="222" y="4"/>
                    <a:pt x="179" y="0"/>
                    <a:pt x="134" y="0"/>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5"/>
            <p:cNvSpPr/>
            <p:nvPr/>
          </p:nvSpPr>
          <p:spPr>
            <a:xfrm>
              <a:off x="3916750" y="952575"/>
              <a:ext cx="83775" cy="57475"/>
            </a:xfrm>
            <a:custGeom>
              <a:avLst/>
              <a:gdLst/>
              <a:ahLst/>
              <a:cxnLst/>
              <a:rect l="l" t="t" r="r" b="b"/>
              <a:pathLst>
                <a:path w="3351" h="2299" extrusionOk="0">
                  <a:moveTo>
                    <a:pt x="1680" y="1"/>
                  </a:moveTo>
                  <a:cubicBezTo>
                    <a:pt x="1490" y="1"/>
                    <a:pt x="1305" y="30"/>
                    <a:pt x="1140" y="96"/>
                  </a:cubicBezTo>
                  <a:cubicBezTo>
                    <a:pt x="1106" y="108"/>
                    <a:pt x="934" y="96"/>
                    <a:pt x="903" y="116"/>
                  </a:cubicBezTo>
                  <a:cubicBezTo>
                    <a:pt x="471" y="322"/>
                    <a:pt x="387" y="735"/>
                    <a:pt x="257" y="1175"/>
                  </a:cubicBezTo>
                  <a:cubicBezTo>
                    <a:pt x="226" y="1286"/>
                    <a:pt x="199" y="1397"/>
                    <a:pt x="173" y="1507"/>
                  </a:cubicBezTo>
                  <a:cubicBezTo>
                    <a:pt x="146" y="1607"/>
                    <a:pt x="1" y="1683"/>
                    <a:pt x="123" y="1722"/>
                  </a:cubicBezTo>
                  <a:cubicBezTo>
                    <a:pt x="185" y="1741"/>
                    <a:pt x="258" y="1750"/>
                    <a:pt x="334" y="1750"/>
                  </a:cubicBezTo>
                  <a:cubicBezTo>
                    <a:pt x="527" y="1750"/>
                    <a:pt x="741" y="1689"/>
                    <a:pt x="853" y="1576"/>
                  </a:cubicBezTo>
                  <a:cubicBezTo>
                    <a:pt x="934" y="1500"/>
                    <a:pt x="995" y="1404"/>
                    <a:pt x="1090" y="1347"/>
                  </a:cubicBezTo>
                  <a:cubicBezTo>
                    <a:pt x="1156" y="1311"/>
                    <a:pt x="1227" y="1299"/>
                    <a:pt x="1301" y="1299"/>
                  </a:cubicBezTo>
                  <a:cubicBezTo>
                    <a:pt x="1431" y="1299"/>
                    <a:pt x="1571" y="1336"/>
                    <a:pt x="1702" y="1343"/>
                  </a:cubicBezTo>
                  <a:cubicBezTo>
                    <a:pt x="1712" y="1343"/>
                    <a:pt x="1722" y="1344"/>
                    <a:pt x="1732" y="1344"/>
                  </a:cubicBezTo>
                  <a:cubicBezTo>
                    <a:pt x="1909" y="1344"/>
                    <a:pt x="2085" y="1280"/>
                    <a:pt x="2222" y="1175"/>
                  </a:cubicBezTo>
                  <a:cubicBezTo>
                    <a:pt x="2299" y="1117"/>
                    <a:pt x="2348" y="1083"/>
                    <a:pt x="2425" y="980"/>
                  </a:cubicBezTo>
                  <a:cubicBezTo>
                    <a:pt x="2500" y="871"/>
                    <a:pt x="2574" y="763"/>
                    <a:pt x="2578" y="733"/>
                  </a:cubicBezTo>
                  <a:lnTo>
                    <a:pt x="2578" y="733"/>
                  </a:lnTo>
                  <a:cubicBezTo>
                    <a:pt x="2574" y="799"/>
                    <a:pt x="2559" y="950"/>
                    <a:pt x="2555" y="1029"/>
                  </a:cubicBezTo>
                  <a:cubicBezTo>
                    <a:pt x="2551" y="1133"/>
                    <a:pt x="2566" y="1278"/>
                    <a:pt x="2582" y="1381"/>
                  </a:cubicBezTo>
                  <a:cubicBezTo>
                    <a:pt x="2593" y="1446"/>
                    <a:pt x="2608" y="1515"/>
                    <a:pt x="2651" y="1565"/>
                  </a:cubicBezTo>
                  <a:cubicBezTo>
                    <a:pt x="2681" y="1603"/>
                    <a:pt x="2723" y="1630"/>
                    <a:pt x="2765" y="1657"/>
                  </a:cubicBezTo>
                  <a:cubicBezTo>
                    <a:pt x="2907" y="1748"/>
                    <a:pt x="3067" y="1852"/>
                    <a:pt x="3098" y="2020"/>
                  </a:cubicBezTo>
                  <a:cubicBezTo>
                    <a:pt x="3109" y="2066"/>
                    <a:pt x="3106" y="2112"/>
                    <a:pt x="3113" y="2157"/>
                  </a:cubicBezTo>
                  <a:cubicBezTo>
                    <a:pt x="3121" y="2207"/>
                    <a:pt x="3140" y="2253"/>
                    <a:pt x="3178" y="2280"/>
                  </a:cubicBezTo>
                  <a:cubicBezTo>
                    <a:pt x="3195" y="2292"/>
                    <a:pt x="3217" y="2298"/>
                    <a:pt x="3237" y="2298"/>
                  </a:cubicBezTo>
                  <a:cubicBezTo>
                    <a:pt x="3263" y="2298"/>
                    <a:pt x="3288" y="2288"/>
                    <a:pt x="3301" y="2264"/>
                  </a:cubicBezTo>
                  <a:cubicBezTo>
                    <a:pt x="3312" y="2249"/>
                    <a:pt x="3316" y="2230"/>
                    <a:pt x="3316" y="2215"/>
                  </a:cubicBezTo>
                  <a:cubicBezTo>
                    <a:pt x="3343" y="2035"/>
                    <a:pt x="3350" y="1855"/>
                    <a:pt x="3343" y="1679"/>
                  </a:cubicBezTo>
                  <a:cubicBezTo>
                    <a:pt x="3335" y="1530"/>
                    <a:pt x="3335" y="1381"/>
                    <a:pt x="3316" y="1236"/>
                  </a:cubicBezTo>
                  <a:cubicBezTo>
                    <a:pt x="3270" y="945"/>
                    <a:pt x="3140" y="678"/>
                    <a:pt x="2941" y="464"/>
                  </a:cubicBezTo>
                  <a:cubicBezTo>
                    <a:pt x="2685" y="196"/>
                    <a:pt x="2169" y="1"/>
                    <a:pt x="1680" y="1"/>
                  </a:cubicBezTo>
                  <a:close/>
                </a:path>
              </a:pathLst>
            </a:custGeom>
            <a:solidFill>
              <a:srgbClr val="EEDB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3903550" y="998475"/>
              <a:ext cx="72400" cy="102150"/>
            </a:xfrm>
            <a:custGeom>
              <a:avLst/>
              <a:gdLst/>
              <a:ahLst/>
              <a:cxnLst/>
              <a:rect l="l" t="t" r="r" b="b"/>
              <a:pathLst>
                <a:path w="2896" h="4086" extrusionOk="0">
                  <a:moveTo>
                    <a:pt x="880" y="0"/>
                  </a:moveTo>
                  <a:cubicBezTo>
                    <a:pt x="880" y="0"/>
                    <a:pt x="536" y="2405"/>
                    <a:pt x="345" y="2681"/>
                  </a:cubicBezTo>
                  <a:cubicBezTo>
                    <a:pt x="288" y="2765"/>
                    <a:pt x="154" y="2815"/>
                    <a:pt x="1" y="2845"/>
                  </a:cubicBezTo>
                  <a:cubicBezTo>
                    <a:pt x="1" y="2845"/>
                    <a:pt x="238" y="4038"/>
                    <a:pt x="1511" y="4084"/>
                  </a:cubicBezTo>
                  <a:cubicBezTo>
                    <a:pt x="1545" y="4085"/>
                    <a:pt x="1578" y="4086"/>
                    <a:pt x="1609" y="4086"/>
                  </a:cubicBezTo>
                  <a:cubicBezTo>
                    <a:pt x="2896" y="4086"/>
                    <a:pt x="2433" y="3044"/>
                    <a:pt x="2433" y="3044"/>
                  </a:cubicBezTo>
                  <a:cubicBezTo>
                    <a:pt x="2077" y="2887"/>
                    <a:pt x="2188" y="2096"/>
                    <a:pt x="2188" y="2096"/>
                  </a:cubicBezTo>
                  <a:lnTo>
                    <a:pt x="880" y="0"/>
                  </a:lnTo>
                  <a:close/>
                </a:path>
              </a:pathLst>
            </a:custGeom>
            <a:solidFill>
              <a:srgbClr val="4B28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3936450" y="1049975"/>
              <a:ext cx="22575" cy="14200"/>
            </a:xfrm>
            <a:custGeom>
              <a:avLst/>
              <a:gdLst/>
              <a:ahLst/>
              <a:cxnLst/>
              <a:rect l="l" t="t" r="r" b="b"/>
              <a:pathLst>
                <a:path w="903" h="568" extrusionOk="0">
                  <a:moveTo>
                    <a:pt x="35" y="0"/>
                  </a:moveTo>
                  <a:cubicBezTo>
                    <a:pt x="26" y="0"/>
                    <a:pt x="18" y="3"/>
                    <a:pt x="12" y="9"/>
                  </a:cubicBezTo>
                  <a:cubicBezTo>
                    <a:pt x="0" y="24"/>
                    <a:pt x="0" y="43"/>
                    <a:pt x="12" y="59"/>
                  </a:cubicBezTo>
                  <a:cubicBezTo>
                    <a:pt x="276" y="315"/>
                    <a:pt x="582" y="498"/>
                    <a:pt x="857" y="567"/>
                  </a:cubicBezTo>
                  <a:lnTo>
                    <a:pt x="865" y="567"/>
                  </a:lnTo>
                  <a:cubicBezTo>
                    <a:pt x="880" y="567"/>
                    <a:pt x="891" y="560"/>
                    <a:pt x="895" y="544"/>
                  </a:cubicBezTo>
                  <a:cubicBezTo>
                    <a:pt x="903" y="525"/>
                    <a:pt x="891" y="506"/>
                    <a:pt x="872" y="502"/>
                  </a:cubicBezTo>
                  <a:cubicBezTo>
                    <a:pt x="608" y="437"/>
                    <a:pt x="314" y="257"/>
                    <a:pt x="58" y="9"/>
                  </a:cubicBezTo>
                  <a:cubicBezTo>
                    <a:pt x="52" y="3"/>
                    <a:pt x="43" y="0"/>
                    <a:pt x="35" y="0"/>
                  </a:cubicBezTo>
                  <a:close/>
                </a:path>
              </a:pathLst>
            </a:custGeom>
            <a:solidFill>
              <a:srgbClr val="976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4218150" y="1784725"/>
              <a:ext cx="108925" cy="34450"/>
            </a:xfrm>
            <a:custGeom>
              <a:avLst/>
              <a:gdLst/>
              <a:ahLst/>
              <a:cxnLst/>
              <a:rect l="l" t="t" r="r" b="b"/>
              <a:pathLst>
                <a:path w="4357" h="1378" extrusionOk="0">
                  <a:moveTo>
                    <a:pt x="804" y="1"/>
                  </a:moveTo>
                  <a:lnTo>
                    <a:pt x="1" y="391"/>
                  </a:lnTo>
                  <a:lnTo>
                    <a:pt x="1" y="697"/>
                  </a:lnTo>
                  <a:cubicBezTo>
                    <a:pt x="1" y="1075"/>
                    <a:pt x="307" y="1377"/>
                    <a:pt x="682" y="1377"/>
                  </a:cubicBezTo>
                  <a:lnTo>
                    <a:pt x="4356" y="1377"/>
                  </a:lnTo>
                  <a:lnTo>
                    <a:pt x="4356" y="1182"/>
                  </a:lnTo>
                  <a:cubicBezTo>
                    <a:pt x="4356" y="1060"/>
                    <a:pt x="4280" y="957"/>
                    <a:pt x="4169" y="915"/>
                  </a:cubicBezTo>
                  <a:cubicBezTo>
                    <a:pt x="3186" y="567"/>
                    <a:pt x="2150" y="391"/>
                    <a:pt x="1110" y="391"/>
                  </a:cubicBez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87435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Ethical Dilemma</a:t>
            </a:r>
            <a:endParaRPr dirty="0"/>
          </a:p>
        </p:txBody>
      </p:sp>
      <p:sp>
        <p:nvSpPr>
          <p:cNvPr id="411" name="Google Shape;411;p31"/>
          <p:cNvSpPr txBox="1">
            <a:spLocks noGrp="1"/>
          </p:cNvSpPr>
          <p:nvPr>
            <p:ph type="subTitle" idx="1"/>
          </p:nvPr>
        </p:nvSpPr>
        <p:spPr>
          <a:xfrm>
            <a:off x="937260" y="2032855"/>
            <a:ext cx="7574280" cy="1814314"/>
          </a:xfrm>
          <a:prstGeom prst="rect">
            <a:avLst/>
          </a:prstGeom>
        </p:spPr>
        <p:txBody>
          <a:bodyPr spcFirstLastPara="1" wrap="square" lIns="91425" tIns="91425" rIns="91425" bIns="91425" anchor="t" anchorCtr="0">
            <a:noAutofit/>
          </a:bodyPr>
          <a:lstStyle/>
          <a:p>
            <a:pPr marL="0" marR="36830" indent="0" algn="just">
              <a:lnSpc>
                <a:spcPct val="112000"/>
              </a:lnSpc>
              <a:spcAft>
                <a:spcPts val="50"/>
              </a:spcAft>
              <a:buNone/>
            </a:pPr>
            <a:r>
              <a:rPr lang="en-US"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solidFill>
                <a:srgbClr val="000000"/>
              </a:solidFill>
              <a:effectLst/>
              <a:latin typeface="Times New Roman" panose="02020603050405020304" pitchFamily="18" charset="0"/>
              <a:cs typeface="Times New Roman" panose="02020603050405020304" pitchFamily="18" charset="0"/>
            </a:endParaRPr>
          </a:p>
          <a:p>
            <a:pPr marL="0" marR="36830" indent="0" algn="just">
              <a:lnSpc>
                <a:spcPct val="112000"/>
              </a:lnSpc>
              <a:spcAft>
                <a:spcPts val="50"/>
              </a:spcAft>
              <a:buNone/>
            </a:pP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have used some of the diagrams from the previous work of </a:t>
            </a:r>
            <a:r>
              <a:rPr lang="en-US" sz="18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WorkForceManagementService</a:t>
            </a: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Darshana Gowda. We have used 2 Activity diagrams in customer use cases, 3 sequence diagrams in worker use cases and 2 ER in admin use cases.</a:t>
            </a:r>
            <a:endParaRPr lang="en-US" sz="1800" kern="100" dirty="0">
              <a:solidFill>
                <a:srgbClr val="000000"/>
              </a:solidFill>
              <a:effectLst/>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sz="1800" dirty="0"/>
          </a:p>
        </p:txBody>
      </p:sp>
      <p:sp>
        <p:nvSpPr>
          <p:cNvPr id="415" name="Google Shape;415;p31"/>
          <p:cNvSpPr/>
          <p:nvPr/>
        </p:nvSpPr>
        <p:spPr>
          <a:xfrm>
            <a:off x="2395174" y="1312188"/>
            <a:ext cx="841202" cy="804441"/>
          </a:xfrm>
          <a:custGeom>
            <a:avLst/>
            <a:gdLst/>
            <a:ahLst/>
            <a:cxnLst/>
            <a:rect l="l" t="t" r="r" b="b"/>
            <a:pathLst>
              <a:path w="14974" h="14319" extrusionOk="0">
                <a:moveTo>
                  <a:pt x="7125" y="0"/>
                </a:moveTo>
                <a:cubicBezTo>
                  <a:pt x="6964" y="0"/>
                  <a:pt x="6803" y="6"/>
                  <a:pt x="6642" y="17"/>
                </a:cubicBezTo>
                <a:cubicBezTo>
                  <a:pt x="2602" y="314"/>
                  <a:pt x="0" y="4217"/>
                  <a:pt x="685" y="8189"/>
                </a:cubicBezTo>
                <a:cubicBezTo>
                  <a:pt x="1142" y="10882"/>
                  <a:pt x="3241" y="13256"/>
                  <a:pt x="5866" y="14032"/>
                </a:cubicBezTo>
                <a:cubicBezTo>
                  <a:pt x="6501" y="14220"/>
                  <a:pt x="7166" y="14318"/>
                  <a:pt x="7831" y="14318"/>
                </a:cubicBezTo>
                <a:cubicBezTo>
                  <a:pt x="8696" y="14318"/>
                  <a:pt x="9563" y="14152"/>
                  <a:pt x="10363" y="13804"/>
                </a:cubicBezTo>
                <a:cubicBezTo>
                  <a:pt x="11299" y="13416"/>
                  <a:pt x="12098" y="12777"/>
                  <a:pt x="12760" y="12001"/>
                </a:cubicBezTo>
                <a:cubicBezTo>
                  <a:pt x="14586" y="9809"/>
                  <a:pt x="14974" y="6523"/>
                  <a:pt x="13673" y="3989"/>
                </a:cubicBezTo>
                <a:cubicBezTo>
                  <a:pt x="12445" y="1598"/>
                  <a:pt x="9815" y="0"/>
                  <a:pt x="7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5907848" y="1312188"/>
            <a:ext cx="841202" cy="804441"/>
          </a:xfrm>
          <a:custGeom>
            <a:avLst/>
            <a:gdLst/>
            <a:ahLst/>
            <a:cxnLst/>
            <a:rect l="l" t="t" r="r" b="b"/>
            <a:pathLst>
              <a:path w="14974" h="14319" extrusionOk="0">
                <a:moveTo>
                  <a:pt x="7125" y="0"/>
                </a:moveTo>
                <a:cubicBezTo>
                  <a:pt x="6964" y="0"/>
                  <a:pt x="6803" y="6"/>
                  <a:pt x="6642" y="17"/>
                </a:cubicBezTo>
                <a:cubicBezTo>
                  <a:pt x="2602" y="314"/>
                  <a:pt x="0" y="4217"/>
                  <a:pt x="685" y="8189"/>
                </a:cubicBezTo>
                <a:cubicBezTo>
                  <a:pt x="1142" y="10882"/>
                  <a:pt x="3241" y="13256"/>
                  <a:pt x="5866" y="14032"/>
                </a:cubicBezTo>
                <a:cubicBezTo>
                  <a:pt x="6501" y="14220"/>
                  <a:pt x="7166" y="14318"/>
                  <a:pt x="7831" y="14318"/>
                </a:cubicBezTo>
                <a:cubicBezTo>
                  <a:pt x="8696" y="14318"/>
                  <a:pt x="9563" y="14152"/>
                  <a:pt x="10363" y="13804"/>
                </a:cubicBezTo>
                <a:cubicBezTo>
                  <a:pt x="11299" y="13416"/>
                  <a:pt x="12098" y="12777"/>
                  <a:pt x="12760" y="12001"/>
                </a:cubicBezTo>
                <a:cubicBezTo>
                  <a:pt x="14586" y="9809"/>
                  <a:pt x="14974" y="6523"/>
                  <a:pt x="13673" y="3989"/>
                </a:cubicBezTo>
                <a:cubicBezTo>
                  <a:pt x="12445" y="1598"/>
                  <a:pt x="9815" y="0"/>
                  <a:pt x="7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1"/>
          <p:cNvGrpSpPr/>
          <p:nvPr/>
        </p:nvGrpSpPr>
        <p:grpSpPr>
          <a:xfrm>
            <a:off x="6153410" y="1539369"/>
            <a:ext cx="350079" cy="350079"/>
            <a:chOff x="583100" y="3982600"/>
            <a:chExt cx="296175" cy="296175"/>
          </a:xfrm>
        </p:grpSpPr>
        <p:sp>
          <p:nvSpPr>
            <p:cNvPr id="418" name="Google Shape;418;p3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31"/>
          <p:cNvGrpSpPr/>
          <p:nvPr/>
        </p:nvGrpSpPr>
        <p:grpSpPr>
          <a:xfrm>
            <a:off x="2644459" y="1601276"/>
            <a:ext cx="342632" cy="226264"/>
            <a:chOff x="5358450" y="4015675"/>
            <a:chExt cx="289875" cy="191425"/>
          </a:xfrm>
        </p:grpSpPr>
        <p:sp>
          <p:nvSpPr>
            <p:cNvPr id="426" name="Google Shape;426;p3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b="1" dirty="0">
                <a:latin typeface="Times New Roman" panose="02020603050405020304" pitchFamily="18" charset="0"/>
                <a:cs typeface="Times New Roman" panose="02020603050405020304" pitchFamily="18" charset="0"/>
              </a:rPr>
              <a:t>Effort</a:t>
            </a:r>
            <a:br>
              <a:rPr lang="en-US" b="1" dirty="0">
                <a:latin typeface="Times New Roman" panose="02020603050405020304" pitchFamily="18" charset="0"/>
                <a:cs typeface="Times New Roman" panose="02020603050405020304" pitchFamily="18" charset="0"/>
              </a:rPr>
            </a:br>
            <a:endParaRPr dirty="0"/>
          </a:p>
        </p:txBody>
      </p:sp>
      <p:sp>
        <p:nvSpPr>
          <p:cNvPr id="411" name="Google Shape;411;p31"/>
          <p:cNvSpPr txBox="1">
            <a:spLocks noGrp="1"/>
          </p:cNvSpPr>
          <p:nvPr>
            <p:ph type="subTitle" idx="1"/>
          </p:nvPr>
        </p:nvSpPr>
        <p:spPr>
          <a:xfrm>
            <a:off x="1028700" y="2525138"/>
            <a:ext cx="3108960" cy="2229742"/>
          </a:xfrm>
          <a:prstGeom prst="rect">
            <a:avLst/>
          </a:prstGeom>
        </p:spPr>
        <p:txBody>
          <a:bodyPr spcFirstLastPara="1" wrap="square" lIns="91425" tIns="91425" rIns="91425" bIns="91425" anchor="t" anchorCtr="0">
            <a:noAutofit/>
          </a:bodyPr>
          <a:lstStyle/>
          <a:p>
            <a:pPr marL="0" marR="36830" indent="0" algn="just">
              <a:lnSpc>
                <a:spcPct val="112000"/>
              </a:lnSpc>
              <a:spcAft>
                <a:spcPts val="50"/>
              </a:spcAft>
              <a:buNone/>
            </a:pPr>
            <a:r>
              <a:rPr lang="en-US"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kern="100" dirty="0">
              <a:solidFill>
                <a:srgbClr val="000000"/>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lgn="l">
              <a:buNone/>
            </a:pPr>
            <a:r>
              <a:rPr lang="en-US" sz="2000" b="1" dirty="0">
                <a:latin typeface="Times New Roman" panose="02020603050405020304" pitchFamily="18" charset="0"/>
                <a:cs typeface="Times New Roman" panose="02020603050405020304" pitchFamily="18" charset="0"/>
              </a:rPr>
              <a:t>Quality of work:</a:t>
            </a:r>
          </a:p>
          <a:p>
            <a:pPr marL="342900" algn="l">
              <a:buAutoNum type="arabicPeriod"/>
            </a:pPr>
            <a:r>
              <a:rPr lang="en-US" sz="1600" dirty="0">
                <a:latin typeface="Times New Roman" panose="02020603050405020304" pitchFamily="18" charset="0"/>
                <a:cs typeface="Times New Roman" panose="02020603050405020304" pitchFamily="18" charset="0"/>
              </a:rPr>
              <a:t>Clear and Engaging Content</a:t>
            </a:r>
          </a:p>
          <a:p>
            <a:pPr marL="342900" algn="l">
              <a:buAutoNum type="arabicPeriod"/>
            </a:pPr>
            <a:r>
              <a:rPr lang="en-US" sz="1600" dirty="0">
                <a:latin typeface="Times New Roman" panose="02020603050405020304" pitchFamily="18" charset="0"/>
                <a:cs typeface="Times New Roman" panose="02020603050405020304" pitchFamily="18" charset="0"/>
              </a:rPr>
              <a:t>Trust and Credibility</a:t>
            </a:r>
          </a:p>
          <a:p>
            <a:pPr marL="342900" algn="l">
              <a:buAutoNum type="arabicPeriod"/>
            </a:pPr>
            <a:r>
              <a:rPr lang="en-US" sz="1600" dirty="0">
                <a:latin typeface="Times New Roman" panose="02020603050405020304" pitchFamily="18" charset="0"/>
                <a:cs typeface="Times New Roman" panose="02020603050405020304" pitchFamily="18" charset="0"/>
              </a:rPr>
              <a:t>Feedback Mechanism</a:t>
            </a: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lvl="0" indent="0" algn="ctr" rtl="0">
              <a:spcBef>
                <a:spcPts val="0"/>
              </a:spcBef>
              <a:spcAft>
                <a:spcPts val="0"/>
              </a:spcAft>
              <a:buNone/>
            </a:pPr>
            <a:endParaRPr lang="en-US" dirty="0"/>
          </a:p>
        </p:txBody>
      </p:sp>
      <p:grpSp>
        <p:nvGrpSpPr>
          <p:cNvPr id="425" name="Google Shape;425;p31"/>
          <p:cNvGrpSpPr/>
          <p:nvPr/>
        </p:nvGrpSpPr>
        <p:grpSpPr>
          <a:xfrm>
            <a:off x="2644459" y="1601276"/>
            <a:ext cx="342632" cy="226264"/>
            <a:chOff x="5358450" y="4015675"/>
            <a:chExt cx="289875" cy="191425"/>
          </a:xfrm>
        </p:grpSpPr>
        <p:sp>
          <p:nvSpPr>
            <p:cNvPr id="426" name="Google Shape;426;p3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Table 3">
            <a:extLst>
              <a:ext uri="{FF2B5EF4-FFF2-40B4-BE49-F238E27FC236}">
                <a16:creationId xmlns:a16="http://schemas.microsoft.com/office/drawing/2014/main" id="{4EE1EC0D-90A0-E94F-42C7-734048305176}"/>
              </a:ext>
            </a:extLst>
          </p:cNvPr>
          <p:cNvGraphicFramePr>
            <a:graphicFrameLocks noGrp="1"/>
          </p:cNvGraphicFramePr>
          <p:nvPr>
            <p:extLst>
              <p:ext uri="{D42A27DB-BD31-4B8C-83A1-F6EECF244321}">
                <p14:modId xmlns:p14="http://schemas.microsoft.com/office/powerpoint/2010/main" val="3786954643"/>
              </p:ext>
            </p:extLst>
          </p:nvPr>
        </p:nvGraphicFramePr>
        <p:xfrm>
          <a:off x="2206955" y="1005839"/>
          <a:ext cx="4730089" cy="2229742"/>
        </p:xfrm>
        <a:graphic>
          <a:graphicData uri="http://schemas.openxmlformats.org/drawingml/2006/table">
            <a:tbl>
              <a:tblPr>
                <a:tableStyleId>{5C22544A-7EE6-4342-B048-85BDC9FD1C3A}</a:tableStyleId>
              </a:tblPr>
              <a:tblGrid>
                <a:gridCol w="2131408">
                  <a:extLst>
                    <a:ext uri="{9D8B030D-6E8A-4147-A177-3AD203B41FA5}">
                      <a16:colId xmlns:a16="http://schemas.microsoft.com/office/drawing/2014/main" val="20000"/>
                    </a:ext>
                  </a:extLst>
                </a:gridCol>
                <a:gridCol w="1002864">
                  <a:extLst>
                    <a:ext uri="{9D8B030D-6E8A-4147-A177-3AD203B41FA5}">
                      <a16:colId xmlns:a16="http://schemas.microsoft.com/office/drawing/2014/main" val="20001"/>
                    </a:ext>
                  </a:extLst>
                </a:gridCol>
                <a:gridCol w="951303">
                  <a:extLst>
                    <a:ext uri="{9D8B030D-6E8A-4147-A177-3AD203B41FA5}">
                      <a16:colId xmlns:a16="http://schemas.microsoft.com/office/drawing/2014/main" val="20002"/>
                    </a:ext>
                  </a:extLst>
                </a:gridCol>
                <a:gridCol w="644514">
                  <a:extLst>
                    <a:ext uri="{9D8B030D-6E8A-4147-A177-3AD203B41FA5}">
                      <a16:colId xmlns:a16="http://schemas.microsoft.com/office/drawing/2014/main" val="20003"/>
                    </a:ext>
                  </a:extLst>
                </a:gridCol>
              </a:tblGrid>
              <a:tr h="827354">
                <a:tc>
                  <a:txBody>
                    <a:bodyPr/>
                    <a:lstStyle/>
                    <a:p>
                      <a:pPr>
                        <a:lnSpc>
                          <a:spcPct val="114000"/>
                        </a:lnSpc>
                        <a:spcAft>
                          <a:spcPts val="0"/>
                        </a:spcAft>
                      </a:pPr>
                      <a:endParaRPr lang="en-US" sz="900">
                        <a:effectLst/>
                      </a:endParaRPr>
                    </a:p>
                    <a:p>
                      <a:pPr>
                        <a:lnSpc>
                          <a:spcPct val="114000"/>
                        </a:lnSpc>
                        <a:spcAft>
                          <a:spcPts val="0"/>
                        </a:spcAft>
                      </a:pPr>
                      <a:r>
                        <a:rPr lang="en-US" sz="1000">
                          <a:effectLst/>
                        </a:rPr>
                        <a:t>Team Member/Hours by phase</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tc>
                <a:tc>
                  <a:txBody>
                    <a:bodyPr/>
                    <a:lstStyle/>
                    <a:p>
                      <a:pPr>
                        <a:lnSpc>
                          <a:spcPct val="114000"/>
                        </a:lnSpc>
                        <a:spcAft>
                          <a:spcPts val="0"/>
                        </a:spcAft>
                      </a:pPr>
                      <a:r>
                        <a:rPr lang="en-US" sz="1000" dirty="0">
                          <a:effectLst/>
                        </a:rPr>
                        <a:t>No. of hours</a:t>
                      </a:r>
                      <a:endParaRPr lang="en-US" sz="900" dirty="0">
                        <a:effectLst/>
                      </a:endParaRPr>
                    </a:p>
                    <a:p>
                      <a:pPr>
                        <a:lnSpc>
                          <a:spcPct val="114000"/>
                        </a:lnSpc>
                        <a:spcAft>
                          <a:spcPts val="0"/>
                        </a:spcAft>
                      </a:pPr>
                      <a:r>
                        <a:rPr lang="en-US" sz="1000" dirty="0">
                          <a:effectLst/>
                        </a:rPr>
                        <a:t>by member</a:t>
                      </a:r>
                      <a:endParaRPr lang="en-US" sz="900" dirty="0">
                        <a:effectLst/>
                      </a:endParaRPr>
                    </a:p>
                    <a:p>
                      <a:pPr>
                        <a:lnSpc>
                          <a:spcPct val="114000"/>
                        </a:lnSpc>
                        <a:spcAft>
                          <a:spcPts val="0"/>
                        </a:spcAft>
                      </a:pPr>
                      <a:r>
                        <a:rPr lang="en-US" sz="1000" dirty="0">
                          <a:effectLst/>
                        </a:rPr>
                        <a:t>Phase I</a:t>
                      </a:r>
                      <a:endParaRPr lang="en-US" sz="900" dirty="0">
                        <a:effectLst/>
                        <a:latin typeface="Arial" panose="020B0604020202020204" pitchFamily="34" charset="0"/>
                        <a:ea typeface="Calibri" panose="020F0502020204030204" charset="0"/>
                        <a:cs typeface="Times New Roman" panose="02020603050405020304" pitchFamily="18" charset="0"/>
                      </a:endParaRPr>
                    </a:p>
                  </a:txBody>
                  <a:tcPr marL="68580" marR="68580"/>
                </a:tc>
                <a:tc>
                  <a:txBody>
                    <a:bodyPr/>
                    <a:lstStyle/>
                    <a:p>
                      <a:pPr>
                        <a:lnSpc>
                          <a:spcPct val="114000"/>
                        </a:lnSpc>
                        <a:spcAft>
                          <a:spcPts val="0"/>
                        </a:spcAft>
                      </a:pPr>
                      <a:r>
                        <a:rPr lang="en-US" sz="1000" dirty="0">
                          <a:effectLst/>
                        </a:rPr>
                        <a:t>No. of hours by member</a:t>
                      </a:r>
                      <a:endParaRPr lang="en-US" sz="900" dirty="0">
                        <a:effectLst/>
                      </a:endParaRPr>
                    </a:p>
                    <a:p>
                      <a:pPr>
                        <a:lnSpc>
                          <a:spcPct val="114000"/>
                        </a:lnSpc>
                        <a:spcAft>
                          <a:spcPts val="0"/>
                        </a:spcAft>
                      </a:pPr>
                      <a:r>
                        <a:rPr lang="en-US" sz="1000" dirty="0">
                          <a:effectLst/>
                        </a:rPr>
                        <a:t>Phase II</a:t>
                      </a:r>
                      <a:endParaRPr lang="en-US" sz="900" dirty="0">
                        <a:effectLst/>
                        <a:latin typeface="Arial" panose="020B0604020202020204" pitchFamily="34" charset="0"/>
                        <a:ea typeface="Calibri" panose="020F0502020204030204" charset="0"/>
                        <a:cs typeface="Times New Roman" panose="02020603050405020304" pitchFamily="18" charset="0"/>
                      </a:endParaRPr>
                    </a:p>
                  </a:txBody>
                  <a:tcPr marL="68580" marR="68580"/>
                </a:tc>
                <a:tc>
                  <a:txBody>
                    <a:bodyPr/>
                    <a:lstStyle/>
                    <a:p>
                      <a:pPr>
                        <a:lnSpc>
                          <a:spcPct val="114000"/>
                        </a:lnSpc>
                        <a:spcAft>
                          <a:spcPts val="0"/>
                        </a:spcAft>
                      </a:pPr>
                      <a:r>
                        <a:rPr lang="en-US" sz="1000">
                          <a:effectLst/>
                        </a:rPr>
                        <a:t>Total Hours</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tc>
                <a:extLst>
                  <a:ext uri="{0D108BD9-81ED-4DB2-BD59-A6C34878D82A}">
                    <a16:rowId xmlns:a16="http://schemas.microsoft.com/office/drawing/2014/main" val="10000"/>
                  </a:ext>
                </a:extLst>
              </a:tr>
              <a:tr h="350597">
                <a:tc>
                  <a:txBody>
                    <a:bodyPr/>
                    <a:lstStyle/>
                    <a:p>
                      <a:pPr>
                        <a:lnSpc>
                          <a:spcPct val="114000"/>
                        </a:lnSpc>
                        <a:spcAft>
                          <a:spcPts val="0"/>
                        </a:spcAft>
                      </a:pPr>
                      <a:r>
                        <a:rPr lang="en-US" sz="1000">
                          <a:effectLst/>
                        </a:rPr>
                        <a:t>Leader</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tc>
                <a:tc>
                  <a:txBody>
                    <a:bodyPr/>
                    <a:lstStyle/>
                    <a:p>
                      <a:pPr marL="49530" indent="0">
                        <a:lnSpc>
                          <a:spcPct val="107000"/>
                        </a:lnSpc>
                        <a:spcAft>
                          <a:spcPts val="0"/>
                        </a:spcAft>
                      </a:pPr>
                      <a:r>
                        <a:rPr lang="en-US" sz="900" dirty="0">
                          <a:effectLst/>
                        </a:rPr>
                        <a:t>40</a:t>
                      </a:r>
                      <a:endParaRPr lang="en-US" sz="900" dirty="0">
                        <a:effectLst/>
                        <a:latin typeface="Arial" panose="020B0604020202020204" pitchFamily="34" charset="0"/>
                        <a:ea typeface="Calibri" panose="020F0502020204030204" charset="0"/>
                        <a:cs typeface="Times New Roman" panose="02020603050405020304" pitchFamily="18" charset="0"/>
                      </a:endParaRPr>
                    </a:p>
                  </a:txBody>
                  <a:tcPr marL="68580" marR="68580" anchor="b"/>
                </a:tc>
                <a:tc>
                  <a:txBody>
                    <a:bodyPr/>
                    <a:lstStyle/>
                    <a:p>
                      <a:pPr marL="43180" indent="0">
                        <a:lnSpc>
                          <a:spcPct val="107000"/>
                        </a:lnSpc>
                        <a:spcAft>
                          <a:spcPts val="0"/>
                        </a:spcAft>
                      </a:pPr>
                      <a:r>
                        <a:rPr lang="en-US" sz="900">
                          <a:effectLst/>
                        </a:rPr>
                        <a:t>29</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nchor="b"/>
                </a:tc>
                <a:tc>
                  <a:txBody>
                    <a:bodyPr/>
                    <a:lstStyle/>
                    <a:p>
                      <a:pPr marL="43180" indent="0">
                        <a:lnSpc>
                          <a:spcPct val="107000"/>
                        </a:lnSpc>
                        <a:spcAft>
                          <a:spcPts val="0"/>
                        </a:spcAft>
                      </a:pPr>
                      <a:r>
                        <a:rPr lang="en-US" sz="900">
                          <a:effectLst/>
                        </a:rPr>
                        <a:t>69</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nchor="b"/>
                </a:tc>
                <a:extLst>
                  <a:ext uri="{0D108BD9-81ED-4DB2-BD59-A6C34878D82A}">
                    <a16:rowId xmlns:a16="http://schemas.microsoft.com/office/drawing/2014/main" val="10001"/>
                  </a:ext>
                </a:extLst>
              </a:tr>
              <a:tr h="350597">
                <a:tc>
                  <a:txBody>
                    <a:bodyPr/>
                    <a:lstStyle/>
                    <a:p>
                      <a:pPr>
                        <a:lnSpc>
                          <a:spcPct val="114000"/>
                        </a:lnSpc>
                        <a:spcAft>
                          <a:spcPts val="0"/>
                        </a:spcAft>
                      </a:pPr>
                      <a:r>
                        <a:rPr lang="en-US" sz="1000" dirty="0">
                          <a:effectLst/>
                        </a:rPr>
                        <a:t>Member1</a:t>
                      </a:r>
                      <a:endParaRPr lang="en-US" sz="900" dirty="0">
                        <a:effectLst/>
                        <a:latin typeface="Arial" panose="020B0604020202020204" pitchFamily="34" charset="0"/>
                        <a:ea typeface="Calibri" panose="020F0502020204030204" charset="0"/>
                        <a:cs typeface="Times New Roman" panose="02020603050405020304" pitchFamily="18" charset="0"/>
                      </a:endParaRPr>
                    </a:p>
                  </a:txBody>
                  <a:tcPr marL="68580" marR="68580"/>
                </a:tc>
                <a:tc>
                  <a:txBody>
                    <a:bodyPr/>
                    <a:lstStyle/>
                    <a:p>
                      <a:pPr marL="49530" indent="0">
                        <a:lnSpc>
                          <a:spcPct val="107000"/>
                        </a:lnSpc>
                        <a:spcAft>
                          <a:spcPts val="0"/>
                        </a:spcAft>
                      </a:pPr>
                      <a:r>
                        <a:rPr lang="en-US" sz="900">
                          <a:effectLst/>
                        </a:rPr>
                        <a:t>36</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nchor="b"/>
                </a:tc>
                <a:tc>
                  <a:txBody>
                    <a:bodyPr/>
                    <a:lstStyle/>
                    <a:p>
                      <a:pPr marL="43180" indent="0">
                        <a:lnSpc>
                          <a:spcPct val="107000"/>
                        </a:lnSpc>
                        <a:spcAft>
                          <a:spcPts val="0"/>
                        </a:spcAft>
                      </a:pPr>
                      <a:r>
                        <a:rPr lang="en-US" sz="900">
                          <a:effectLst/>
                        </a:rPr>
                        <a:t>30</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nchor="b"/>
                </a:tc>
                <a:tc>
                  <a:txBody>
                    <a:bodyPr/>
                    <a:lstStyle/>
                    <a:p>
                      <a:pPr marL="43180" indent="0">
                        <a:lnSpc>
                          <a:spcPct val="107000"/>
                        </a:lnSpc>
                        <a:spcAft>
                          <a:spcPts val="0"/>
                        </a:spcAft>
                      </a:pPr>
                      <a:r>
                        <a:rPr lang="en-US" sz="900">
                          <a:effectLst/>
                        </a:rPr>
                        <a:t>66</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nchor="b"/>
                </a:tc>
                <a:extLst>
                  <a:ext uri="{0D108BD9-81ED-4DB2-BD59-A6C34878D82A}">
                    <a16:rowId xmlns:a16="http://schemas.microsoft.com/office/drawing/2014/main" val="10002"/>
                  </a:ext>
                </a:extLst>
              </a:tr>
              <a:tr h="350597">
                <a:tc>
                  <a:txBody>
                    <a:bodyPr/>
                    <a:lstStyle/>
                    <a:p>
                      <a:pPr>
                        <a:lnSpc>
                          <a:spcPct val="114000"/>
                        </a:lnSpc>
                        <a:spcAft>
                          <a:spcPts val="0"/>
                        </a:spcAft>
                      </a:pPr>
                      <a:r>
                        <a:rPr lang="en-US" sz="1000" dirty="0">
                          <a:effectLst/>
                        </a:rPr>
                        <a:t>Member2</a:t>
                      </a:r>
                      <a:endParaRPr lang="en-US" sz="900" dirty="0">
                        <a:effectLst/>
                        <a:latin typeface="Arial" panose="020B0604020202020204" pitchFamily="34" charset="0"/>
                        <a:ea typeface="Calibri" panose="020F0502020204030204" charset="0"/>
                        <a:cs typeface="Times New Roman" panose="02020603050405020304" pitchFamily="18" charset="0"/>
                      </a:endParaRPr>
                    </a:p>
                  </a:txBody>
                  <a:tcPr marL="68580" marR="68580"/>
                </a:tc>
                <a:tc>
                  <a:txBody>
                    <a:bodyPr/>
                    <a:lstStyle/>
                    <a:p>
                      <a:pPr marL="49530" indent="0">
                        <a:lnSpc>
                          <a:spcPct val="107000"/>
                        </a:lnSpc>
                        <a:spcAft>
                          <a:spcPts val="0"/>
                        </a:spcAft>
                      </a:pPr>
                      <a:r>
                        <a:rPr lang="en-US" sz="900">
                          <a:effectLst/>
                        </a:rPr>
                        <a:t>30</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nchor="b"/>
                </a:tc>
                <a:tc>
                  <a:txBody>
                    <a:bodyPr/>
                    <a:lstStyle/>
                    <a:p>
                      <a:pPr marL="43180" indent="0">
                        <a:lnSpc>
                          <a:spcPct val="107000"/>
                        </a:lnSpc>
                        <a:spcAft>
                          <a:spcPts val="0"/>
                        </a:spcAft>
                      </a:pPr>
                      <a:r>
                        <a:rPr lang="en-US" sz="900">
                          <a:effectLst/>
                        </a:rPr>
                        <a:t>26</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nchor="b"/>
                </a:tc>
                <a:tc>
                  <a:txBody>
                    <a:bodyPr/>
                    <a:lstStyle/>
                    <a:p>
                      <a:pPr marL="43180" indent="0">
                        <a:lnSpc>
                          <a:spcPct val="107000"/>
                        </a:lnSpc>
                        <a:spcAft>
                          <a:spcPts val="0"/>
                        </a:spcAft>
                      </a:pPr>
                      <a:r>
                        <a:rPr lang="en-US" sz="900">
                          <a:effectLst/>
                        </a:rPr>
                        <a:t>56</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nchor="b"/>
                </a:tc>
                <a:extLst>
                  <a:ext uri="{0D108BD9-81ED-4DB2-BD59-A6C34878D82A}">
                    <a16:rowId xmlns:a16="http://schemas.microsoft.com/office/drawing/2014/main" val="10003"/>
                  </a:ext>
                </a:extLst>
              </a:tr>
              <a:tr h="350597">
                <a:tc>
                  <a:txBody>
                    <a:bodyPr/>
                    <a:lstStyle/>
                    <a:p>
                      <a:pPr>
                        <a:lnSpc>
                          <a:spcPct val="114000"/>
                        </a:lnSpc>
                        <a:spcAft>
                          <a:spcPts val="0"/>
                        </a:spcAft>
                      </a:pPr>
                      <a:r>
                        <a:rPr lang="en-US" sz="1000" dirty="0">
                          <a:effectLst/>
                        </a:rPr>
                        <a:t>Member3</a:t>
                      </a:r>
                      <a:endParaRPr lang="en-US" sz="900" dirty="0">
                        <a:effectLst/>
                        <a:latin typeface="Arial" panose="020B0604020202020204" pitchFamily="34" charset="0"/>
                        <a:ea typeface="Calibri" panose="020F0502020204030204" charset="0"/>
                        <a:cs typeface="Times New Roman" panose="02020603050405020304" pitchFamily="18" charset="0"/>
                      </a:endParaRPr>
                    </a:p>
                  </a:txBody>
                  <a:tcPr marL="68580" marR="68580"/>
                </a:tc>
                <a:tc>
                  <a:txBody>
                    <a:bodyPr/>
                    <a:lstStyle/>
                    <a:p>
                      <a:pPr marL="49530" indent="0">
                        <a:lnSpc>
                          <a:spcPct val="107000"/>
                        </a:lnSpc>
                        <a:spcAft>
                          <a:spcPts val="0"/>
                        </a:spcAft>
                      </a:pPr>
                      <a:r>
                        <a:rPr lang="en-US" sz="900">
                          <a:effectLst/>
                        </a:rPr>
                        <a:t>38</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tc>
                <a:tc>
                  <a:txBody>
                    <a:bodyPr/>
                    <a:lstStyle/>
                    <a:p>
                      <a:pPr marL="43180" indent="0">
                        <a:lnSpc>
                          <a:spcPct val="107000"/>
                        </a:lnSpc>
                        <a:spcAft>
                          <a:spcPts val="0"/>
                        </a:spcAft>
                      </a:pPr>
                      <a:r>
                        <a:rPr lang="en-US" sz="900">
                          <a:effectLst/>
                        </a:rPr>
                        <a:t>28</a:t>
                      </a:r>
                      <a:endParaRPr lang="en-US" sz="900">
                        <a:effectLst/>
                        <a:latin typeface="Arial" panose="020B0604020202020204" pitchFamily="34" charset="0"/>
                        <a:ea typeface="Calibri" panose="020F0502020204030204" charset="0"/>
                        <a:cs typeface="Times New Roman" panose="02020603050405020304" pitchFamily="18" charset="0"/>
                      </a:endParaRPr>
                    </a:p>
                  </a:txBody>
                  <a:tcPr marL="68580" marR="68580"/>
                </a:tc>
                <a:tc>
                  <a:txBody>
                    <a:bodyPr/>
                    <a:lstStyle/>
                    <a:p>
                      <a:pPr marL="43180" indent="0">
                        <a:lnSpc>
                          <a:spcPct val="107000"/>
                        </a:lnSpc>
                        <a:spcAft>
                          <a:spcPts val="0"/>
                        </a:spcAft>
                      </a:pPr>
                      <a:r>
                        <a:rPr lang="en-US" sz="900" dirty="0">
                          <a:effectLst/>
                        </a:rPr>
                        <a:t>66</a:t>
                      </a:r>
                      <a:endParaRPr lang="en-US" sz="900" dirty="0">
                        <a:effectLst/>
                        <a:latin typeface="Arial" panose="020B0604020202020204" pitchFamily="34" charset="0"/>
                        <a:ea typeface="Calibri" panose="020F0502020204030204" charset="0"/>
                        <a:cs typeface="Times New Roman" panose="02020603050405020304" pitchFamily="18" charset="0"/>
                      </a:endParaRPr>
                    </a:p>
                  </a:txBody>
                  <a:tcPr marL="68580" marR="6858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62407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Challenges</a:t>
            </a:r>
            <a:endParaRPr dirty="0"/>
          </a:p>
        </p:txBody>
      </p:sp>
      <p:sp>
        <p:nvSpPr>
          <p:cNvPr id="411" name="Google Shape;411;p31"/>
          <p:cNvSpPr txBox="1">
            <a:spLocks noGrp="1"/>
          </p:cNvSpPr>
          <p:nvPr>
            <p:ph type="subTitle" idx="1"/>
          </p:nvPr>
        </p:nvSpPr>
        <p:spPr>
          <a:xfrm>
            <a:off x="784860" y="1221856"/>
            <a:ext cx="7574280" cy="3624464"/>
          </a:xfrm>
          <a:prstGeom prst="rect">
            <a:avLst/>
          </a:prstGeom>
        </p:spPr>
        <p:txBody>
          <a:bodyPr spcFirstLastPara="1" wrap="square" lIns="91425" tIns="91425" rIns="91425" bIns="91425" anchor="t" anchorCtr="0">
            <a:noAutofit/>
          </a:bodyPr>
          <a:lstStyle/>
          <a:p>
            <a:pPr marL="0" indent="0" algn="l"/>
            <a:r>
              <a:rPr lang="en-US" sz="1400" b="1" dirty="0">
                <a:latin typeface="Times New Roman" panose="02020603050405020304" pitchFamily="18" charset="0"/>
                <a:cs typeface="Times New Roman" panose="02020603050405020304" pitchFamily="18" charset="0"/>
              </a:rPr>
              <a:t>1.  User Authentication and Management Challenge: </a:t>
            </a:r>
            <a:r>
              <a:rPr lang="en-US" sz="1400" dirty="0">
                <a:latin typeface="Times New Roman" panose="02020603050405020304" pitchFamily="18" charset="0"/>
                <a:cs typeface="Times New Roman" panose="02020603050405020304" pitchFamily="18" charset="0"/>
              </a:rPr>
              <a:t>Making sure the login and user management system is secure and easy for everyone—whether it’s customers, service providers, or admins.</a:t>
            </a:r>
          </a:p>
          <a:p>
            <a:pPr marL="0" indent="0" algn="l">
              <a:buNone/>
            </a:pPr>
            <a:r>
              <a:rPr lang="en-US" sz="1400" b="1" dirty="0">
                <a:latin typeface="Times New Roman" panose="02020603050405020304" pitchFamily="18" charset="0"/>
                <a:cs typeface="Times New Roman" panose="02020603050405020304" pitchFamily="18" charset="0"/>
              </a:rPr>
              <a:t>Solution: </a:t>
            </a:r>
            <a:r>
              <a:rPr lang="en-US" sz="1400" dirty="0">
                <a:latin typeface="Times New Roman" panose="02020603050405020304" pitchFamily="18" charset="0"/>
                <a:cs typeface="Times New Roman" panose="02020603050405020304" pitchFamily="18" charset="0"/>
              </a:rPr>
              <a:t>Django’s built-in tools can help here, and you might want to add extra features like social logins or two-step verification for added security and convenience.</a:t>
            </a:r>
          </a:p>
          <a:p>
            <a:pPr marL="0" indent="0" algn="l">
              <a:buNone/>
            </a:pPr>
            <a:endParaRPr lang="en-US" sz="1400" dirty="0">
              <a:latin typeface="Times New Roman" panose="02020603050405020304" pitchFamily="18" charset="0"/>
              <a:cs typeface="Times New Roman" panose="02020603050405020304" pitchFamily="18" charset="0"/>
            </a:endParaRPr>
          </a:p>
          <a:p>
            <a:pPr marL="0" indent="0" algn="l">
              <a:buNone/>
            </a:pPr>
            <a:r>
              <a:rPr lang="en-US" sz="1400" b="1" dirty="0">
                <a:latin typeface="Times New Roman" panose="02020603050405020304" pitchFamily="18" charset="0"/>
                <a:cs typeface="Times New Roman" panose="02020603050405020304" pitchFamily="18" charset="0"/>
              </a:rPr>
              <a:t>2.   Service Booking and Scheduling Challenge: </a:t>
            </a:r>
            <a:r>
              <a:rPr lang="en-US" sz="1400" dirty="0">
                <a:latin typeface="Times New Roman" panose="02020603050405020304" pitchFamily="18" charset="0"/>
                <a:cs typeface="Times New Roman" panose="02020603050405020304" pitchFamily="18" charset="0"/>
              </a:rPr>
              <a:t>Building a smooth and reliable system for booking services—like making sure appointments don’t overlap and everyone gets timely reminders.</a:t>
            </a:r>
          </a:p>
          <a:p>
            <a:pPr marL="0" indent="0" algn="l">
              <a:buNone/>
            </a:pPr>
            <a:r>
              <a:rPr lang="en-US" sz="1400" b="1" dirty="0">
                <a:latin typeface="Times New Roman" panose="02020603050405020304" pitchFamily="18" charset="0"/>
                <a:cs typeface="Times New Roman" panose="02020603050405020304" pitchFamily="18" charset="0"/>
              </a:rPr>
              <a:t>Solution: </a:t>
            </a:r>
            <a:r>
              <a:rPr lang="en-US" sz="1400" dirty="0">
                <a:latin typeface="Times New Roman" panose="02020603050405020304" pitchFamily="18" charset="0"/>
                <a:cs typeface="Times New Roman" panose="02020603050405020304" pitchFamily="18" charset="0"/>
              </a:rPr>
              <a:t>Use Django’s database tools to handle bookings and look into calendar libraries to manage scheduling effectively.</a:t>
            </a:r>
          </a:p>
          <a:p>
            <a:pPr marL="0" indent="0" algn="l">
              <a:buNone/>
            </a:pPr>
            <a:endParaRPr lang="en-US" sz="1400" dirty="0">
              <a:latin typeface="Times New Roman" panose="02020603050405020304" pitchFamily="18" charset="0"/>
              <a:cs typeface="Times New Roman" panose="02020603050405020304" pitchFamily="18" charset="0"/>
            </a:endParaRPr>
          </a:p>
          <a:p>
            <a:pPr marL="514350" indent="-514350" algn="l">
              <a:buAutoNum type="arabicPeriod" startAt="3"/>
            </a:pPr>
            <a:r>
              <a:rPr lang="en-US" sz="1400" b="1" dirty="0">
                <a:latin typeface="Times New Roman" panose="02020603050405020304" pitchFamily="18" charset="0"/>
                <a:cs typeface="Times New Roman" panose="02020603050405020304" pitchFamily="18" charset="0"/>
              </a:rPr>
              <a:t>Payment Integration Challenge: </a:t>
            </a:r>
            <a:r>
              <a:rPr lang="en-US" sz="1400" dirty="0">
                <a:latin typeface="Times New Roman" panose="02020603050405020304" pitchFamily="18" charset="0"/>
                <a:cs typeface="Times New Roman" panose="02020603050405020304" pitchFamily="18" charset="0"/>
              </a:rPr>
              <a:t>Ensuring payments are processed safely and efficiently.</a:t>
            </a:r>
          </a:p>
          <a:p>
            <a:pPr marL="0" indent="0" algn="l">
              <a:buNone/>
            </a:pPr>
            <a:r>
              <a:rPr lang="en-US" sz="1400" b="1" dirty="0">
                <a:latin typeface="Times New Roman" panose="02020603050405020304" pitchFamily="18" charset="0"/>
                <a:cs typeface="Times New Roman" panose="02020603050405020304" pitchFamily="18" charset="0"/>
              </a:rPr>
              <a:t>Solution: </a:t>
            </a:r>
            <a:r>
              <a:rPr lang="en-US" sz="1400" dirty="0">
                <a:latin typeface="Times New Roman" panose="02020603050405020304" pitchFamily="18" charset="0"/>
                <a:cs typeface="Times New Roman" panose="02020603050405020304" pitchFamily="18" charset="0"/>
              </a:rPr>
              <a:t>Connect with trusted payment processors like Stripe or PayPal. They offer Django-friendly integration options to keep transactions secure.</a:t>
            </a:r>
            <a:endParaRPr lang="en-US" sz="14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27812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Lessons Learned</a:t>
            </a:r>
            <a:br>
              <a:rPr lang="en-US" dirty="0"/>
            </a:br>
            <a:endParaRPr lang="en-US" dirty="0"/>
          </a:p>
        </p:txBody>
      </p:sp>
      <p:sp>
        <p:nvSpPr>
          <p:cNvPr id="411" name="Google Shape;411;p31"/>
          <p:cNvSpPr txBox="1">
            <a:spLocks noGrp="1"/>
          </p:cNvSpPr>
          <p:nvPr>
            <p:ph type="subTitle" idx="1"/>
          </p:nvPr>
        </p:nvSpPr>
        <p:spPr>
          <a:xfrm>
            <a:off x="784860" y="1195931"/>
            <a:ext cx="7574280" cy="3624464"/>
          </a:xfrm>
          <a:prstGeom prst="rect">
            <a:avLst/>
          </a:prstGeom>
        </p:spPr>
        <p:txBody>
          <a:bodyPr spcFirstLastPara="1" wrap="square" lIns="91425" tIns="91425" rIns="91425" bIns="91425" anchor="t" anchorCtr="0">
            <a:noAutofit/>
          </a:bodyPr>
          <a:lstStyle/>
          <a:p>
            <a:pPr marL="0" indent="0" algn="just">
              <a:buNone/>
            </a:pPr>
            <a:r>
              <a:rPr lang="en-US" sz="1600" b="1" dirty="0">
                <a:latin typeface="Times New Roman" panose="02020603050405020304" pitchFamily="18" charset="0"/>
                <a:cs typeface="Times New Roman" panose="02020603050405020304" pitchFamily="18" charset="0"/>
              </a:rPr>
              <a:t>Clear Vision and Goals: </a:t>
            </a:r>
            <a:r>
              <a:rPr lang="en-US" sz="1600" dirty="0">
                <a:latin typeface="Times New Roman" panose="02020603050405020304" pitchFamily="18" charset="0"/>
                <a:cs typeface="Times New Roman" panose="02020603050405020304" pitchFamily="18" charset="0"/>
              </a:rPr>
              <a:t>Establishing a clear vision and set of goals from the beginning helped keep the project focused and aligned.</a:t>
            </a:r>
          </a:p>
          <a:p>
            <a:pPr marL="0" indent="0" algn="just">
              <a:buNone/>
            </a:pP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Requirement Gathering: </a:t>
            </a:r>
            <a:r>
              <a:rPr lang="en-US" sz="1600" dirty="0">
                <a:latin typeface="Times New Roman" panose="02020603050405020304" pitchFamily="18" charset="0"/>
                <a:cs typeface="Times New Roman" panose="02020603050405020304" pitchFamily="18" charset="0"/>
              </a:rPr>
              <a:t>Frequent revisions and validations of requirements helped avoid scope creep and ensured the project stayed on track.</a:t>
            </a:r>
          </a:p>
          <a:p>
            <a:pPr marL="0" indent="0" algn="just">
              <a:buNone/>
            </a:pPr>
            <a:endParaRPr lang="en-US" sz="1600" b="1" dirty="0">
              <a:latin typeface="Times New Roman" panose="02020603050405020304" pitchFamily="18" charset="0"/>
              <a:cs typeface="Times New Roman" panose="02020603050405020304" pitchFamily="18" charset="0"/>
            </a:endParaRPr>
          </a:p>
          <a:p>
            <a:pPr marL="0" indent="0" algn="just">
              <a:buNone/>
            </a:pPr>
            <a:r>
              <a:rPr lang="en-US" sz="1600" b="1" dirty="0">
                <a:latin typeface="Times New Roman" panose="02020603050405020304" pitchFamily="18" charset="0"/>
                <a:cs typeface="Times New Roman" panose="02020603050405020304" pitchFamily="18" charset="0"/>
              </a:rPr>
              <a:t>Coordination between the team:</a:t>
            </a:r>
          </a:p>
          <a:p>
            <a:pPr marL="514350" indent="-514350" algn="just">
              <a:buAutoNum type="arabicPeriod"/>
            </a:pPr>
            <a:r>
              <a:rPr lang="en-US" sz="1600" b="1" dirty="0">
                <a:latin typeface="Times New Roman" panose="02020603050405020304" pitchFamily="18" charset="0"/>
                <a:cs typeface="Times New Roman" panose="02020603050405020304" pitchFamily="18" charset="0"/>
              </a:rPr>
              <a:t>Having regular updates: </a:t>
            </a:r>
            <a:r>
              <a:rPr lang="en-US" sz="1600" dirty="0">
                <a:latin typeface="Times New Roman" panose="02020603050405020304" pitchFamily="18" charset="0"/>
                <a:cs typeface="Times New Roman" panose="02020603050405020304" pitchFamily="18" charset="0"/>
              </a:rPr>
              <a:t>Consistent communication through weekly meetings kept everyone aligned and aware of their responsibilities.</a:t>
            </a:r>
            <a:endParaRPr lang="en-US" sz="1600" b="1" dirty="0">
              <a:latin typeface="Times New Roman" panose="02020603050405020304" pitchFamily="18" charset="0"/>
              <a:cs typeface="Times New Roman" panose="02020603050405020304" pitchFamily="18" charset="0"/>
            </a:endParaRPr>
          </a:p>
          <a:p>
            <a:pPr marL="514350" indent="-514350" algn="just">
              <a:buAutoNum type="arabicPeriod"/>
            </a:pPr>
            <a:r>
              <a:rPr lang="en-US" sz="1600" b="1" dirty="0">
                <a:latin typeface="Times New Roman" panose="02020603050405020304" pitchFamily="18" charset="0"/>
                <a:cs typeface="Times New Roman" panose="02020603050405020304" pitchFamily="18" charset="0"/>
              </a:rPr>
              <a:t>Adapting the changes: </a:t>
            </a:r>
            <a:r>
              <a:rPr lang="en-US" sz="1600" dirty="0">
                <a:latin typeface="Times New Roman" panose="02020603050405020304" pitchFamily="18" charset="0"/>
                <a:cs typeface="Times New Roman" panose="02020603050405020304" pitchFamily="18" charset="0"/>
              </a:rPr>
              <a:t>Being open to changes and flexible in approach helped the team navigate unforeseen challenges.</a:t>
            </a:r>
            <a:endParaRPr lang="en-US" sz="16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sz="1600" dirty="0"/>
          </a:p>
        </p:txBody>
      </p:sp>
    </p:spTree>
    <p:extLst>
      <p:ext uri="{BB962C8B-B14F-4D97-AF65-F5344CB8AC3E}">
        <p14:creationId xmlns:p14="http://schemas.microsoft.com/office/powerpoint/2010/main" val="261015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p:nvPr/>
        </p:nvSpPr>
        <p:spPr>
          <a:xfrm>
            <a:off x="4966429" y="-164134"/>
            <a:ext cx="4876846" cy="4651736"/>
          </a:xfrm>
          <a:custGeom>
            <a:avLst/>
            <a:gdLst/>
            <a:ahLst/>
            <a:cxnLst/>
            <a:rect l="l" t="t" r="r" b="b"/>
            <a:pathLst>
              <a:path w="25562" h="24384" extrusionOk="0">
                <a:moveTo>
                  <a:pt x="11022" y="0"/>
                </a:moveTo>
                <a:cubicBezTo>
                  <a:pt x="10854" y="0"/>
                  <a:pt x="10685" y="29"/>
                  <a:pt x="10520" y="92"/>
                </a:cubicBezTo>
                <a:cubicBezTo>
                  <a:pt x="9607" y="457"/>
                  <a:pt x="9310" y="1553"/>
                  <a:pt x="9150" y="2512"/>
                </a:cubicBezTo>
                <a:cubicBezTo>
                  <a:pt x="8854" y="4201"/>
                  <a:pt x="8877" y="7237"/>
                  <a:pt x="7667" y="8401"/>
                </a:cubicBezTo>
                <a:cubicBezTo>
                  <a:pt x="7119" y="7465"/>
                  <a:pt x="6525" y="6415"/>
                  <a:pt x="5567" y="5799"/>
                </a:cubicBezTo>
                <a:cubicBezTo>
                  <a:pt x="5079" y="5476"/>
                  <a:pt x="4474" y="5315"/>
                  <a:pt x="3881" y="5315"/>
                </a:cubicBezTo>
                <a:cubicBezTo>
                  <a:pt x="2836" y="5315"/>
                  <a:pt x="1826" y="5813"/>
                  <a:pt x="1550" y="6803"/>
                </a:cubicBezTo>
                <a:cubicBezTo>
                  <a:pt x="1116" y="8264"/>
                  <a:pt x="2463" y="9610"/>
                  <a:pt x="3672" y="10523"/>
                </a:cubicBezTo>
                <a:cubicBezTo>
                  <a:pt x="4882" y="11436"/>
                  <a:pt x="6274" y="12669"/>
                  <a:pt x="5978" y="14153"/>
                </a:cubicBezTo>
                <a:cubicBezTo>
                  <a:pt x="5727" y="15545"/>
                  <a:pt x="4197" y="16253"/>
                  <a:pt x="2873" y="16755"/>
                </a:cubicBezTo>
                <a:cubicBezTo>
                  <a:pt x="1550" y="17280"/>
                  <a:pt x="43" y="18147"/>
                  <a:pt x="20" y="19585"/>
                </a:cubicBezTo>
                <a:cubicBezTo>
                  <a:pt x="1" y="20946"/>
                  <a:pt x="1473" y="21811"/>
                  <a:pt x="2869" y="21811"/>
                </a:cubicBezTo>
                <a:cubicBezTo>
                  <a:pt x="3111" y="21811"/>
                  <a:pt x="3351" y="21785"/>
                  <a:pt x="3581" y="21731"/>
                </a:cubicBezTo>
                <a:cubicBezTo>
                  <a:pt x="5156" y="21343"/>
                  <a:pt x="6366" y="20178"/>
                  <a:pt x="7735" y="19334"/>
                </a:cubicBezTo>
                <a:cubicBezTo>
                  <a:pt x="8583" y="18802"/>
                  <a:pt x="9631" y="18388"/>
                  <a:pt x="10615" y="18388"/>
                </a:cubicBezTo>
                <a:cubicBezTo>
                  <a:pt x="11193" y="18388"/>
                  <a:pt x="11750" y="18531"/>
                  <a:pt x="12232" y="18877"/>
                </a:cubicBezTo>
                <a:cubicBezTo>
                  <a:pt x="13305" y="19631"/>
                  <a:pt x="13601" y="21023"/>
                  <a:pt x="14104" y="22210"/>
                </a:cubicBezTo>
                <a:cubicBezTo>
                  <a:pt x="14551" y="23288"/>
                  <a:pt x="15470" y="24384"/>
                  <a:pt x="16553" y="24384"/>
                </a:cubicBezTo>
                <a:cubicBezTo>
                  <a:pt x="16685" y="24384"/>
                  <a:pt x="16820" y="24367"/>
                  <a:pt x="16957" y="24333"/>
                </a:cubicBezTo>
                <a:cubicBezTo>
                  <a:pt x="18052" y="24059"/>
                  <a:pt x="18532" y="22712"/>
                  <a:pt x="18372" y="21616"/>
                </a:cubicBezTo>
                <a:cubicBezTo>
                  <a:pt x="18189" y="20498"/>
                  <a:pt x="17550" y="19539"/>
                  <a:pt x="17094" y="18512"/>
                </a:cubicBezTo>
                <a:cubicBezTo>
                  <a:pt x="16614" y="17485"/>
                  <a:pt x="16363" y="16230"/>
                  <a:pt x="16934" y="15271"/>
                </a:cubicBezTo>
                <a:cubicBezTo>
                  <a:pt x="17733" y="13947"/>
                  <a:pt x="19559" y="13856"/>
                  <a:pt x="21088" y="13856"/>
                </a:cubicBezTo>
                <a:cubicBezTo>
                  <a:pt x="22617" y="13833"/>
                  <a:pt x="24466" y="13514"/>
                  <a:pt x="24991" y="12076"/>
                </a:cubicBezTo>
                <a:cubicBezTo>
                  <a:pt x="25562" y="10546"/>
                  <a:pt x="24010" y="8948"/>
                  <a:pt x="22412" y="8652"/>
                </a:cubicBezTo>
                <a:cubicBezTo>
                  <a:pt x="22098" y="8599"/>
                  <a:pt x="21784" y="8576"/>
                  <a:pt x="21470" y="8576"/>
                </a:cubicBezTo>
                <a:cubicBezTo>
                  <a:pt x="20163" y="8576"/>
                  <a:pt x="18857" y="8961"/>
                  <a:pt x="17550" y="9108"/>
                </a:cubicBezTo>
                <a:cubicBezTo>
                  <a:pt x="17312" y="9132"/>
                  <a:pt x="17068" y="9144"/>
                  <a:pt x="16822" y="9144"/>
                </a:cubicBezTo>
                <a:cubicBezTo>
                  <a:pt x="15391" y="9144"/>
                  <a:pt x="13895" y="8718"/>
                  <a:pt x="13213" y="7510"/>
                </a:cubicBezTo>
                <a:cubicBezTo>
                  <a:pt x="12734" y="6620"/>
                  <a:pt x="12802" y="5525"/>
                  <a:pt x="12939" y="4498"/>
                </a:cubicBezTo>
                <a:cubicBezTo>
                  <a:pt x="13076" y="3493"/>
                  <a:pt x="13236" y="2420"/>
                  <a:pt x="12894" y="1462"/>
                </a:cubicBezTo>
                <a:cubicBezTo>
                  <a:pt x="12610" y="668"/>
                  <a:pt x="11827" y="0"/>
                  <a:pt x="11022" y="0"/>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txBox="1">
            <a:spLocks noGrp="1"/>
          </p:cNvSpPr>
          <p:nvPr>
            <p:ph type="subTitle" idx="1"/>
          </p:nvPr>
        </p:nvSpPr>
        <p:spPr>
          <a:xfrm>
            <a:off x="801392" y="2022688"/>
            <a:ext cx="4789086" cy="11137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Team Member: </a:t>
            </a:r>
            <a:r>
              <a:rPr lang="en-US" sz="1600" dirty="0"/>
              <a:t>2</a:t>
            </a:r>
          </a:p>
          <a:p>
            <a:pPr marL="0" lvl="0" indent="0" algn="l" rtl="0">
              <a:spcBef>
                <a:spcPts val="0"/>
              </a:spcBef>
              <a:spcAft>
                <a:spcPts val="0"/>
              </a:spcAft>
              <a:buNone/>
            </a:pPr>
            <a:r>
              <a:rPr lang="en-US" sz="1600" b="1" dirty="0"/>
              <a:t>Email: </a:t>
            </a:r>
            <a:r>
              <a:rPr lang="en-US" sz="1600" dirty="0"/>
              <a:t>rohillat1@udayton.edu </a:t>
            </a:r>
          </a:p>
          <a:p>
            <a:pPr marL="0" lvl="0" indent="0" algn="l" rtl="0">
              <a:spcBef>
                <a:spcPts val="0"/>
              </a:spcBef>
              <a:spcAft>
                <a:spcPts val="0"/>
              </a:spcAft>
              <a:buNone/>
            </a:pPr>
            <a:r>
              <a:rPr lang="en-US" sz="1600" b="1" dirty="0"/>
              <a:t>Technical skills: </a:t>
            </a:r>
            <a:r>
              <a:rPr lang="en-US" sz="1600" dirty="0"/>
              <a:t>HTML, CSS, JAVASCRIPT, </a:t>
            </a:r>
            <a:r>
              <a:rPr lang="en-US" sz="1600" dirty="0" err="1"/>
              <a:t>JQuery</a:t>
            </a:r>
            <a:r>
              <a:rPr lang="en-US" sz="1600" dirty="0"/>
              <a:t>, Python, SQL Server, React, Node </a:t>
            </a:r>
            <a:r>
              <a:rPr lang="en-US" sz="1600" dirty="0" err="1"/>
              <a:t>Js</a:t>
            </a:r>
            <a:r>
              <a:rPr lang="en-US" sz="1600" dirty="0"/>
              <a:t> </a:t>
            </a:r>
          </a:p>
          <a:p>
            <a:pPr marL="0" lvl="0" indent="0" algn="l" rtl="0">
              <a:spcBef>
                <a:spcPts val="0"/>
              </a:spcBef>
              <a:spcAft>
                <a:spcPts val="0"/>
              </a:spcAft>
              <a:buNone/>
            </a:pPr>
            <a:endParaRPr lang="en-US" sz="1600" dirty="0"/>
          </a:p>
        </p:txBody>
      </p:sp>
      <p:sp>
        <p:nvSpPr>
          <p:cNvPr id="317" name="Google Shape;317;p29"/>
          <p:cNvSpPr txBox="1">
            <a:spLocks noGrp="1"/>
          </p:cNvSpPr>
          <p:nvPr>
            <p:ph type="title"/>
          </p:nvPr>
        </p:nvSpPr>
        <p:spPr>
          <a:xfrm>
            <a:off x="801400" y="1130613"/>
            <a:ext cx="3759900" cy="7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rgbClr val="000000"/>
                </a:solidFill>
                <a:effectLst/>
                <a:latin typeface="Times New Roman" panose="02020603050405020304" pitchFamily="18" charset="0"/>
                <a:cs typeface="Times New Roman" panose="02020603050405020304" pitchFamily="18" charset="0"/>
              </a:rPr>
              <a:t>Tushar </a:t>
            </a:r>
            <a:r>
              <a:rPr lang="en-US" sz="3200" dirty="0" err="1">
                <a:solidFill>
                  <a:srgbClr val="000000"/>
                </a:solidFill>
                <a:effectLst/>
                <a:latin typeface="Times New Roman" panose="02020603050405020304" pitchFamily="18" charset="0"/>
                <a:cs typeface="Times New Roman" panose="02020603050405020304" pitchFamily="18" charset="0"/>
              </a:rPr>
              <a:t>Rohilla</a:t>
            </a:r>
            <a:endParaRPr dirty="0"/>
          </a:p>
        </p:txBody>
      </p:sp>
      <p:pic>
        <p:nvPicPr>
          <p:cNvPr id="318" name="Google Shape;318;p29"/>
          <p:cNvPicPr preferRelativeResize="0">
            <a:picLocks noGrp="1"/>
          </p:cNvPicPr>
          <p:nvPr>
            <p:ph type="pic" idx="2"/>
          </p:nvPr>
        </p:nvPicPr>
        <p:blipFill>
          <a:blip r:embed="rId3"/>
          <a:srcRect l="4506" r="4506"/>
          <a:stretch/>
        </p:blipFill>
        <p:spPr>
          <a:xfrm>
            <a:off x="5444998" y="1056005"/>
            <a:ext cx="2680524" cy="2542121"/>
          </a:xfrm>
          <a:prstGeom prst="ellipse">
            <a:avLst/>
          </a:prstGeom>
        </p:spPr>
      </p:pic>
    </p:spTree>
    <p:extLst>
      <p:ext uri="{BB962C8B-B14F-4D97-AF65-F5344CB8AC3E}">
        <p14:creationId xmlns:p14="http://schemas.microsoft.com/office/powerpoint/2010/main" val="1296773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p:nvPr/>
        </p:nvSpPr>
        <p:spPr>
          <a:xfrm>
            <a:off x="4966429" y="-164134"/>
            <a:ext cx="4876846" cy="4651736"/>
          </a:xfrm>
          <a:custGeom>
            <a:avLst/>
            <a:gdLst/>
            <a:ahLst/>
            <a:cxnLst/>
            <a:rect l="l" t="t" r="r" b="b"/>
            <a:pathLst>
              <a:path w="25562" h="24384" extrusionOk="0">
                <a:moveTo>
                  <a:pt x="11022" y="0"/>
                </a:moveTo>
                <a:cubicBezTo>
                  <a:pt x="10854" y="0"/>
                  <a:pt x="10685" y="29"/>
                  <a:pt x="10520" y="92"/>
                </a:cubicBezTo>
                <a:cubicBezTo>
                  <a:pt x="9607" y="457"/>
                  <a:pt x="9310" y="1553"/>
                  <a:pt x="9150" y="2512"/>
                </a:cubicBezTo>
                <a:cubicBezTo>
                  <a:pt x="8854" y="4201"/>
                  <a:pt x="8877" y="7237"/>
                  <a:pt x="7667" y="8401"/>
                </a:cubicBezTo>
                <a:cubicBezTo>
                  <a:pt x="7119" y="7465"/>
                  <a:pt x="6525" y="6415"/>
                  <a:pt x="5567" y="5799"/>
                </a:cubicBezTo>
                <a:cubicBezTo>
                  <a:pt x="5079" y="5476"/>
                  <a:pt x="4474" y="5315"/>
                  <a:pt x="3881" y="5315"/>
                </a:cubicBezTo>
                <a:cubicBezTo>
                  <a:pt x="2836" y="5315"/>
                  <a:pt x="1826" y="5813"/>
                  <a:pt x="1550" y="6803"/>
                </a:cubicBezTo>
                <a:cubicBezTo>
                  <a:pt x="1116" y="8264"/>
                  <a:pt x="2463" y="9610"/>
                  <a:pt x="3672" y="10523"/>
                </a:cubicBezTo>
                <a:cubicBezTo>
                  <a:pt x="4882" y="11436"/>
                  <a:pt x="6274" y="12669"/>
                  <a:pt x="5978" y="14153"/>
                </a:cubicBezTo>
                <a:cubicBezTo>
                  <a:pt x="5727" y="15545"/>
                  <a:pt x="4197" y="16253"/>
                  <a:pt x="2873" y="16755"/>
                </a:cubicBezTo>
                <a:cubicBezTo>
                  <a:pt x="1550" y="17280"/>
                  <a:pt x="43" y="18147"/>
                  <a:pt x="20" y="19585"/>
                </a:cubicBezTo>
                <a:cubicBezTo>
                  <a:pt x="1" y="20946"/>
                  <a:pt x="1473" y="21811"/>
                  <a:pt x="2869" y="21811"/>
                </a:cubicBezTo>
                <a:cubicBezTo>
                  <a:pt x="3111" y="21811"/>
                  <a:pt x="3351" y="21785"/>
                  <a:pt x="3581" y="21731"/>
                </a:cubicBezTo>
                <a:cubicBezTo>
                  <a:pt x="5156" y="21343"/>
                  <a:pt x="6366" y="20178"/>
                  <a:pt x="7735" y="19334"/>
                </a:cubicBezTo>
                <a:cubicBezTo>
                  <a:pt x="8583" y="18802"/>
                  <a:pt x="9631" y="18388"/>
                  <a:pt x="10615" y="18388"/>
                </a:cubicBezTo>
                <a:cubicBezTo>
                  <a:pt x="11193" y="18388"/>
                  <a:pt x="11750" y="18531"/>
                  <a:pt x="12232" y="18877"/>
                </a:cubicBezTo>
                <a:cubicBezTo>
                  <a:pt x="13305" y="19631"/>
                  <a:pt x="13601" y="21023"/>
                  <a:pt x="14104" y="22210"/>
                </a:cubicBezTo>
                <a:cubicBezTo>
                  <a:pt x="14551" y="23288"/>
                  <a:pt x="15470" y="24384"/>
                  <a:pt x="16553" y="24384"/>
                </a:cubicBezTo>
                <a:cubicBezTo>
                  <a:pt x="16685" y="24384"/>
                  <a:pt x="16820" y="24367"/>
                  <a:pt x="16957" y="24333"/>
                </a:cubicBezTo>
                <a:cubicBezTo>
                  <a:pt x="18052" y="24059"/>
                  <a:pt x="18532" y="22712"/>
                  <a:pt x="18372" y="21616"/>
                </a:cubicBezTo>
                <a:cubicBezTo>
                  <a:pt x="18189" y="20498"/>
                  <a:pt x="17550" y="19539"/>
                  <a:pt x="17094" y="18512"/>
                </a:cubicBezTo>
                <a:cubicBezTo>
                  <a:pt x="16614" y="17485"/>
                  <a:pt x="16363" y="16230"/>
                  <a:pt x="16934" y="15271"/>
                </a:cubicBezTo>
                <a:cubicBezTo>
                  <a:pt x="17733" y="13947"/>
                  <a:pt x="19559" y="13856"/>
                  <a:pt x="21088" y="13856"/>
                </a:cubicBezTo>
                <a:cubicBezTo>
                  <a:pt x="22617" y="13833"/>
                  <a:pt x="24466" y="13514"/>
                  <a:pt x="24991" y="12076"/>
                </a:cubicBezTo>
                <a:cubicBezTo>
                  <a:pt x="25562" y="10546"/>
                  <a:pt x="24010" y="8948"/>
                  <a:pt x="22412" y="8652"/>
                </a:cubicBezTo>
                <a:cubicBezTo>
                  <a:pt x="22098" y="8599"/>
                  <a:pt x="21784" y="8576"/>
                  <a:pt x="21470" y="8576"/>
                </a:cubicBezTo>
                <a:cubicBezTo>
                  <a:pt x="20163" y="8576"/>
                  <a:pt x="18857" y="8961"/>
                  <a:pt x="17550" y="9108"/>
                </a:cubicBezTo>
                <a:cubicBezTo>
                  <a:pt x="17312" y="9132"/>
                  <a:pt x="17068" y="9144"/>
                  <a:pt x="16822" y="9144"/>
                </a:cubicBezTo>
                <a:cubicBezTo>
                  <a:pt x="15391" y="9144"/>
                  <a:pt x="13895" y="8718"/>
                  <a:pt x="13213" y="7510"/>
                </a:cubicBezTo>
                <a:cubicBezTo>
                  <a:pt x="12734" y="6620"/>
                  <a:pt x="12802" y="5525"/>
                  <a:pt x="12939" y="4498"/>
                </a:cubicBezTo>
                <a:cubicBezTo>
                  <a:pt x="13076" y="3493"/>
                  <a:pt x="13236" y="2420"/>
                  <a:pt x="12894" y="1462"/>
                </a:cubicBezTo>
                <a:cubicBezTo>
                  <a:pt x="12610" y="668"/>
                  <a:pt x="11827" y="0"/>
                  <a:pt x="11022" y="0"/>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txBox="1">
            <a:spLocks noGrp="1"/>
          </p:cNvSpPr>
          <p:nvPr>
            <p:ph type="subTitle" idx="1"/>
          </p:nvPr>
        </p:nvSpPr>
        <p:spPr>
          <a:xfrm>
            <a:off x="801392" y="2022688"/>
            <a:ext cx="4677574" cy="11516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Team Member: </a:t>
            </a:r>
            <a:r>
              <a:rPr lang="en-US" sz="1600" dirty="0"/>
              <a:t>3</a:t>
            </a:r>
          </a:p>
          <a:p>
            <a:pPr marL="0" lvl="0" indent="0" algn="l" rtl="0">
              <a:spcBef>
                <a:spcPts val="0"/>
              </a:spcBef>
              <a:spcAft>
                <a:spcPts val="0"/>
              </a:spcAft>
              <a:buNone/>
            </a:pPr>
            <a:r>
              <a:rPr lang="en-US" sz="1600" b="1" dirty="0"/>
              <a:t>Email: </a:t>
            </a:r>
            <a:r>
              <a:rPr lang="en-US" sz="1600" dirty="0"/>
              <a:t>marripudiv1@udayton.edu </a:t>
            </a:r>
          </a:p>
          <a:p>
            <a:pPr marL="0" lvl="0" indent="0" algn="l" rtl="0">
              <a:spcBef>
                <a:spcPts val="0"/>
              </a:spcBef>
              <a:spcAft>
                <a:spcPts val="0"/>
              </a:spcAft>
              <a:buNone/>
            </a:pPr>
            <a:r>
              <a:rPr lang="en-US" sz="1600" b="1" dirty="0"/>
              <a:t>Technical skills: </a:t>
            </a:r>
            <a:r>
              <a:rPr lang="en-US" sz="1600" dirty="0"/>
              <a:t>Java, Angular, Python, Spring Boot, Java Script, HTML &amp; CSS</a:t>
            </a:r>
          </a:p>
          <a:p>
            <a:pPr marL="0" lvl="0" indent="0" algn="l" rtl="0">
              <a:spcBef>
                <a:spcPts val="0"/>
              </a:spcBef>
              <a:spcAft>
                <a:spcPts val="0"/>
              </a:spcAft>
              <a:buNone/>
            </a:pPr>
            <a:endParaRPr lang="en-US" sz="1600" dirty="0"/>
          </a:p>
        </p:txBody>
      </p:sp>
      <p:sp>
        <p:nvSpPr>
          <p:cNvPr id="317" name="Google Shape;317;p29"/>
          <p:cNvSpPr txBox="1">
            <a:spLocks noGrp="1"/>
          </p:cNvSpPr>
          <p:nvPr>
            <p:ph type="title"/>
          </p:nvPr>
        </p:nvSpPr>
        <p:spPr>
          <a:xfrm>
            <a:off x="801400" y="1130613"/>
            <a:ext cx="3759900" cy="7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solidFill>
                  <a:srgbClr val="000000"/>
                </a:solidFill>
                <a:effectLst/>
                <a:latin typeface="Times New Roman" panose="02020603050405020304" pitchFamily="18" charset="0"/>
                <a:cs typeface="Times New Roman" panose="02020603050405020304" pitchFamily="18" charset="0"/>
              </a:rPr>
              <a:t>Venkata Sai Pranavi </a:t>
            </a:r>
            <a:r>
              <a:rPr lang="en-US" sz="3200" dirty="0" err="1">
                <a:solidFill>
                  <a:srgbClr val="000000"/>
                </a:solidFill>
                <a:effectLst/>
                <a:latin typeface="Times New Roman" panose="02020603050405020304" pitchFamily="18" charset="0"/>
                <a:cs typeface="Times New Roman" panose="02020603050405020304" pitchFamily="18" charset="0"/>
              </a:rPr>
              <a:t>Marripudi</a:t>
            </a:r>
            <a:endParaRPr dirty="0"/>
          </a:p>
        </p:txBody>
      </p:sp>
      <p:pic>
        <p:nvPicPr>
          <p:cNvPr id="318" name="Google Shape;318;p29"/>
          <p:cNvPicPr preferRelativeResize="0">
            <a:picLocks noGrp="1"/>
          </p:cNvPicPr>
          <p:nvPr>
            <p:ph type="pic" idx="2"/>
          </p:nvPr>
        </p:nvPicPr>
        <p:blipFill>
          <a:blip r:embed="rId3"/>
          <a:srcRect t="4814" b="4814"/>
          <a:stretch/>
        </p:blipFill>
        <p:spPr>
          <a:xfrm>
            <a:off x="5690325" y="1204689"/>
            <a:ext cx="2308817" cy="22298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52615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8"/>
          <p:cNvSpPr/>
          <p:nvPr/>
        </p:nvSpPr>
        <p:spPr>
          <a:xfrm rot="-9115644">
            <a:off x="2797303" y="-703518"/>
            <a:ext cx="2080241" cy="2230659"/>
          </a:xfrm>
          <a:custGeom>
            <a:avLst/>
            <a:gdLst/>
            <a:ahLst/>
            <a:cxnLst/>
            <a:rect l="l" t="t" r="r" b="b"/>
            <a:pathLst>
              <a:path w="26589" h="28514" extrusionOk="0">
                <a:moveTo>
                  <a:pt x="18148" y="1"/>
                </a:moveTo>
                <a:cubicBezTo>
                  <a:pt x="15723" y="1"/>
                  <a:pt x="13308" y="349"/>
                  <a:pt x="11938" y="600"/>
                </a:cubicBezTo>
                <a:cubicBezTo>
                  <a:pt x="7921" y="1353"/>
                  <a:pt x="3949" y="3453"/>
                  <a:pt x="1895" y="6991"/>
                </a:cubicBezTo>
                <a:cubicBezTo>
                  <a:pt x="343" y="9661"/>
                  <a:pt x="1" y="12903"/>
                  <a:pt x="434" y="15938"/>
                </a:cubicBezTo>
                <a:cubicBezTo>
                  <a:pt x="845" y="18997"/>
                  <a:pt x="1986" y="21896"/>
                  <a:pt x="3219" y="24726"/>
                </a:cubicBezTo>
                <a:cubicBezTo>
                  <a:pt x="3881" y="26255"/>
                  <a:pt x="4748" y="27922"/>
                  <a:pt x="6346" y="28401"/>
                </a:cubicBezTo>
                <a:cubicBezTo>
                  <a:pt x="6616" y="28477"/>
                  <a:pt x="6888" y="28513"/>
                  <a:pt x="7159" y="28513"/>
                </a:cubicBezTo>
                <a:cubicBezTo>
                  <a:pt x="8587" y="28513"/>
                  <a:pt x="9977" y="27521"/>
                  <a:pt x="10706" y="26255"/>
                </a:cubicBezTo>
                <a:cubicBezTo>
                  <a:pt x="11573" y="24726"/>
                  <a:pt x="11710" y="22923"/>
                  <a:pt x="11824" y="21188"/>
                </a:cubicBezTo>
                <a:cubicBezTo>
                  <a:pt x="11938" y="19431"/>
                  <a:pt x="12052" y="17627"/>
                  <a:pt x="12851" y="16075"/>
                </a:cubicBezTo>
                <a:cubicBezTo>
                  <a:pt x="13741" y="14409"/>
                  <a:pt x="15339" y="13245"/>
                  <a:pt x="16983" y="12355"/>
                </a:cubicBezTo>
                <a:cubicBezTo>
                  <a:pt x="18649" y="11465"/>
                  <a:pt x="20429" y="10780"/>
                  <a:pt x="22004" y="9753"/>
                </a:cubicBezTo>
                <a:cubicBezTo>
                  <a:pt x="23579" y="8748"/>
                  <a:pt x="25017" y="7287"/>
                  <a:pt x="25474" y="5461"/>
                </a:cubicBezTo>
                <a:cubicBezTo>
                  <a:pt x="26588" y="1047"/>
                  <a:pt x="22352" y="1"/>
                  <a:pt x="18148"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rot="1750574">
            <a:off x="463693" y="3554177"/>
            <a:ext cx="2080224" cy="2230643"/>
          </a:xfrm>
          <a:custGeom>
            <a:avLst/>
            <a:gdLst/>
            <a:ahLst/>
            <a:cxnLst/>
            <a:rect l="l" t="t" r="r" b="b"/>
            <a:pathLst>
              <a:path w="26589" h="28514" extrusionOk="0">
                <a:moveTo>
                  <a:pt x="18148" y="1"/>
                </a:moveTo>
                <a:cubicBezTo>
                  <a:pt x="15723" y="1"/>
                  <a:pt x="13308" y="349"/>
                  <a:pt x="11938" y="600"/>
                </a:cubicBezTo>
                <a:cubicBezTo>
                  <a:pt x="7921" y="1353"/>
                  <a:pt x="3949" y="3453"/>
                  <a:pt x="1895" y="6991"/>
                </a:cubicBezTo>
                <a:cubicBezTo>
                  <a:pt x="343" y="9661"/>
                  <a:pt x="1" y="12903"/>
                  <a:pt x="434" y="15938"/>
                </a:cubicBezTo>
                <a:cubicBezTo>
                  <a:pt x="845" y="18997"/>
                  <a:pt x="1986" y="21896"/>
                  <a:pt x="3219" y="24726"/>
                </a:cubicBezTo>
                <a:cubicBezTo>
                  <a:pt x="3881" y="26255"/>
                  <a:pt x="4748" y="27922"/>
                  <a:pt x="6346" y="28401"/>
                </a:cubicBezTo>
                <a:cubicBezTo>
                  <a:pt x="6616" y="28477"/>
                  <a:pt x="6888" y="28513"/>
                  <a:pt x="7159" y="28513"/>
                </a:cubicBezTo>
                <a:cubicBezTo>
                  <a:pt x="8587" y="28513"/>
                  <a:pt x="9977" y="27521"/>
                  <a:pt x="10706" y="26255"/>
                </a:cubicBezTo>
                <a:cubicBezTo>
                  <a:pt x="11573" y="24726"/>
                  <a:pt x="11710" y="22923"/>
                  <a:pt x="11824" y="21188"/>
                </a:cubicBezTo>
                <a:cubicBezTo>
                  <a:pt x="11938" y="19431"/>
                  <a:pt x="12052" y="17627"/>
                  <a:pt x="12851" y="16075"/>
                </a:cubicBezTo>
                <a:cubicBezTo>
                  <a:pt x="13741" y="14409"/>
                  <a:pt x="15339" y="13245"/>
                  <a:pt x="16983" y="12355"/>
                </a:cubicBezTo>
                <a:cubicBezTo>
                  <a:pt x="18649" y="11465"/>
                  <a:pt x="20429" y="10780"/>
                  <a:pt x="22004" y="9753"/>
                </a:cubicBezTo>
                <a:cubicBezTo>
                  <a:pt x="23579" y="8748"/>
                  <a:pt x="25017" y="7287"/>
                  <a:pt x="25474" y="5461"/>
                </a:cubicBezTo>
                <a:cubicBezTo>
                  <a:pt x="26588" y="1047"/>
                  <a:pt x="22352" y="1"/>
                  <a:pt x="18148"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8"/>
          <p:cNvSpPr txBox="1">
            <a:spLocks noGrp="1"/>
          </p:cNvSpPr>
          <p:nvPr>
            <p:ph type="title"/>
          </p:nvPr>
        </p:nvSpPr>
        <p:spPr>
          <a:xfrm>
            <a:off x="4829734" y="1312696"/>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rPr>
              <a:t>Project Statement</a:t>
            </a:r>
            <a:endParaRPr dirty="0"/>
          </a:p>
        </p:txBody>
      </p:sp>
      <p:sp>
        <p:nvSpPr>
          <p:cNvPr id="605" name="Google Shape;605;p38"/>
          <p:cNvSpPr txBox="1">
            <a:spLocks noGrp="1"/>
          </p:cNvSpPr>
          <p:nvPr>
            <p:ph type="subTitle" idx="1"/>
          </p:nvPr>
        </p:nvSpPr>
        <p:spPr>
          <a:xfrm>
            <a:off x="3837423" y="2021055"/>
            <a:ext cx="5182663" cy="1800096"/>
          </a:xfrm>
          <a:prstGeom prst="rect">
            <a:avLst/>
          </a:prstGeom>
        </p:spPr>
        <p:txBody>
          <a:bodyPr spcFirstLastPara="1" wrap="square" lIns="91425" tIns="91425" rIns="91425" bIns="91425" anchor="t" anchorCtr="0">
            <a:noAutofit/>
          </a:bodyPr>
          <a:lstStyle/>
          <a:p>
            <a:pPr marL="0" indent="0" algn="just">
              <a:buNone/>
            </a:pPr>
            <a:r>
              <a:rPr lang="en-US" sz="1800" dirty="0">
                <a:latin typeface="Times New Roman" panose="02020603050405020304" pitchFamily="18" charset="0"/>
                <a:cs typeface="Times New Roman" panose="02020603050405020304" pitchFamily="18" charset="0"/>
              </a:rPr>
              <a:t>Home360 is an application designed to connect homeowners with reliable, local service providers for various home maintenance and repair needs. Home360 aims to simplify the process of finding, booking, and managing home services, offering a seamless and user-friendly experience.</a:t>
            </a:r>
          </a:p>
        </p:txBody>
      </p:sp>
      <p:sp>
        <p:nvSpPr>
          <p:cNvPr id="606" name="Google Shape;606;p38"/>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38"/>
          <p:cNvGrpSpPr/>
          <p:nvPr/>
        </p:nvGrpSpPr>
        <p:grpSpPr>
          <a:xfrm>
            <a:off x="1523351" y="709411"/>
            <a:ext cx="1834973" cy="3724678"/>
            <a:chOff x="5186401" y="494525"/>
            <a:chExt cx="1834973" cy="3724678"/>
          </a:xfrm>
        </p:grpSpPr>
        <p:sp>
          <p:nvSpPr>
            <p:cNvPr id="608" name="Google Shape;608;p38"/>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0" name="Google Shape;610;p38"/>
          <p:cNvPicPr preferRelativeResize="0"/>
          <p:nvPr/>
        </p:nvPicPr>
        <p:blipFill rotWithShape="1">
          <a:blip r:embed="rId3">
            <a:alphaModFix/>
          </a:blip>
          <a:srcRect l="8227" r="62292"/>
          <a:stretch/>
        </p:blipFill>
        <p:spPr>
          <a:xfrm>
            <a:off x="1608538" y="891935"/>
            <a:ext cx="1664599" cy="31761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8"/>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Functions of HOME360</a:t>
            </a:r>
            <a:endParaRPr dirty="0"/>
          </a:p>
        </p:txBody>
      </p:sp>
      <p:sp>
        <p:nvSpPr>
          <p:cNvPr id="289" name="Google Shape;289;p28"/>
          <p:cNvSpPr txBox="1">
            <a:spLocks noGrp="1"/>
          </p:cNvSpPr>
          <p:nvPr>
            <p:ph type="title"/>
          </p:nvPr>
        </p:nvSpPr>
        <p:spPr>
          <a:xfrm>
            <a:off x="72000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90" name="Google Shape;290;p28"/>
          <p:cNvSpPr txBox="1">
            <a:spLocks noGrp="1"/>
          </p:cNvSpPr>
          <p:nvPr>
            <p:ph type="title" idx="2"/>
          </p:nvPr>
        </p:nvSpPr>
        <p:spPr>
          <a:xfrm>
            <a:off x="720000" y="2990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91" name="Google Shape;291;p28"/>
          <p:cNvSpPr txBox="1">
            <a:spLocks noGrp="1"/>
          </p:cNvSpPr>
          <p:nvPr>
            <p:ph type="title" idx="3"/>
          </p:nvPr>
        </p:nvSpPr>
        <p:spPr>
          <a:xfrm>
            <a:off x="3419275"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92" name="Google Shape;292;p28"/>
          <p:cNvSpPr txBox="1">
            <a:spLocks noGrp="1"/>
          </p:cNvSpPr>
          <p:nvPr>
            <p:ph type="title" idx="4"/>
          </p:nvPr>
        </p:nvSpPr>
        <p:spPr>
          <a:xfrm>
            <a:off x="3419275" y="29904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93" name="Google Shape;293;p28"/>
          <p:cNvSpPr txBox="1">
            <a:spLocks noGrp="1"/>
          </p:cNvSpPr>
          <p:nvPr>
            <p:ph type="title" idx="5"/>
          </p:nvPr>
        </p:nvSpPr>
        <p:spPr>
          <a:xfrm>
            <a:off x="6118550" y="14808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94" name="Google Shape;294;p28"/>
          <p:cNvSpPr txBox="1">
            <a:spLocks noGrp="1"/>
          </p:cNvSpPr>
          <p:nvPr>
            <p:ph type="title" idx="6"/>
          </p:nvPr>
        </p:nvSpPr>
        <p:spPr>
          <a:xfrm>
            <a:off x="2859280" y="4418457"/>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07</a:t>
            </a:r>
            <a:endParaRPr dirty="0"/>
          </a:p>
        </p:txBody>
      </p:sp>
      <p:sp>
        <p:nvSpPr>
          <p:cNvPr id="295" name="Google Shape;295;p28"/>
          <p:cNvSpPr txBox="1">
            <a:spLocks noGrp="1"/>
          </p:cNvSpPr>
          <p:nvPr>
            <p:ph type="subTitle" idx="1"/>
          </p:nvPr>
        </p:nvSpPr>
        <p:spPr>
          <a:xfrm>
            <a:off x="720000" y="1928474"/>
            <a:ext cx="2305500" cy="10080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2"/>
                </a:solidFill>
              </a:rPr>
              <a:t>User Registration and Profile Management</a:t>
            </a:r>
          </a:p>
        </p:txBody>
      </p:sp>
      <p:sp>
        <p:nvSpPr>
          <p:cNvPr id="296" name="Google Shape;296;p28"/>
          <p:cNvSpPr txBox="1">
            <a:spLocks noGrp="1"/>
          </p:cNvSpPr>
          <p:nvPr>
            <p:ph type="subTitle" idx="7"/>
          </p:nvPr>
        </p:nvSpPr>
        <p:spPr>
          <a:xfrm>
            <a:off x="3419275" y="1928475"/>
            <a:ext cx="23055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Service Listing and Search</a:t>
            </a:r>
          </a:p>
        </p:txBody>
      </p:sp>
      <p:sp>
        <p:nvSpPr>
          <p:cNvPr id="297" name="Google Shape;297;p28"/>
          <p:cNvSpPr txBox="1">
            <a:spLocks noGrp="1"/>
          </p:cNvSpPr>
          <p:nvPr>
            <p:ph type="subTitle" idx="8"/>
          </p:nvPr>
        </p:nvSpPr>
        <p:spPr>
          <a:xfrm>
            <a:off x="6118550" y="1928475"/>
            <a:ext cx="23055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2"/>
                </a:solidFill>
              </a:rPr>
              <a:t>Booking and Scheduling</a:t>
            </a:r>
          </a:p>
        </p:txBody>
      </p:sp>
      <p:sp>
        <p:nvSpPr>
          <p:cNvPr id="298" name="Google Shape;298;p28"/>
          <p:cNvSpPr txBox="1">
            <a:spLocks noGrp="1"/>
          </p:cNvSpPr>
          <p:nvPr>
            <p:ph type="subTitle" idx="9"/>
          </p:nvPr>
        </p:nvSpPr>
        <p:spPr>
          <a:xfrm>
            <a:off x="720000" y="3438050"/>
            <a:ext cx="23043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2"/>
                </a:solidFill>
              </a:rPr>
              <a:t>Customer Reviews and Ratings</a:t>
            </a:r>
          </a:p>
        </p:txBody>
      </p:sp>
      <p:sp>
        <p:nvSpPr>
          <p:cNvPr id="299" name="Google Shape;299;p28"/>
          <p:cNvSpPr txBox="1">
            <a:spLocks noGrp="1"/>
          </p:cNvSpPr>
          <p:nvPr>
            <p:ph type="subTitle" idx="13"/>
          </p:nvPr>
        </p:nvSpPr>
        <p:spPr>
          <a:xfrm>
            <a:off x="3419275" y="3438050"/>
            <a:ext cx="23055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Secure Payments</a:t>
            </a:r>
            <a:endParaRPr dirty="0"/>
          </a:p>
        </p:txBody>
      </p:sp>
      <p:sp>
        <p:nvSpPr>
          <p:cNvPr id="300" name="Google Shape;300;p28"/>
          <p:cNvSpPr txBox="1">
            <a:spLocks noGrp="1"/>
          </p:cNvSpPr>
          <p:nvPr>
            <p:ph type="subTitle" idx="14"/>
          </p:nvPr>
        </p:nvSpPr>
        <p:spPr>
          <a:xfrm>
            <a:off x="6118550" y="3438050"/>
            <a:ext cx="23055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2"/>
                </a:solidFill>
              </a:rPr>
              <a:t>Service Provider Management</a:t>
            </a:r>
          </a:p>
        </p:txBody>
      </p:sp>
      <p:sp>
        <p:nvSpPr>
          <p:cNvPr id="301" name="Google Shape;301;p28"/>
          <p:cNvSpPr/>
          <p:nvPr/>
        </p:nvSpPr>
        <p:spPr>
          <a:xfrm rot="8785908">
            <a:off x="7635300" y="3070982"/>
            <a:ext cx="2520130" cy="2623477"/>
          </a:xfrm>
          <a:custGeom>
            <a:avLst/>
            <a:gdLst/>
            <a:ahLst/>
            <a:cxnLst/>
            <a:rect l="l" t="t" r="r" b="b"/>
            <a:pathLst>
              <a:path w="27414" h="28541" extrusionOk="0">
                <a:moveTo>
                  <a:pt x="14898" y="0"/>
                </a:moveTo>
                <a:cubicBezTo>
                  <a:pt x="12102" y="0"/>
                  <a:pt x="9277" y="1268"/>
                  <a:pt x="7738" y="3587"/>
                </a:cubicBezTo>
                <a:cubicBezTo>
                  <a:pt x="5433" y="7079"/>
                  <a:pt x="6437" y="11827"/>
                  <a:pt x="4725" y="15639"/>
                </a:cubicBezTo>
                <a:cubicBezTo>
                  <a:pt x="4063" y="17100"/>
                  <a:pt x="3036" y="18355"/>
                  <a:pt x="2123" y="19656"/>
                </a:cubicBezTo>
                <a:cubicBezTo>
                  <a:pt x="1187" y="20980"/>
                  <a:pt x="366" y="22418"/>
                  <a:pt x="183" y="24016"/>
                </a:cubicBezTo>
                <a:cubicBezTo>
                  <a:pt x="0" y="25591"/>
                  <a:pt x="617" y="27371"/>
                  <a:pt x="2032" y="28147"/>
                </a:cubicBezTo>
                <a:cubicBezTo>
                  <a:pt x="2536" y="28420"/>
                  <a:pt x="3094" y="28540"/>
                  <a:pt x="3663" y="28540"/>
                </a:cubicBezTo>
                <a:cubicBezTo>
                  <a:pt x="4616" y="28540"/>
                  <a:pt x="5600" y="28205"/>
                  <a:pt x="6414" y="27691"/>
                </a:cubicBezTo>
                <a:cubicBezTo>
                  <a:pt x="7715" y="26869"/>
                  <a:pt x="8697" y="25636"/>
                  <a:pt x="9747" y="24518"/>
                </a:cubicBezTo>
                <a:cubicBezTo>
                  <a:pt x="10820" y="23377"/>
                  <a:pt x="12006" y="22304"/>
                  <a:pt x="13513" y="21916"/>
                </a:cubicBezTo>
                <a:cubicBezTo>
                  <a:pt x="14056" y="21769"/>
                  <a:pt x="14612" y="21724"/>
                  <a:pt x="15174" y="21724"/>
                </a:cubicBezTo>
                <a:cubicBezTo>
                  <a:pt x="16100" y="21724"/>
                  <a:pt x="17041" y="21847"/>
                  <a:pt x="17964" y="21847"/>
                </a:cubicBezTo>
                <a:cubicBezTo>
                  <a:pt x="17973" y="21847"/>
                  <a:pt x="17982" y="21847"/>
                  <a:pt x="17991" y="21847"/>
                </a:cubicBezTo>
                <a:cubicBezTo>
                  <a:pt x="22136" y="21847"/>
                  <a:pt x="26251" y="16680"/>
                  <a:pt x="26889" y="12877"/>
                </a:cubicBezTo>
                <a:cubicBezTo>
                  <a:pt x="27414" y="9636"/>
                  <a:pt x="25793" y="6349"/>
                  <a:pt x="23510" y="4021"/>
                </a:cubicBezTo>
                <a:cubicBezTo>
                  <a:pt x="21388" y="1852"/>
                  <a:pt x="18603" y="277"/>
                  <a:pt x="15590" y="26"/>
                </a:cubicBezTo>
                <a:cubicBezTo>
                  <a:pt x="15360" y="9"/>
                  <a:pt x="15129" y="0"/>
                  <a:pt x="14898" y="0"/>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8"/>
          <p:cNvGrpSpPr/>
          <p:nvPr/>
        </p:nvGrpSpPr>
        <p:grpSpPr>
          <a:xfrm rot="-348790" flipH="1">
            <a:off x="8113133" y="2005120"/>
            <a:ext cx="1274483" cy="2981256"/>
            <a:chOff x="-547429" y="1899540"/>
            <a:chExt cx="1102356" cy="2578617"/>
          </a:xfrm>
        </p:grpSpPr>
        <p:sp>
          <p:nvSpPr>
            <p:cNvPr id="303" name="Google Shape;303;p28"/>
            <p:cNvSpPr/>
            <p:nvPr/>
          </p:nvSpPr>
          <p:spPr>
            <a:xfrm>
              <a:off x="61831" y="3972221"/>
              <a:ext cx="493095" cy="505935"/>
            </a:xfrm>
            <a:custGeom>
              <a:avLst/>
              <a:gdLst/>
              <a:ahLst/>
              <a:cxnLst/>
              <a:rect l="l" t="t" r="r" b="b"/>
              <a:pathLst>
                <a:path w="7335" h="7526" extrusionOk="0">
                  <a:moveTo>
                    <a:pt x="4700" y="1"/>
                  </a:moveTo>
                  <a:lnTo>
                    <a:pt x="0" y="1894"/>
                  </a:lnTo>
                  <a:lnTo>
                    <a:pt x="1759" y="7526"/>
                  </a:lnTo>
                  <a:lnTo>
                    <a:pt x="7334" y="5285"/>
                  </a:lnTo>
                  <a:lnTo>
                    <a:pt x="47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100082" y="4096117"/>
              <a:ext cx="119123" cy="368460"/>
            </a:xfrm>
            <a:custGeom>
              <a:avLst/>
              <a:gdLst/>
              <a:ahLst/>
              <a:cxnLst/>
              <a:rect l="l" t="t" r="r" b="b"/>
              <a:pathLst>
                <a:path w="1772" h="5481" extrusionOk="0">
                  <a:moveTo>
                    <a:pt x="31" y="1"/>
                  </a:moveTo>
                  <a:cubicBezTo>
                    <a:pt x="12" y="8"/>
                    <a:pt x="1" y="28"/>
                    <a:pt x="8" y="51"/>
                  </a:cubicBezTo>
                  <a:lnTo>
                    <a:pt x="1702" y="5476"/>
                  </a:lnTo>
                  <a:cubicBezTo>
                    <a:pt x="1702" y="5476"/>
                    <a:pt x="1702" y="5480"/>
                    <a:pt x="1702" y="5480"/>
                  </a:cubicBezTo>
                  <a:lnTo>
                    <a:pt x="1771" y="5450"/>
                  </a:lnTo>
                  <a:lnTo>
                    <a:pt x="81" y="28"/>
                  </a:lnTo>
                  <a:cubicBezTo>
                    <a:pt x="73" y="12"/>
                    <a:pt x="58" y="1"/>
                    <a:pt x="43" y="1"/>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159710" y="4058337"/>
              <a:ext cx="116770" cy="383115"/>
            </a:xfrm>
            <a:custGeom>
              <a:avLst/>
              <a:gdLst/>
              <a:ahLst/>
              <a:cxnLst/>
              <a:rect l="l" t="t" r="r" b="b"/>
              <a:pathLst>
                <a:path w="1737" h="5699" extrusionOk="0">
                  <a:moveTo>
                    <a:pt x="70" y="1"/>
                  </a:moveTo>
                  <a:lnTo>
                    <a:pt x="1" y="27"/>
                  </a:lnTo>
                  <a:lnTo>
                    <a:pt x="1664" y="5694"/>
                  </a:lnTo>
                  <a:cubicBezTo>
                    <a:pt x="1664" y="5698"/>
                    <a:pt x="1664" y="5698"/>
                    <a:pt x="1664" y="5698"/>
                  </a:cubicBezTo>
                  <a:lnTo>
                    <a:pt x="1737" y="5671"/>
                  </a:lnTo>
                  <a:lnTo>
                    <a:pt x="70"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14499" y="4036220"/>
              <a:ext cx="138887" cy="374376"/>
            </a:xfrm>
            <a:custGeom>
              <a:avLst/>
              <a:gdLst/>
              <a:ahLst/>
              <a:cxnLst/>
              <a:rect l="l" t="t" r="r" b="b"/>
              <a:pathLst>
                <a:path w="2066" h="5569" extrusionOk="0">
                  <a:moveTo>
                    <a:pt x="69" y="1"/>
                  </a:moveTo>
                  <a:lnTo>
                    <a:pt x="0" y="28"/>
                  </a:lnTo>
                  <a:lnTo>
                    <a:pt x="1993" y="5568"/>
                  </a:lnTo>
                  <a:lnTo>
                    <a:pt x="2065" y="5541"/>
                  </a:lnTo>
                  <a:lnTo>
                    <a:pt x="69" y="1"/>
                  </a:ln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271035" y="4023649"/>
              <a:ext cx="153004" cy="358645"/>
            </a:xfrm>
            <a:custGeom>
              <a:avLst/>
              <a:gdLst/>
              <a:ahLst/>
              <a:cxnLst/>
              <a:rect l="l" t="t" r="r" b="b"/>
              <a:pathLst>
                <a:path w="2276" h="5335" extrusionOk="0">
                  <a:moveTo>
                    <a:pt x="31" y="0"/>
                  </a:moveTo>
                  <a:cubicBezTo>
                    <a:pt x="12" y="12"/>
                    <a:pt x="1" y="31"/>
                    <a:pt x="8" y="50"/>
                  </a:cubicBezTo>
                  <a:lnTo>
                    <a:pt x="2203" y="5335"/>
                  </a:lnTo>
                  <a:lnTo>
                    <a:pt x="2276" y="5304"/>
                  </a:lnTo>
                  <a:lnTo>
                    <a:pt x="81" y="23"/>
                  </a:lnTo>
                  <a:cubicBezTo>
                    <a:pt x="73" y="8"/>
                    <a:pt x="58" y="0"/>
                    <a:pt x="43"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325286" y="4002069"/>
              <a:ext cx="174852" cy="349368"/>
            </a:xfrm>
            <a:custGeom>
              <a:avLst/>
              <a:gdLst/>
              <a:ahLst/>
              <a:cxnLst/>
              <a:rect l="l" t="t" r="r" b="b"/>
              <a:pathLst>
                <a:path w="2601" h="5197" extrusionOk="0">
                  <a:moveTo>
                    <a:pt x="46" y="0"/>
                  </a:moveTo>
                  <a:cubicBezTo>
                    <a:pt x="39" y="0"/>
                    <a:pt x="35" y="0"/>
                    <a:pt x="27" y="4"/>
                  </a:cubicBezTo>
                  <a:cubicBezTo>
                    <a:pt x="8" y="12"/>
                    <a:pt x="0" y="35"/>
                    <a:pt x="12" y="54"/>
                  </a:cubicBezTo>
                  <a:lnTo>
                    <a:pt x="2532" y="5197"/>
                  </a:lnTo>
                  <a:lnTo>
                    <a:pt x="2601" y="5170"/>
                  </a:lnTo>
                  <a:cubicBezTo>
                    <a:pt x="2601" y="5166"/>
                    <a:pt x="2601" y="5166"/>
                    <a:pt x="2601" y="5166"/>
                  </a:cubicBezTo>
                  <a:lnTo>
                    <a:pt x="81" y="19"/>
                  </a:lnTo>
                  <a:cubicBezTo>
                    <a:pt x="73" y="8"/>
                    <a:pt x="58" y="0"/>
                    <a:pt x="46" y="0"/>
                  </a:cubicBezTo>
                  <a:close/>
                </a:path>
              </a:pathLst>
            </a:custGeom>
            <a:solidFill>
              <a:srgbClr val="7E798B">
                <a:alpha val="27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547429" y="1899540"/>
              <a:ext cx="765088" cy="2102596"/>
            </a:xfrm>
            <a:custGeom>
              <a:avLst/>
              <a:gdLst/>
              <a:ahLst/>
              <a:cxnLst/>
              <a:rect l="l" t="t" r="r" b="b"/>
              <a:pathLst>
                <a:path w="11381" h="31277" extrusionOk="0">
                  <a:moveTo>
                    <a:pt x="389" y="1"/>
                  </a:moveTo>
                  <a:cubicBezTo>
                    <a:pt x="372" y="1"/>
                    <a:pt x="354" y="4"/>
                    <a:pt x="337" y="9"/>
                  </a:cubicBezTo>
                  <a:lnTo>
                    <a:pt x="123" y="86"/>
                  </a:lnTo>
                  <a:cubicBezTo>
                    <a:pt x="43" y="113"/>
                    <a:pt x="1" y="197"/>
                    <a:pt x="31" y="273"/>
                  </a:cubicBezTo>
                  <a:lnTo>
                    <a:pt x="10879" y="31276"/>
                  </a:lnTo>
                  <a:lnTo>
                    <a:pt x="11380" y="31100"/>
                  </a:lnTo>
                  <a:lnTo>
                    <a:pt x="528" y="101"/>
                  </a:lnTo>
                  <a:cubicBezTo>
                    <a:pt x="507" y="38"/>
                    <a:pt x="451"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54436" y="3972221"/>
              <a:ext cx="342377" cy="159390"/>
            </a:xfrm>
            <a:custGeom>
              <a:avLst/>
              <a:gdLst/>
              <a:ahLst/>
              <a:cxnLst/>
              <a:rect l="l" t="t" r="r" b="b"/>
              <a:pathLst>
                <a:path w="5093" h="2371" extrusionOk="0">
                  <a:moveTo>
                    <a:pt x="4810" y="1"/>
                  </a:moveTo>
                  <a:cubicBezTo>
                    <a:pt x="4810" y="1"/>
                    <a:pt x="2141" y="127"/>
                    <a:pt x="1995" y="192"/>
                  </a:cubicBezTo>
                  <a:cubicBezTo>
                    <a:pt x="1861" y="249"/>
                    <a:pt x="110" y="1894"/>
                    <a:pt x="110" y="1894"/>
                  </a:cubicBezTo>
                  <a:cubicBezTo>
                    <a:pt x="0" y="2126"/>
                    <a:pt x="180" y="2370"/>
                    <a:pt x="407" y="2370"/>
                  </a:cubicBezTo>
                  <a:cubicBezTo>
                    <a:pt x="449" y="2370"/>
                    <a:pt x="492" y="2362"/>
                    <a:pt x="535" y="2345"/>
                  </a:cubicBezTo>
                  <a:lnTo>
                    <a:pt x="4813" y="620"/>
                  </a:lnTo>
                  <a:cubicBezTo>
                    <a:pt x="5092" y="505"/>
                    <a:pt x="5089" y="112"/>
                    <a:pt x="4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94;p28">
            <a:extLst>
              <a:ext uri="{FF2B5EF4-FFF2-40B4-BE49-F238E27FC236}">
                <a16:creationId xmlns:a16="http://schemas.microsoft.com/office/drawing/2014/main" id="{53780FB0-D89B-27CA-00E6-44B6662C02FB}"/>
              </a:ext>
            </a:extLst>
          </p:cNvPr>
          <p:cNvSpPr txBox="1">
            <a:spLocks/>
          </p:cNvSpPr>
          <p:nvPr/>
        </p:nvSpPr>
        <p:spPr>
          <a:xfrm>
            <a:off x="6270950" y="3142891"/>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Familjen Grotesk"/>
              <a:buNone/>
              <a:defRPr sz="3000" b="1" i="0" u="none" strike="noStrike" cap="none">
                <a:solidFill>
                  <a:schemeClr val="accent5"/>
                </a:solidFill>
                <a:latin typeface="Familjen Grotesk"/>
                <a:ea typeface="Familjen Grotesk"/>
                <a:cs typeface="Familjen Grotesk"/>
                <a:sym typeface="Familjen Grotesk"/>
              </a:defRPr>
            </a:lvl1pPr>
            <a:lvl2pPr marR="0" lvl="1"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r>
              <a:rPr lang="en"/>
              <a:t>06</a:t>
            </a:r>
            <a:endParaRPr lang="en" dirty="0"/>
          </a:p>
        </p:txBody>
      </p:sp>
      <p:sp>
        <p:nvSpPr>
          <p:cNvPr id="3" name="Google Shape;300;p28">
            <a:extLst>
              <a:ext uri="{FF2B5EF4-FFF2-40B4-BE49-F238E27FC236}">
                <a16:creationId xmlns:a16="http://schemas.microsoft.com/office/drawing/2014/main" id="{7401FC02-B027-C551-8759-F5527F5682BD}"/>
              </a:ext>
            </a:extLst>
          </p:cNvPr>
          <p:cNvSpPr txBox="1">
            <a:spLocks/>
          </p:cNvSpPr>
          <p:nvPr/>
        </p:nvSpPr>
        <p:spPr>
          <a:xfrm>
            <a:off x="3419275" y="4312425"/>
            <a:ext cx="3810892" cy="73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400"/>
              <a:buFont typeface="Raleway"/>
              <a:buNone/>
              <a:defRPr sz="2000" b="1" i="0" u="none" strike="noStrike" cap="none">
                <a:solidFill>
                  <a:schemeClr val="dk1"/>
                </a:solidFill>
                <a:latin typeface="Familjen Grotesk"/>
                <a:ea typeface="Familjen Grotesk"/>
                <a:cs typeface="Familjen Grotesk"/>
                <a:sym typeface="Familjen Grotesk"/>
              </a:defRPr>
            </a:lvl1pPr>
            <a:lvl2pPr marL="914400" marR="0" lvl="1" indent="-3175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175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175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175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175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175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175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175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solidFill>
                  <a:schemeClr val="accent2"/>
                </a:solidFill>
              </a:rPr>
              <a:t>User Feedback and Improvement</a:t>
            </a:r>
          </a:p>
          <a:p>
            <a:pPr marL="0" indent="0"/>
            <a:endParaRPr lang="en-US" dirty="0">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p:nvPr/>
        </p:nvSpPr>
        <p:spPr>
          <a:xfrm rot="-6300078">
            <a:off x="560637" y="795866"/>
            <a:ext cx="4372620" cy="3610243"/>
          </a:xfrm>
          <a:custGeom>
            <a:avLst/>
            <a:gdLst/>
            <a:ahLst/>
            <a:cxnLst/>
            <a:rect l="l" t="t" r="r" b="b"/>
            <a:pathLst>
              <a:path w="30633" h="25294" extrusionOk="0">
                <a:moveTo>
                  <a:pt x="11507" y="1"/>
                </a:moveTo>
                <a:cubicBezTo>
                  <a:pt x="8047" y="1"/>
                  <a:pt x="4634" y="862"/>
                  <a:pt x="2489" y="3859"/>
                </a:cubicBezTo>
                <a:cubicBezTo>
                  <a:pt x="1142" y="5685"/>
                  <a:pt x="1" y="8195"/>
                  <a:pt x="138" y="10546"/>
                </a:cubicBezTo>
                <a:cubicBezTo>
                  <a:pt x="183" y="11300"/>
                  <a:pt x="389" y="12099"/>
                  <a:pt x="845" y="12715"/>
                </a:cubicBezTo>
                <a:cubicBezTo>
                  <a:pt x="1074" y="13057"/>
                  <a:pt x="1370" y="13354"/>
                  <a:pt x="1736" y="13559"/>
                </a:cubicBezTo>
                <a:cubicBezTo>
                  <a:pt x="2808" y="14198"/>
                  <a:pt x="4201" y="14130"/>
                  <a:pt x="5296" y="14723"/>
                </a:cubicBezTo>
                <a:cubicBezTo>
                  <a:pt x="6689" y="15500"/>
                  <a:pt x="7099" y="17211"/>
                  <a:pt x="7236" y="18695"/>
                </a:cubicBezTo>
                <a:cubicBezTo>
                  <a:pt x="7351" y="20179"/>
                  <a:pt x="7305" y="21754"/>
                  <a:pt x="8058" y="23055"/>
                </a:cubicBezTo>
                <a:cubicBezTo>
                  <a:pt x="8548" y="23912"/>
                  <a:pt x="9581" y="24532"/>
                  <a:pt x="10532" y="24532"/>
                </a:cubicBezTo>
                <a:cubicBezTo>
                  <a:pt x="11000" y="24532"/>
                  <a:pt x="11448" y="24382"/>
                  <a:pt x="11802" y="24036"/>
                </a:cubicBezTo>
                <a:cubicBezTo>
                  <a:pt x="12920" y="22941"/>
                  <a:pt x="12235" y="20863"/>
                  <a:pt x="13239" y="19654"/>
                </a:cubicBezTo>
                <a:cubicBezTo>
                  <a:pt x="13655" y="19128"/>
                  <a:pt x="14292" y="18902"/>
                  <a:pt x="14962" y="18902"/>
                </a:cubicBezTo>
                <a:cubicBezTo>
                  <a:pt x="15690" y="18902"/>
                  <a:pt x="16458" y="19169"/>
                  <a:pt x="17029" y="19608"/>
                </a:cubicBezTo>
                <a:cubicBezTo>
                  <a:pt x="18147" y="20475"/>
                  <a:pt x="18786" y="21776"/>
                  <a:pt x="19585" y="22941"/>
                </a:cubicBezTo>
                <a:cubicBezTo>
                  <a:pt x="20384" y="24105"/>
                  <a:pt x="21502" y="25223"/>
                  <a:pt x="22895" y="25292"/>
                </a:cubicBezTo>
                <a:cubicBezTo>
                  <a:pt x="22931" y="25293"/>
                  <a:pt x="22968" y="25294"/>
                  <a:pt x="23005" y="25294"/>
                </a:cubicBezTo>
                <a:cubicBezTo>
                  <a:pt x="25135" y="25294"/>
                  <a:pt x="26563" y="22699"/>
                  <a:pt x="26159" y="20590"/>
                </a:cubicBezTo>
                <a:cubicBezTo>
                  <a:pt x="25748" y="18444"/>
                  <a:pt x="24127" y="16755"/>
                  <a:pt x="22575" y="15226"/>
                </a:cubicBezTo>
                <a:cubicBezTo>
                  <a:pt x="21069" y="13742"/>
                  <a:pt x="19585" y="12258"/>
                  <a:pt x="18101" y="10798"/>
                </a:cubicBezTo>
                <a:cubicBezTo>
                  <a:pt x="17508" y="10227"/>
                  <a:pt x="16892" y="9496"/>
                  <a:pt x="17074" y="8698"/>
                </a:cubicBezTo>
                <a:cubicBezTo>
                  <a:pt x="17249" y="8057"/>
                  <a:pt x="17952" y="7681"/>
                  <a:pt x="18636" y="7681"/>
                </a:cubicBezTo>
                <a:cubicBezTo>
                  <a:pt x="18756" y="7681"/>
                  <a:pt x="18875" y="7692"/>
                  <a:pt x="18991" y="7716"/>
                </a:cubicBezTo>
                <a:cubicBezTo>
                  <a:pt x="19768" y="7876"/>
                  <a:pt x="20384" y="8447"/>
                  <a:pt x="20932" y="9017"/>
                </a:cubicBezTo>
                <a:cubicBezTo>
                  <a:pt x="22050" y="10204"/>
                  <a:pt x="23032" y="11551"/>
                  <a:pt x="24378" y="12464"/>
                </a:cubicBezTo>
                <a:cubicBezTo>
                  <a:pt x="25189" y="13004"/>
                  <a:pt x="26184" y="13353"/>
                  <a:pt x="27141" y="13353"/>
                </a:cubicBezTo>
                <a:cubicBezTo>
                  <a:pt x="27800" y="13353"/>
                  <a:pt x="28440" y="13188"/>
                  <a:pt x="28989" y="12806"/>
                </a:cubicBezTo>
                <a:cubicBezTo>
                  <a:pt x="30404" y="11825"/>
                  <a:pt x="30632" y="9702"/>
                  <a:pt x="29925" y="8127"/>
                </a:cubicBezTo>
                <a:cubicBezTo>
                  <a:pt x="29217" y="6552"/>
                  <a:pt x="27779" y="5434"/>
                  <a:pt x="26296" y="4498"/>
                </a:cubicBezTo>
                <a:cubicBezTo>
                  <a:pt x="22758" y="2261"/>
                  <a:pt x="18672" y="663"/>
                  <a:pt x="14472" y="184"/>
                </a:cubicBezTo>
                <a:cubicBezTo>
                  <a:pt x="13499" y="72"/>
                  <a:pt x="12501" y="1"/>
                  <a:pt x="11507"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txBox="1">
            <a:spLocks noGrp="1"/>
          </p:cNvSpPr>
          <p:nvPr>
            <p:ph type="title" idx="2"/>
          </p:nvPr>
        </p:nvSpPr>
        <p:spPr>
          <a:xfrm>
            <a:off x="4350950" y="0"/>
            <a:ext cx="1306372" cy="75591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a:t>01</a:t>
            </a:r>
            <a:endParaRPr sz="2400" dirty="0"/>
          </a:p>
        </p:txBody>
      </p:sp>
      <p:sp>
        <p:nvSpPr>
          <p:cNvPr id="325" name="Google Shape;325;p30"/>
          <p:cNvSpPr txBox="1">
            <a:spLocks noGrp="1"/>
          </p:cNvSpPr>
          <p:nvPr>
            <p:ph type="title"/>
          </p:nvPr>
        </p:nvSpPr>
        <p:spPr>
          <a:xfrm>
            <a:off x="4762035" y="143808"/>
            <a:ext cx="3516000" cy="161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800" dirty="0"/>
              <a:t>Team Leader - Use Case Realizations</a:t>
            </a:r>
            <a:endParaRPr sz="1800" dirty="0"/>
          </a:p>
        </p:txBody>
      </p:sp>
      <p:grpSp>
        <p:nvGrpSpPr>
          <p:cNvPr id="326" name="Google Shape;326;p30"/>
          <p:cNvGrpSpPr/>
          <p:nvPr/>
        </p:nvGrpSpPr>
        <p:grpSpPr>
          <a:xfrm>
            <a:off x="1074197" y="1368593"/>
            <a:ext cx="3464957" cy="3293396"/>
            <a:chOff x="2102850" y="4207300"/>
            <a:chExt cx="978525" cy="930075"/>
          </a:xfrm>
        </p:grpSpPr>
        <p:sp>
          <p:nvSpPr>
            <p:cNvPr id="327" name="Google Shape;327;p30"/>
            <p:cNvSpPr/>
            <p:nvPr/>
          </p:nvSpPr>
          <p:spPr>
            <a:xfrm>
              <a:off x="2312600" y="4419975"/>
              <a:ext cx="137275" cy="128500"/>
            </a:xfrm>
            <a:custGeom>
              <a:avLst/>
              <a:gdLst/>
              <a:ahLst/>
              <a:cxnLst/>
              <a:rect l="l" t="t" r="r" b="b"/>
              <a:pathLst>
                <a:path w="5491" h="5140" extrusionOk="0">
                  <a:moveTo>
                    <a:pt x="1457" y="0"/>
                  </a:moveTo>
                  <a:cubicBezTo>
                    <a:pt x="826" y="58"/>
                    <a:pt x="642" y="1568"/>
                    <a:pt x="0" y="1614"/>
                  </a:cubicBezTo>
                  <a:cubicBezTo>
                    <a:pt x="0" y="1614"/>
                    <a:pt x="394" y="4658"/>
                    <a:pt x="784" y="4964"/>
                  </a:cubicBezTo>
                  <a:cubicBezTo>
                    <a:pt x="959" y="5101"/>
                    <a:pt x="1532" y="5139"/>
                    <a:pt x="2109" y="5139"/>
                  </a:cubicBezTo>
                  <a:cubicBezTo>
                    <a:pt x="2815" y="5139"/>
                    <a:pt x="3529" y="5082"/>
                    <a:pt x="3529" y="5082"/>
                  </a:cubicBezTo>
                  <a:lnTo>
                    <a:pt x="5491" y="4669"/>
                  </a:lnTo>
                  <a:cubicBezTo>
                    <a:pt x="5491" y="4669"/>
                    <a:pt x="5296" y="4100"/>
                    <a:pt x="4803" y="4015"/>
                  </a:cubicBezTo>
                  <a:cubicBezTo>
                    <a:pt x="4738" y="4004"/>
                    <a:pt x="4675" y="4000"/>
                    <a:pt x="4612" y="4000"/>
                  </a:cubicBezTo>
                  <a:cubicBezTo>
                    <a:pt x="4195" y="4000"/>
                    <a:pt x="3826" y="4211"/>
                    <a:pt x="3583" y="4218"/>
                  </a:cubicBezTo>
                  <a:cubicBezTo>
                    <a:pt x="3581" y="4218"/>
                    <a:pt x="3579" y="4218"/>
                    <a:pt x="3577" y="4218"/>
                  </a:cubicBezTo>
                  <a:cubicBezTo>
                    <a:pt x="3279" y="4218"/>
                    <a:pt x="1717" y="3641"/>
                    <a:pt x="1717" y="3641"/>
                  </a:cubicBezTo>
                  <a:cubicBezTo>
                    <a:pt x="1717" y="3641"/>
                    <a:pt x="1537" y="1392"/>
                    <a:pt x="1457"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2219600" y="4207300"/>
              <a:ext cx="88625" cy="74475"/>
            </a:xfrm>
            <a:custGeom>
              <a:avLst/>
              <a:gdLst/>
              <a:ahLst/>
              <a:cxnLst/>
              <a:rect l="l" t="t" r="r" b="b"/>
              <a:pathLst>
                <a:path w="3545" h="2979" extrusionOk="0">
                  <a:moveTo>
                    <a:pt x="1885" y="0"/>
                  </a:moveTo>
                  <a:cubicBezTo>
                    <a:pt x="1803" y="0"/>
                    <a:pt x="1720" y="27"/>
                    <a:pt x="1632" y="80"/>
                  </a:cubicBezTo>
                  <a:cubicBezTo>
                    <a:pt x="1299" y="276"/>
                    <a:pt x="1100" y="452"/>
                    <a:pt x="855" y="452"/>
                  </a:cubicBezTo>
                  <a:cubicBezTo>
                    <a:pt x="807" y="452"/>
                    <a:pt x="759" y="446"/>
                    <a:pt x="707" y="432"/>
                  </a:cubicBezTo>
                  <a:cubicBezTo>
                    <a:pt x="694" y="428"/>
                    <a:pt x="682" y="427"/>
                    <a:pt x="669" y="427"/>
                  </a:cubicBezTo>
                  <a:cubicBezTo>
                    <a:pt x="353" y="427"/>
                    <a:pt x="1" y="1442"/>
                    <a:pt x="30" y="1739"/>
                  </a:cubicBezTo>
                  <a:cubicBezTo>
                    <a:pt x="61" y="2045"/>
                    <a:pt x="103" y="2978"/>
                    <a:pt x="103" y="2978"/>
                  </a:cubicBezTo>
                  <a:lnTo>
                    <a:pt x="646" y="2149"/>
                  </a:lnTo>
                  <a:lnTo>
                    <a:pt x="1147" y="1108"/>
                  </a:lnTo>
                  <a:lnTo>
                    <a:pt x="3319" y="2588"/>
                  </a:lnTo>
                  <a:cubicBezTo>
                    <a:pt x="3292" y="2569"/>
                    <a:pt x="3426" y="2003"/>
                    <a:pt x="3433" y="1954"/>
                  </a:cubicBezTo>
                  <a:cubicBezTo>
                    <a:pt x="3479" y="1621"/>
                    <a:pt x="3544" y="1196"/>
                    <a:pt x="3475" y="868"/>
                  </a:cubicBezTo>
                  <a:cubicBezTo>
                    <a:pt x="3449" y="753"/>
                    <a:pt x="3387" y="638"/>
                    <a:pt x="3284" y="573"/>
                  </a:cubicBezTo>
                  <a:cubicBezTo>
                    <a:pt x="3158" y="493"/>
                    <a:pt x="2997" y="493"/>
                    <a:pt x="2852" y="470"/>
                  </a:cubicBezTo>
                  <a:cubicBezTo>
                    <a:pt x="2577" y="424"/>
                    <a:pt x="2382" y="286"/>
                    <a:pt x="2175" y="118"/>
                  </a:cubicBezTo>
                  <a:cubicBezTo>
                    <a:pt x="2080" y="40"/>
                    <a:pt x="1984"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2235625" y="4297625"/>
              <a:ext cx="50325" cy="94450"/>
            </a:xfrm>
            <a:custGeom>
              <a:avLst/>
              <a:gdLst/>
              <a:ahLst/>
              <a:cxnLst/>
              <a:rect l="l" t="t" r="r" b="b"/>
              <a:pathLst>
                <a:path w="2013" h="3778" extrusionOk="0">
                  <a:moveTo>
                    <a:pt x="2001" y="0"/>
                  </a:moveTo>
                  <a:lnTo>
                    <a:pt x="1" y="348"/>
                  </a:lnTo>
                  <a:lnTo>
                    <a:pt x="35" y="3778"/>
                  </a:lnTo>
                  <a:lnTo>
                    <a:pt x="2012" y="3300"/>
                  </a:lnTo>
                  <a:lnTo>
                    <a:pt x="2001" y="0"/>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2226550" y="4222675"/>
              <a:ext cx="84825" cy="112150"/>
            </a:xfrm>
            <a:custGeom>
              <a:avLst/>
              <a:gdLst/>
              <a:ahLst/>
              <a:cxnLst/>
              <a:rect l="l" t="t" r="r" b="b"/>
              <a:pathLst>
                <a:path w="3393" h="4486" extrusionOk="0">
                  <a:moveTo>
                    <a:pt x="1561" y="0"/>
                  </a:moveTo>
                  <a:cubicBezTo>
                    <a:pt x="314" y="0"/>
                    <a:pt x="1" y="991"/>
                    <a:pt x="1" y="2795"/>
                  </a:cubicBezTo>
                  <a:cubicBezTo>
                    <a:pt x="1" y="3532"/>
                    <a:pt x="1478" y="4485"/>
                    <a:pt x="2062" y="4485"/>
                  </a:cubicBezTo>
                  <a:cubicBezTo>
                    <a:pt x="2063" y="4485"/>
                    <a:pt x="2064" y="4485"/>
                    <a:pt x="2066" y="4485"/>
                  </a:cubicBezTo>
                  <a:cubicBezTo>
                    <a:pt x="2643" y="4478"/>
                    <a:pt x="2983" y="4111"/>
                    <a:pt x="3155" y="2769"/>
                  </a:cubicBezTo>
                  <a:cubicBezTo>
                    <a:pt x="3392" y="945"/>
                    <a:pt x="2807" y="0"/>
                    <a:pt x="1561"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2249025" y="4322025"/>
              <a:ext cx="35775" cy="13475"/>
            </a:xfrm>
            <a:custGeom>
              <a:avLst/>
              <a:gdLst/>
              <a:ahLst/>
              <a:cxnLst/>
              <a:rect l="l" t="t" r="r" b="b"/>
              <a:pathLst>
                <a:path w="1431" h="539" extrusionOk="0">
                  <a:moveTo>
                    <a:pt x="35" y="0"/>
                  </a:moveTo>
                  <a:cubicBezTo>
                    <a:pt x="25" y="0"/>
                    <a:pt x="16" y="5"/>
                    <a:pt x="12" y="14"/>
                  </a:cubicBezTo>
                  <a:cubicBezTo>
                    <a:pt x="0" y="26"/>
                    <a:pt x="4" y="45"/>
                    <a:pt x="19" y="53"/>
                  </a:cubicBezTo>
                  <a:cubicBezTo>
                    <a:pt x="448" y="351"/>
                    <a:pt x="895" y="538"/>
                    <a:pt x="1159" y="538"/>
                  </a:cubicBezTo>
                  <a:lnTo>
                    <a:pt x="1167" y="538"/>
                  </a:lnTo>
                  <a:cubicBezTo>
                    <a:pt x="1254" y="538"/>
                    <a:pt x="1331" y="531"/>
                    <a:pt x="1407" y="511"/>
                  </a:cubicBezTo>
                  <a:cubicBezTo>
                    <a:pt x="1423" y="508"/>
                    <a:pt x="1430" y="492"/>
                    <a:pt x="1427" y="477"/>
                  </a:cubicBezTo>
                  <a:cubicBezTo>
                    <a:pt x="1423" y="464"/>
                    <a:pt x="1411" y="453"/>
                    <a:pt x="1398" y="453"/>
                  </a:cubicBezTo>
                  <a:cubicBezTo>
                    <a:pt x="1396" y="453"/>
                    <a:pt x="1394" y="454"/>
                    <a:pt x="1392" y="454"/>
                  </a:cubicBezTo>
                  <a:cubicBezTo>
                    <a:pt x="1323" y="473"/>
                    <a:pt x="1247" y="481"/>
                    <a:pt x="1167" y="481"/>
                  </a:cubicBezTo>
                  <a:lnTo>
                    <a:pt x="1159" y="481"/>
                  </a:lnTo>
                  <a:cubicBezTo>
                    <a:pt x="910" y="481"/>
                    <a:pt x="467" y="290"/>
                    <a:pt x="54" y="7"/>
                  </a:cubicBezTo>
                  <a:cubicBezTo>
                    <a:pt x="48" y="2"/>
                    <a:pt x="41" y="0"/>
                    <a:pt x="3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2225300" y="4222475"/>
              <a:ext cx="82925" cy="66950"/>
            </a:xfrm>
            <a:custGeom>
              <a:avLst/>
              <a:gdLst/>
              <a:ahLst/>
              <a:cxnLst/>
              <a:rect l="l" t="t" r="r" b="b"/>
              <a:pathLst>
                <a:path w="3317" h="2678" extrusionOk="0">
                  <a:moveTo>
                    <a:pt x="1611" y="1"/>
                  </a:moveTo>
                  <a:cubicBezTo>
                    <a:pt x="448" y="1"/>
                    <a:pt x="1" y="696"/>
                    <a:pt x="28" y="2257"/>
                  </a:cubicBezTo>
                  <a:lnTo>
                    <a:pt x="406" y="2677"/>
                  </a:lnTo>
                  <a:cubicBezTo>
                    <a:pt x="406" y="2452"/>
                    <a:pt x="678" y="2127"/>
                    <a:pt x="754" y="1817"/>
                  </a:cubicBezTo>
                  <a:cubicBezTo>
                    <a:pt x="831" y="1503"/>
                    <a:pt x="961" y="956"/>
                    <a:pt x="1236" y="861"/>
                  </a:cubicBezTo>
                  <a:cubicBezTo>
                    <a:pt x="1304" y="836"/>
                    <a:pt x="1377" y="827"/>
                    <a:pt x="1452" y="827"/>
                  </a:cubicBezTo>
                  <a:cubicBezTo>
                    <a:pt x="1655" y="827"/>
                    <a:pt x="1874" y="894"/>
                    <a:pt x="2070" y="899"/>
                  </a:cubicBezTo>
                  <a:cubicBezTo>
                    <a:pt x="2074" y="899"/>
                    <a:pt x="2079" y="899"/>
                    <a:pt x="2083" y="899"/>
                  </a:cubicBezTo>
                  <a:cubicBezTo>
                    <a:pt x="2273" y="899"/>
                    <a:pt x="2374" y="842"/>
                    <a:pt x="2560" y="842"/>
                  </a:cubicBezTo>
                  <a:cubicBezTo>
                    <a:pt x="2625" y="842"/>
                    <a:pt x="2702" y="849"/>
                    <a:pt x="2796" y="869"/>
                  </a:cubicBezTo>
                  <a:cubicBezTo>
                    <a:pt x="3228" y="964"/>
                    <a:pt x="3255" y="1786"/>
                    <a:pt x="3255" y="1786"/>
                  </a:cubicBezTo>
                  <a:cubicBezTo>
                    <a:pt x="3316" y="188"/>
                    <a:pt x="2781" y="1"/>
                    <a:pt x="1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0"/>
            <p:cNvSpPr/>
            <p:nvPr/>
          </p:nvSpPr>
          <p:spPr>
            <a:xfrm>
              <a:off x="2218525" y="4274150"/>
              <a:ext cx="20375" cy="27275"/>
            </a:xfrm>
            <a:custGeom>
              <a:avLst/>
              <a:gdLst/>
              <a:ahLst/>
              <a:cxnLst/>
              <a:rect l="l" t="t" r="r" b="b"/>
              <a:pathLst>
                <a:path w="815" h="1091" extrusionOk="0">
                  <a:moveTo>
                    <a:pt x="378" y="0"/>
                  </a:moveTo>
                  <a:cubicBezTo>
                    <a:pt x="360" y="0"/>
                    <a:pt x="341" y="3"/>
                    <a:pt x="322" y="10"/>
                  </a:cubicBezTo>
                  <a:cubicBezTo>
                    <a:pt x="150" y="67"/>
                    <a:pt x="0" y="369"/>
                    <a:pt x="96" y="660"/>
                  </a:cubicBezTo>
                  <a:cubicBezTo>
                    <a:pt x="177" y="912"/>
                    <a:pt x="355" y="1091"/>
                    <a:pt x="514" y="1091"/>
                  </a:cubicBezTo>
                  <a:cubicBezTo>
                    <a:pt x="536" y="1091"/>
                    <a:pt x="557" y="1087"/>
                    <a:pt x="578" y="1081"/>
                  </a:cubicBezTo>
                  <a:cubicBezTo>
                    <a:pt x="750" y="1023"/>
                    <a:pt x="815" y="744"/>
                    <a:pt x="719" y="453"/>
                  </a:cubicBezTo>
                  <a:cubicBezTo>
                    <a:pt x="634" y="195"/>
                    <a:pt x="522" y="0"/>
                    <a:pt x="378"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2268225" y="4279550"/>
              <a:ext cx="5875" cy="9300"/>
            </a:xfrm>
            <a:custGeom>
              <a:avLst/>
              <a:gdLst/>
              <a:ahLst/>
              <a:cxnLst/>
              <a:rect l="l" t="t" r="r" b="b"/>
              <a:pathLst>
                <a:path w="235" h="372" extrusionOk="0">
                  <a:moveTo>
                    <a:pt x="120" y="0"/>
                  </a:moveTo>
                  <a:cubicBezTo>
                    <a:pt x="118" y="0"/>
                    <a:pt x="117" y="0"/>
                    <a:pt x="116" y="0"/>
                  </a:cubicBezTo>
                  <a:cubicBezTo>
                    <a:pt x="51" y="0"/>
                    <a:pt x="1" y="84"/>
                    <a:pt x="1" y="188"/>
                  </a:cubicBezTo>
                  <a:cubicBezTo>
                    <a:pt x="1" y="287"/>
                    <a:pt x="54" y="371"/>
                    <a:pt x="119" y="371"/>
                  </a:cubicBezTo>
                  <a:cubicBezTo>
                    <a:pt x="181" y="371"/>
                    <a:pt x="234" y="287"/>
                    <a:pt x="234" y="184"/>
                  </a:cubicBezTo>
                  <a:cubicBezTo>
                    <a:pt x="230"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2297575" y="4279550"/>
              <a:ext cx="5850" cy="9300"/>
            </a:xfrm>
            <a:custGeom>
              <a:avLst/>
              <a:gdLst/>
              <a:ahLst/>
              <a:cxnLst/>
              <a:rect l="l" t="t" r="r" b="b"/>
              <a:pathLst>
                <a:path w="234" h="372" extrusionOk="0">
                  <a:moveTo>
                    <a:pt x="120" y="0"/>
                  </a:moveTo>
                  <a:cubicBezTo>
                    <a:pt x="118" y="0"/>
                    <a:pt x="117" y="0"/>
                    <a:pt x="115" y="0"/>
                  </a:cubicBezTo>
                  <a:cubicBezTo>
                    <a:pt x="54" y="0"/>
                    <a:pt x="1" y="84"/>
                    <a:pt x="5" y="188"/>
                  </a:cubicBezTo>
                  <a:cubicBezTo>
                    <a:pt x="5" y="287"/>
                    <a:pt x="54" y="371"/>
                    <a:pt x="119" y="371"/>
                  </a:cubicBezTo>
                  <a:cubicBezTo>
                    <a:pt x="184" y="371"/>
                    <a:pt x="234" y="287"/>
                    <a:pt x="234" y="184"/>
                  </a:cubicBezTo>
                  <a:cubicBezTo>
                    <a:pt x="234"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2279125" y="4308900"/>
              <a:ext cx="13025" cy="3175"/>
            </a:xfrm>
            <a:custGeom>
              <a:avLst/>
              <a:gdLst/>
              <a:ahLst/>
              <a:cxnLst/>
              <a:rect l="l" t="t" r="r" b="b"/>
              <a:pathLst>
                <a:path w="521" h="127" extrusionOk="0">
                  <a:moveTo>
                    <a:pt x="485" y="0"/>
                  </a:moveTo>
                  <a:cubicBezTo>
                    <a:pt x="480" y="0"/>
                    <a:pt x="475" y="1"/>
                    <a:pt x="471" y="4"/>
                  </a:cubicBezTo>
                  <a:cubicBezTo>
                    <a:pt x="412" y="46"/>
                    <a:pt x="341" y="67"/>
                    <a:pt x="268" y="67"/>
                  </a:cubicBezTo>
                  <a:cubicBezTo>
                    <a:pt x="195" y="67"/>
                    <a:pt x="119" y="46"/>
                    <a:pt x="50" y="4"/>
                  </a:cubicBezTo>
                  <a:cubicBezTo>
                    <a:pt x="47" y="2"/>
                    <a:pt x="42" y="0"/>
                    <a:pt x="37" y="0"/>
                  </a:cubicBezTo>
                  <a:cubicBezTo>
                    <a:pt x="28" y="0"/>
                    <a:pt x="17" y="5"/>
                    <a:pt x="12" y="16"/>
                  </a:cubicBezTo>
                  <a:cubicBezTo>
                    <a:pt x="1" y="27"/>
                    <a:pt x="8" y="46"/>
                    <a:pt x="20" y="54"/>
                  </a:cubicBezTo>
                  <a:cubicBezTo>
                    <a:pt x="100" y="103"/>
                    <a:pt x="184" y="126"/>
                    <a:pt x="268" y="126"/>
                  </a:cubicBezTo>
                  <a:cubicBezTo>
                    <a:pt x="353" y="126"/>
                    <a:pt x="437" y="103"/>
                    <a:pt x="502" y="54"/>
                  </a:cubicBezTo>
                  <a:cubicBezTo>
                    <a:pt x="517" y="46"/>
                    <a:pt x="521" y="27"/>
                    <a:pt x="509" y="12"/>
                  </a:cubicBezTo>
                  <a:cubicBezTo>
                    <a:pt x="504" y="4"/>
                    <a:pt x="495" y="0"/>
                    <a:pt x="48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2260025" y="4266300"/>
              <a:ext cx="17400" cy="5900"/>
            </a:xfrm>
            <a:custGeom>
              <a:avLst/>
              <a:gdLst/>
              <a:ahLst/>
              <a:cxnLst/>
              <a:rect l="l" t="t" r="r" b="b"/>
              <a:pathLst>
                <a:path w="696" h="236" extrusionOk="0">
                  <a:moveTo>
                    <a:pt x="403" y="0"/>
                  </a:moveTo>
                  <a:cubicBezTo>
                    <a:pt x="381" y="0"/>
                    <a:pt x="359" y="1"/>
                    <a:pt x="336" y="3"/>
                  </a:cubicBezTo>
                  <a:cubicBezTo>
                    <a:pt x="283" y="10"/>
                    <a:pt x="229" y="22"/>
                    <a:pt x="180" y="37"/>
                  </a:cubicBezTo>
                  <a:cubicBezTo>
                    <a:pt x="153" y="49"/>
                    <a:pt x="130" y="60"/>
                    <a:pt x="107" y="71"/>
                  </a:cubicBezTo>
                  <a:cubicBezTo>
                    <a:pt x="96" y="75"/>
                    <a:pt x="84" y="83"/>
                    <a:pt x="73" y="91"/>
                  </a:cubicBezTo>
                  <a:cubicBezTo>
                    <a:pt x="61" y="98"/>
                    <a:pt x="50" y="106"/>
                    <a:pt x="38" y="114"/>
                  </a:cubicBezTo>
                  <a:cubicBezTo>
                    <a:pt x="11" y="133"/>
                    <a:pt x="0" y="171"/>
                    <a:pt x="19" y="202"/>
                  </a:cubicBezTo>
                  <a:cubicBezTo>
                    <a:pt x="31" y="224"/>
                    <a:pt x="54" y="236"/>
                    <a:pt x="76" y="236"/>
                  </a:cubicBezTo>
                  <a:lnTo>
                    <a:pt x="99" y="236"/>
                  </a:lnTo>
                  <a:cubicBezTo>
                    <a:pt x="107" y="236"/>
                    <a:pt x="119" y="232"/>
                    <a:pt x="130" y="232"/>
                  </a:cubicBezTo>
                  <a:lnTo>
                    <a:pt x="161" y="228"/>
                  </a:lnTo>
                  <a:cubicBezTo>
                    <a:pt x="184" y="224"/>
                    <a:pt x="203" y="221"/>
                    <a:pt x="226" y="217"/>
                  </a:cubicBezTo>
                  <a:cubicBezTo>
                    <a:pt x="268" y="213"/>
                    <a:pt x="310" y="209"/>
                    <a:pt x="352" y="205"/>
                  </a:cubicBezTo>
                  <a:cubicBezTo>
                    <a:pt x="398" y="202"/>
                    <a:pt x="440" y="198"/>
                    <a:pt x="482" y="198"/>
                  </a:cubicBezTo>
                  <a:cubicBezTo>
                    <a:pt x="528" y="198"/>
                    <a:pt x="570" y="198"/>
                    <a:pt x="616" y="194"/>
                  </a:cubicBezTo>
                  <a:lnTo>
                    <a:pt x="619" y="194"/>
                  </a:lnTo>
                  <a:cubicBezTo>
                    <a:pt x="658" y="194"/>
                    <a:pt x="692" y="163"/>
                    <a:pt x="696" y="121"/>
                  </a:cubicBezTo>
                  <a:cubicBezTo>
                    <a:pt x="696" y="87"/>
                    <a:pt x="677" y="56"/>
                    <a:pt x="646" y="45"/>
                  </a:cubicBezTo>
                  <a:cubicBezTo>
                    <a:pt x="597" y="26"/>
                    <a:pt x="547" y="10"/>
                    <a:pt x="493" y="6"/>
                  </a:cubicBezTo>
                  <a:cubicBezTo>
                    <a:pt x="464" y="2"/>
                    <a:pt x="434"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293650" y="4266775"/>
              <a:ext cx="13025" cy="5525"/>
            </a:xfrm>
            <a:custGeom>
              <a:avLst/>
              <a:gdLst/>
              <a:ahLst/>
              <a:cxnLst/>
              <a:rect l="l" t="t" r="r" b="b"/>
              <a:pathLst>
                <a:path w="521" h="221" extrusionOk="0">
                  <a:moveTo>
                    <a:pt x="284" y="1"/>
                  </a:moveTo>
                  <a:cubicBezTo>
                    <a:pt x="257" y="1"/>
                    <a:pt x="230" y="3"/>
                    <a:pt x="204" y="7"/>
                  </a:cubicBezTo>
                  <a:cubicBezTo>
                    <a:pt x="154" y="10"/>
                    <a:pt x="100" y="26"/>
                    <a:pt x="51" y="45"/>
                  </a:cubicBezTo>
                  <a:cubicBezTo>
                    <a:pt x="24" y="56"/>
                    <a:pt x="1" y="87"/>
                    <a:pt x="5" y="121"/>
                  </a:cubicBezTo>
                  <a:cubicBezTo>
                    <a:pt x="5" y="160"/>
                    <a:pt x="39" y="190"/>
                    <a:pt x="81" y="194"/>
                  </a:cubicBezTo>
                  <a:cubicBezTo>
                    <a:pt x="127" y="198"/>
                    <a:pt x="173" y="198"/>
                    <a:pt x="215" y="198"/>
                  </a:cubicBezTo>
                  <a:cubicBezTo>
                    <a:pt x="257" y="202"/>
                    <a:pt x="303" y="202"/>
                    <a:pt x="345" y="205"/>
                  </a:cubicBezTo>
                  <a:cubicBezTo>
                    <a:pt x="383" y="209"/>
                    <a:pt x="483" y="213"/>
                    <a:pt x="521" y="221"/>
                  </a:cubicBezTo>
                  <a:cubicBezTo>
                    <a:pt x="521" y="152"/>
                    <a:pt x="517" y="87"/>
                    <a:pt x="513" y="22"/>
                  </a:cubicBezTo>
                  <a:cubicBezTo>
                    <a:pt x="483" y="14"/>
                    <a:pt x="395" y="10"/>
                    <a:pt x="364" y="7"/>
                  </a:cubicBezTo>
                  <a:cubicBezTo>
                    <a:pt x="337" y="3"/>
                    <a:pt x="311" y="1"/>
                    <a:pt x="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2286675" y="4274550"/>
              <a:ext cx="7200" cy="25375"/>
            </a:xfrm>
            <a:custGeom>
              <a:avLst/>
              <a:gdLst/>
              <a:ahLst/>
              <a:cxnLst/>
              <a:rect l="l" t="t" r="r" b="b"/>
              <a:pathLst>
                <a:path w="288" h="1015" extrusionOk="0">
                  <a:moveTo>
                    <a:pt x="34" y="1"/>
                  </a:moveTo>
                  <a:cubicBezTo>
                    <a:pt x="32" y="1"/>
                    <a:pt x="30" y="1"/>
                    <a:pt x="28" y="2"/>
                  </a:cubicBezTo>
                  <a:cubicBezTo>
                    <a:pt x="12" y="5"/>
                    <a:pt x="1" y="21"/>
                    <a:pt x="5" y="36"/>
                  </a:cubicBezTo>
                  <a:cubicBezTo>
                    <a:pt x="5" y="40"/>
                    <a:pt x="54" y="281"/>
                    <a:pt x="108" y="468"/>
                  </a:cubicBezTo>
                  <a:cubicBezTo>
                    <a:pt x="123" y="522"/>
                    <a:pt x="142" y="571"/>
                    <a:pt x="158" y="617"/>
                  </a:cubicBezTo>
                  <a:cubicBezTo>
                    <a:pt x="192" y="732"/>
                    <a:pt x="226" y="827"/>
                    <a:pt x="211" y="870"/>
                  </a:cubicBezTo>
                  <a:cubicBezTo>
                    <a:pt x="180" y="945"/>
                    <a:pt x="111" y="955"/>
                    <a:pt x="74" y="955"/>
                  </a:cubicBezTo>
                  <a:cubicBezTo>
                    <a:pt x="61" y="955"/>
                    <a:pt x="52" y="954"/>
                    <a:pt x="51" y="954"/>
                  </a:cubicBezTo>
                  <a:cubicBezTo>
                    <a:pt x="48" y="953"/>
                    <a:pt x="46" y="953"/>
                    <a:pt x="43" y="953"/>
                  </a:cubicBezTo>
                  <a:cubicBezTo>
                    <a:pt x="28" y="953"/>
                    <a:pt x="16" y="963"/>
                    <a:pt x="16" y="977"/>
                  </a:cubicBezTo>
                  <a:cubicBezTo>
                    <a:pt x="12" y="992"/>
                    <a:pt x="24" y="1007"/>
                    <a:pt x="39" y="1011"/>
                  </a:cubicBezTo>
                  <a:cubicBezTo>
                    <a:pt x="51" y="1011"/>
                    <a:pt x="62" y="1015"/>
                    <a:pt x="77" y="1015"/>
                  </a:cubicBezTo>
                  <a:cubicBezTo>
                    <a:pt x="138" y="1015"/>
                    <a:pt x="226" y="988"/>
                    <a:pt x="265" y="889"/>
                  </a:cubicBezTo>
                  <a:cubicBezTo>
                    <a:pt x="288" y="827"/>
                    <a:pt x="257" y="732"/>
                    <a:pt x="211" y="598"/>
                  </a:cubicBezTo>
                  <a:cubicBezTo>
                    <a:pt x="196" y="552"/>
                    <a:pt x="181" y="502"/>
                    <a:pt x="165" y="449"/>
                  </a:cubicBezTo>
                  <a:cubicBezTo>
                    <a:pt x="112" y="269"/>
                    <a:pt x="62" y="28"/>
                    <a:pt x="62" y="24"/>
                  </a:cubicBezTo>
                  <a:cubicBezTo>
                    <a:pt x="59" y="11"/>
                    <a:pt x="47" y="1"/>
                    <a:pt x="3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2448425" y="5052300"/>
              <a:ext cx="91225" cy="85075"/>
            </a:xfrm>
            <a:custGeom>
              <a:avLst/>
              <a:gdLst/>
              <a:ahLst/>
              <a:cxnLst/>
              <a:rect l="l" t="t" r="r" b="b"/>
              <a:pathLst>
                <a:path w="3649" h="3403" extrusionOk="0">
                  <a:moveTo>
                    <a:pt x="3150" y="0"/>
                  </a:moveTo>
                  <a:cubicBezTo>
                    <a:pt x="3038" y="0"/>
                    <a:pt x="2926" y="41"/>
                    <a:pt x="2838" y="124"/>
                  </a:cubicBezTo>
                  <a:lnTo>
                    <a:pt x="192" y="2621"/>
                  </a:lnTo>
                  <a:cubicBezTo>
                    <a:pt x="8" y="2789"/>
                    <a:pt x="1" y="3076"/>
                    <a:pt x="173" y="3260"/>
                  </a:cubicBezTo>
                  <a:cubicBezTo>
                    <a:pt x="262" y="3355"/>
                    <a:pt x="382" y="3403"/>
                    <a:pt x="502" y="3403"/>
                  </a:cubicBezTo>
                  <a:cubicBezTo>
                    <a:pt x="614" y="3403"/>
                    <a:pt x="725" y="3361"/>
                    <a:pt x="811" y="3279"/>
                  </a:cubicBezTo>
                  <a:lnTo>
                    <a:pt x="3461" y="782"/>
                  </a:lnTo>
                  <a:cubicBezTo>
                    <a:pt x="3641" y="610"/>
                    <a:pt x="3649" y="323"/>
                    <a:pt x="3480" y="143"/>
                  </a:cubicBezTo>
                  <a:cubicBezTo>
                    <a:pt x="3391" y="48"/>
                    <a:pt x="327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2415450" y="4526800"/>
              <a:ext cx="91225" cy="85100"/>
            </a:xfrm>
            <a:custGeom>
              <a:avLst/>
              <a:gdLst/>
              <a:ahLst/>
              <a:cxnLst/>
              <a:rect l="l" t="t" r="r" b="b"/>
              <a:pathLst>
                <a:path w="3649" h="3404" extrusionOk="0">
                  <a:moveTo>
                    <a:pt x="3150" y="1"/>
                  </a:moveTo>
                  <a:cubicBezTo>
                    <a:pt x="3038" y="1"/>
                    <a:pt x="2926" y="42"/>
                    <a:pt x="2838" y="125"/>
                  </a:cubicBezTo>
                  <a:lnTo>
                    <a:pt x="192" y="2622"/>
                  </a:lnTo>
                  <a:cubicBezTo>
                    <a:pt x="8" y="2790"/>
                    <a:pt x="0" y="3077"/>
                    <a:pt x="173" y="3260"/>
                  </a:cubicBezTo>
                  <a:cubicBezTo>
                    <a:pt x="262" y="3355"/>
                    <a:pt x="382" y="3403"/>
                    <a:pt x="502" y="3403"/>
                  </a:cubicBezTo>
                  <a:cubicBezTo>
                    <a:pt x="613" y="3403"/>
                    <a:pt x="725" y="3362"/>
                    <a:pt x="811" y="3279"/>
                  </a:cubicBezTo>
                  <a:lnTo>
                    <a:pt x="3461" y="782"/>
                  </a:lnTo>
                  <a:cubicBezTo>
                    <a:pt x="3641" y="610"/>
                    <a:pt x="3648" y="324"/>
                    <a:pt x="3476" y="144"/>
                  </a:cubicBezTo>
                  <a:cubicBezTo>
                    <a:pt x="3389" y="49"/>
                    <a:pt x="3270" y="1"/>
                    <a:pt x="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2421000" y="4597400"/>
              <a:ext cx="73050" cy="205650"/>
            </a:xfrm>
            <a:custGeom>
              <a:avLst/>
              <a:gdLst/>
              <a:ahLst/>
              <a:cxnLst/>
              <a:rect l="l" t="t" r="r" b="b"/>
              <a:pathLst>
                <a:path w="2922" h="8226" extrusionOk="0">
                  <a:moveTo>
                    <a:pt x="0" y="0"/>
                  </a:moveTo>
                  <a:cubicBezTo>
                    <a:pt x="0" y="4937"/>
                    <a:pt x="2054" y="8091"/>
                    <a:pt x="2142" y="8225"/>
                  </a:cubicBezTo>
                  <a:lnTo>
                    <a:pt x="2922" y="7709"/>
                  </a:lnTo>
                  <a:cubicBezTo>
                    <a:pt x="2902" y="7678"/>
                    <a:pt x="941" y="4639"/>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2813125" y="5071550"/>
              <a:ext cx="268250" cy="45525"/>
            </a:xfrm>
            <a:custGeom>
              <a:avLst/>
              <a:gdLst/>
              <a:ahLst/>
              <a:cxnLst/>
              <a:rect l="l" t="t" r="r" b="b"/>
              <a:pathLst>
                <a:path w="10730" h="1821" extrusionOk="0">
                  <a:moveTo>
                    <a:pt x="490" y="0"/>
                  </a:moveTo>
                  <a:cubicBezTo>
                    <a:pt x="218" y="0"/>
                    <a:pt x="0" y="218"/>
                    <a:pt x="0" y="490"/>
                  </a:cubicBezTo>
                  <a:lnTo>
                    <a:pt x="0" y="1327"/>
                  </a:lnTo>
                  <a:cubicBezTo>
                    <a:pt x="0" y="1599"/>
                    <a:pt x="218" y="1820"/>
                    <a:pt x="490" y="1820"/>
                  </a:cubicBezTo>
                  <a:lnTo>
                    <a:pt x="10237" y="1820"/>
                  </a:lnTo>
                  <a:cubicBezTo>
                    <a:pt x="10508" y="1820"/>
                    <a:pt x="10730" y="1599"/>
                    <a:pt x="10730" y="1327"/>
                  </a:cubicBezTo>
                  <a:lnTo>
                    <a:pt x="10730" y="490"/>
                  </a:lnTo>
                  <a:cubicBezTo>
                    <a:pt x="10730" y="218"/>
                    <a:pt x="10508"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2813125" y="5050325"/>
              <a:ext cx="205250" cy="42475"/>
            </a:xfrm>
            <a:custGeom>
              <a:avLst/>
              <a:gdLst/>
              <a:ahLst/>
              <a:cxnLst/>
              <a:rect l="l" t="t" r="r" b="b"/>
              <a:pathLst>
                <a:path w="8210" h="1699" extrusionOk="0">
                  <a:moveTo>
                    <a:pt x="0" y="0"/>
                  </a:moveTo>
                  <a:lnTo>
                    <a:pt x="0" y="1698"/>
                  </a:lnTo>
                  <a:lnTo>
                    <a:pt x="8210" y="1698"/>
                  </a:lnTo>
                  <a:lnTo>
                    <a:pt x="8210" y="757"/>
                  </a:lnTo>
                  <a:cubicBezTo>
                    <a:pt x="8210" y="341"/>
                    <a:pt x="7870" y="0"/>
                    <a:pt x="7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2452550" y="4610875"/>
              <a:ext cx="459725" cy="477800"/>
            </a:xfrm>
            <a:custGeom>
              <a:avLst/>
              <a:gdLst/>
              <a:ahLst/>
              <a:cxnLst/>
              <a:rect l="l" t="t" r="r" b="b"/>
              <a:pathLst>
                <a:path w="18389" h="19112" extrusionOk="0">
                  <a:moveTo>
                    <a:pt x="5499" y="1"/>
                  </a:moveTo>
                  <a:cubicBezTo>
                    <a:pt x="2398" y="1"/>
                    <a:pt x="0" y="2712"/>
                    <a:pt x="375" y="5786"/>
                  </a:cubicBezTo>
                  <a:lnTo>
                    <a:pt x="1717" y="16737"/>
                  </a:lnTo>
                  <a:cubicBezTo>
                    <a:pt x="1881" y="18091"/>
                    <a:pt x="3032" y="19112"/>
                    <a:pt x="4401" y="19112"/>
                  </a:cubicBezTo>
                  <a:lnTo>
                    <a:pt x="16370" y="19112"/>
                  </a:lnTo>
                  <a:cubicBezTo>
                    <a:pt x="17486" y="19112"/>
                    <a:pt x="18389" y="18205"/>
                    <a:pt x="18389" y="17089"/>
                  </a:cubicBezTo>
                  <a:lnTo>
                    <a:pt x="18389" y="12890"/>
                  </a:lnTo>
                  <a:cubicBezTo>
                    <a:pt x="18389" y="5771"/>
                    <a:pt x="12618" y="1"/>
                    <a:pt x="5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2460675" y="4610850"/>
              <a:ext cx="404175" cy="242675"/>
            </a:xfrm>
            <a:custGeom>
              <a:avLst/>
              <a:gdLst/>
              <a:ahLst/>
              <a:cxnLst/>
              <a:rect l="l" t="t" r="r" b="b"/>
              <a:pathLst>
                <a:path w="16167" h="9707" extrusionOk="0">
                  <a:moveTo>
                    <a:pt x="5058" y="1"/>
                  </a:moveTo>
                  <a:cubicBezTo>
                    <a:pt x="4096" y="1"/>
                    <a:pt x="3289" y="184"/>
                    <a:pt x="2627" y="441"/>
                  </a:cubicBezTo>
                  <a:cubicBezTo>
                    <a:pt x="1105" y="1038"/>
                    <a:pt x="92" y="2487"/>
                    <a:pt x="19" y="4120"/>
                  </a:cubicBezTo>
                  <a:cubicBezTo>
                    <a:pt x="0" y="4602"/>
                    <a:pt x="4" y="5164"/>
                    <a:pt x="50" y="5787"/>
                  </a:cubicBezTo>
                  <a:cubicBezTo>
                    <a:pt x="222" y="8039"/>
                    <a:pt x="478" y="9286"/>
                    <a:pt x="478" y="9286"/>
                  </a:cubicBezTo>
                  <a:cubicBezTo>
                    <a:pt x="478" y="9286"/>
                    <a:pt x="1356" y="9707"/>
                    <a:pt x="3057" y="9707"/>
                  </a:cubicBezTo>
                  <a:cubicBezTo>
                    <a:pt x="5040" y="9707"/>
                    <a:pt x="8143" y="9134"/>
                    <a:pt x="12274" y="6651"/>
                  </a:cubicBezTo>
                  <a:cubicBezTo>
                    <a:pt x="12641" y="6425"/>
                    <a:pt x="15792" y="6410"/>
                    <a:pt x="16167" y="6154"/>
                  </a:cubicBezTo>
                  <a:cubicBezTo>
                    <a:pt x="15716" y="5420"/>
                    <a:pt x="14653" y="3473"/>
                    <a:pt x="13907" y="2093"/>
                  </a:cubicBezTo>
                  <a:cubicBezTo>
                    <a:pt x="13399" y="1149"/>
                    <a:pt x="12454" y="522"/>
                    <a:pt x="11387" y="407"/>
                  </a:cubicBezTo>
                  <a:cubicBezTo>
                    <a:pt x="9709" y="231"/>
                    <a:pt x="7128" y="2"/>
                    <a:pt x="5174" y="2"/>
                  </a:cubicBezTo>
                  <a:cubicBezTo>
                    <a:pt x="5135" y="1"/>
                    <a:pt x="5097" y="1"/>
                    <a:pt x="5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3018350" y="5070875"/>
              <a:ext cx="700" cy="700"/>
            </a:xfrm>
            <a:custGeom>
              <a:avLst/>
              <a:gdLst/>
              <a:ahLst/>
              <a:cxnLst/>
              <a:rect l="l" t="t" r="r" b="b"/>
              <a:pathLst>
                <a:path w="28" h="28" extrusionOk="0">
                  <a:moveTo>
                    <a:pt x="1" y="0"/>
                  </a:moveTo>
                  <a:lnTo>
                    <a:pt x="1" y="27"/>
                  </a:lnTo>
                  <a:lnTo>
                    <a:pt x="28" y="27"/>
                  </a:lnTo>
                  <a:cubicBezTo>
                    <a:pt x="28"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3018350" y="5071550"/>
              <a:ext cx="700" cy="675"/>
            </a:xfrm>
            <a:custGeom>
              <a:avLst/>
              <a:gdLst/>
              <a:ahLst/>
              <a:cxnLst/>
              <a:rect l="l" t="t" r="r" b="b"/>
              <a:pathLst>
                <a:path w="28" h="27" extrusionOk="0">
                  <a:moveTo>
                    <a:pt x="1" y="0"/>
                  </a:moveTo>
                  <a:lnTo>
                    <a:pt x="1" y="27"/>
                  </a:lnTo>
                  <a:cubicBezTo>
                    <a:pt x="16" y="27"/>
                    <a:pt x="28" y="16"/>
                    <a:pt x="28"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2928800" y="5070875"/>
              <a:ext cx="89575" cy="1350"/>
            </a:xfrm>
            <a:custGeom>
              <a:avLst/>
              <a:gdLst/>
              <a:ahLst/>
              <a:cxnLst/>
              <a:rect l="l" t="t" r="r" b="b"/>
              <a:pathLst>
                <a:path w="3583" h="54" extrusionOk="0">
                  <a:moveTo>
                    <a:pt x="27" y="0"/>
                  </a:moveTo>
                  <a:cubicBezTo>
                    <a:pt x="12" y="0"/>
                    <a:pt x="0" y="12"/>
                    <a:pt x="0" y="27"/>
                  </a:cubicBezTo>
                  <a:lnTo>
                    <a:pt x="1950" y="27"/>
                  </a:lnTo>
                  <a:cubicBezTo>
                    <a:pt x="2008" y="27"/>
                    <a:pt x="2061" y="39"/>
                    <a:pt x="2115" y="54"/>
                  </a:cubicBezTo>
                  <a:lnTo>
                    <a:pt x="3583" y="54"/>
                  </a:lnTo>
                  <a:lnTo>
                    <a:pt x="3583" y="27"/>
                  </a:lnTo>
                  <a:lnTo>
                    <a:pt x="35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2487625" y="4610750"/>
              <a:ext cx="320750" cy="55700"/>
            </a:xfrm>
            <a:custGeom>
              <a:avLst/>
              <a:gdLst/>
              <a:ahLst/>
              <a:cxnLst/>
              <a:rect l="l" t="t" r="r" b="b"/>
              <a:pathLst>
                <a:path w="12830" h="2228" extrusionOk="0">
                  <a:moveTo>
                    <a:pt x="738" y="1"/>
                  </a:moveTo>
                  <a:cubicBezTo>
                    <a:pt x="1" y="1"/>
                    <a:pt x="2211" y="188"/>
                    <a:pt x="1549" y="445"/>
                  </a:cubicBezTo>
                  <a:cubicBezTo>
                    <a:pt x="953" y="678"/>
                    <a:pt x="436" y="1042"/>
                    <a:pt x="23" y="1497"/>
                  </a:cubicBezTo>
                  <a:lnTo>
                    <a:pt x="9086" y="2227"/>
                  </a:lnTo>
                  <a:lnTo>
                    <a:pt x="12829" y="2097"/>
                  </a:lnTo>
                  <a:cubicBezTo>
                    <a:pt x="12321" y="1153"/>
                    <a:pt x="11376" y="526"/>
                    <a:pt x="10309" y="411"/>
                  </a:cubicBezTo>
                  <a:cubicBezTo>
                    <a:pt x="8631" y="235"/>
                    <a:pt x="6050" y="6"/>
                    <a:pt x="4096" y="6"/>
                  </a:cubicBezTo>
                  <a:lnTo>
                    <a:pt x="838" y="2"/>
                  </a:lnTo>
                  <a:cubicBezTo>
                    <a:pt x="800" y="1"/>
                    <a:pt x="767"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2369475" y="5049375"/>
              <a:ext cx="147425" cy="87950"/>
            </a:xfrm>
            <a:custGeom>
              <a:avLst/>
              <a:gdLst/>
              <a:ahLst/>
              <a:cxnLst/>
              <a:rect l="l" t="t" r="r" b="b"/>
              <a:pathLst>
                <a:path w="5897" h="3518" extrusionOk="0">
                  <a:moveTo>
                    <a:pt x="3751" y="0"/>
                  </a:moveTo>
                  <a:lnTo>
                    <a:pt x="0" y="3518"/>
                  </a:lnTo>
                  <a:lnTo>
                    <a:pt x="3660" y="3518"/>
                  </a:lnTo>
                  <a:lnTo>
                    <a:pt x="5896" y="773"/>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2356950" y="5052300"/>
              <a:ext cx="91225" cy="85075"/>
            </a:xfrm>
            <a:custGeom>
              <a:avLst/>
              <a:gdLst/>
              <a:ahLst/>
              <a:cxnLst/>
              <a:rect l="l" t="t" r="r" b="b"/>
              <a:pathLst>
                <a:path w="3649" h="3403" extrusionOk="0">
                  <a:moveTo>
                    <a:pt x="3147" y="0"/>
                  </a:moveTo>
                  <a:cubicBezTo>
                    <a:pt x="3035" y="0"/>
                    <a:pt x="2924" y="41"/>
                    <a:pt x="2838" y="124"/>
                  </a:cubicBezTo>
                  <a:lnTo>
                    <a:pt x="188" y="2621"/>
                  </a:lnTo>
                  <a:cubicBezTo>
                    <a:pt x="8" y="2789"/>
                    <a:pt x="0" y="3076"/>
                    <a:pt x="172" y="3260"/>
                  </a:cubicBezTo>
                  <a:cubicBezTo>
                    <a:pt x="260" y="3355"/>
                    <a:pt x="380" y="3403"/>
                    <a:pt x="500" y="3403"/>
                  </a:cubicBezTo>
                  <a:cubicBezTo>
                    <a:pt x="612" y="3403"/>
                    <a:pt x="724" y="3361"/>
                    <a:pt x="811" y="3279"/>
                  </a:cubicBezTo>
                  <a:lnTo>
                    <a:pt x="3457" y="782"/>
                  </a:lnTo>
                  <a:cubicBezTo>
                    <a:pt x="3641" y="610"/>
                    <a:pt x="3648" y="323"/>
                    <a:pt x="3476" y="143"/>
                  </a:cubicBezTo>
                  <a:cubicBezTo>
                    <a:pt x="3387" y="48"/>
                    <a:pt x="3267" y="0"/>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2334675" y="4526850"/>
              <a:ext cx="159950" cy="85000"/>
            </a:xfrm>
            <a:custGeom>
              <a:avLst/>
              <a:gdLst/>
              <a:ahLst/>
              <a:cxnLst/>
              <a:rect l="l" t="t" r="r" b="b"/>
              <a:pathLst>
                <a:path w="6398" h="3400" extrusionOk="0">
                  <a:moveTo>
                    <a:pt x="2715" y="0"/>
                  </a:moveTo>
                  <a:lnTo>
                    <a:pt x="0" y="3400"/>
                  </a:lnTo>
                  <a:lnTo>
                    <a:pt x="3801" y="3400"/>
                  </a:lnTo>
                  <a:lnTo>
                    <a:pt x="6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2323975" y="4526800"/>
              <a:ext cx="91200" cy="85100"/>
            </a:xfrm>
            <a:custGeom>
              <a:avLst/>
              <a:gdLst/>
              <a:ahLst/>
              <a:cxnLst/>
              <a:rect l="l" t="t" r="r" b="b"/>
              <a:pathLst>
                <a:path w="3648" h="3404" extrusionOk="0">
                  <a:moveTo>
                    <a:pt x="3146" y="1"/>
                  </a:moveTo>
                  <a:cubicBezTo>
                    <a:pt x="3035" y="1"/>
                    <a:pt x="2924" y="42"/>
                    <a:pt x="2837" y="125"/>
                  </a:cubicBezTo>
                  <a:lnTo>
                    <a:pt x="187" y="2622"/>
                  </a:lnTo>
                  <a:cubicBezTo>
                    <a:pt x="8" y="2790"/>
                    <a:pt x="0" y="3077"/>
                    <a:pt x="168" y="3260"/>
                  </a:cubicBezTo>
                  <a:cubicBezTo>
                    <a:pt x="258" y="3355"/>
                    <a:pt x="378" y="3403"/>
                    <a:pt x="498" y="3403"/>
                  </a:cubicBezTo>
                  <a:cubicBezTo>
                    <a:pt x="610" y="3403"/>
                    <a:pt x="722" y="3362"/>
                    <a:pt x="811" y="3279"/>
                  </a:cubicBezTo>
                  <a:lnTo>
                    <a:pt x="3457" y="782"/>
                  </a:lnTo>
                  <a:cubicBezTo>
                    <a:pt x="3640" y="610"/>
                    <a:pt x="3648" y="324"/>
                    <a:pt x="3476" y="144"/>
                  </a:cubicBezTo>
                  <a:cubicBezTo>
                    <a:pt x="3387" y="49"/>
                    <a:pt x="3266" y="1"/>
                    <a:pt x="3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2329500" y="4597400"/>
              <a:ext cx="73075" cy="205650"/>
            </a:xfrm>
            <a:custGeom>
              <a:avLst/>
              <a:gdLst/>
              <a:ahLst/>
              <a:cxnLst/>
              <a:rect l="l" t="t" r="r" b="b"/>
              <a:pathLst>
                <a:path w="2923" h="8226" extrusionOk="0">
                  <a:moveTo>
                    <a:pt x="1" y="0"/>
                  </a:moveTo>
                  <a:cubicBezTo>
                    <a:pt x="1" y="4937"/>
                    <a:pt x="2054" y="8091"/>
                    <a:pt x="2142" y="8225"/>
                  </a:cubicBezTo>
                  <a:lnTo>
                    <a:pt x="2922" y="7709"/>
                  </a:lnTo>
                  <a:cubicBezTo>
                    <a:pt x="2903" y="7678"/>
                    <a:pt x="938" y="4639"/>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2879950" y="5117050"/>
              <a:ext cx="93800" cy="20275"/>
            </a:xfrm>
            <a:custGeom>
              <a:avLst/>
              <a:gdLst/>
              <a:ahLst/>
              <a:cxnLst/>
              <a:rect l="l" t="t" r="r" b="b"/>
              <a:pathLst>
                <a:path w="3752" h="811" extrusionOk="0">
                  <a:moveTo>
                    <a:pt x="432" y="0"/>
                  </a:moveTo>
                  <a:lnTo>
                    <a:pt x="50" y="631"/>
                  </a:lnTo>
                  <a:cubicBezTo>
                    <a:pt x="0" y="712"/>
                    <a:pt x="57" y="811"/>
                    <a:pt x="153" y="811"/>
                  </a:cubicBezTo>
                  <a:lnTo>
                    <a:pt x="3602" y="811"/>
                  </a:lnTo>
                  <a:cubicBezTo>
                    <a:pt x="3694" y="811"/>
                    <a:pt x="3751"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2981375" y="5117050"/>
              <a:ext cx="93700" cy="20275"/>
            </a:xfrm>
            <a:custGeom>
              <a:avLst/>
              <a:gdLst/>
              <a:ahLst/>
              <a:cxnLst/>
              <a:rect l="l" t="t" r="r" b="b"/>
              <a:pathLst>
                <a:path w="3748" h="811" extrusionOk="0">
                  <a:moveTo>
                    <a:pt x="428" y="0"/>
                  </a:moveTo>
                  <a:lnTo>
                    <a:pt x="50" y="631"/>
                  </a:lnTo>
                  <a:cubicBezTo>
                    <a:pt x="0" y="712"/>
                    <a:pt x="57" y="811"/>
                    <a:pt x="149" y="811"/>
                  </a:cubicBezTo>
                  <a:lnTo>
                    <a:pt x="3598" y="811"/>
                  </a:lnTo>
                  <a:cubicBezTo>
                    <a:pt x="3690" y="811"/>
                    <a:pt x="3747"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2721550" y="5071550"/>
              <a:ext cx="268250" cy="45525"/>
            </a:xfrm>
            <a:custGeom>
              <a:avLst/>
              <a:gdLst/>
              <a:ahLst/>
              <a:cxnLst/>
              <a:rect l="l" t="t" r="r" b="b"/>
              <a:pathLst>
                <a:path w="10730" h="1821" extrusionOk="0">
                  <a:moveTo>
                    <a:pt x="493" y="0"/>
                  </a:moveTo>
                  <a:cubicBezTo>
                    <a:pt x="222" y="0"/>
                    <a:pt x="0" y="218"/>
                    <a:pt x="0" y="490"/>
                  </a:cubicBezTo>
                  <a:lnTo>
                    <a:pt x="0" y="1327"/>
                  </a:lnTo>
                  <a:cubicBezTo>
                    <a:pt x="0" y="1599"/>
                    <a:pt x="222" y="1820"/>
                    <a:pt x="493" y="1820"/>
                  </a:cubicBezTo>
                  <a:lnTo>
                    <a:pt x="10240" y="1820"/>
                  </a:lnTo>
                  <a:cubicBezTo>
                    <a:pt x="10512" y="1820"/>
                    <a:pt x="10730" y="1599"/>
                    <a:pt x="10730" y="1327"/>
                  </a:cubicBezTo>
                  <a:lnTo>
                    <a:pt x="10730" y="490"/>
                  </a:lnTo>
                  <a:cubicBezTo>
                    <a:pt x="10730" y="218"/>
                    <a:pt x="10512"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2721550" y="5050325"/>
              <a:ext cx="205350" cy="42475"/>
            </a:xfrm>
            <a:custGeom>
              <a:avLst/>
              <a:gdLst/>
              <a:ahLst/>
              <a:cxnLst/>
              <a:rect l="l" t="t" r="r" b="b"/>
              <a:pathLst>
                <a:path w="8214" h="1699" extrusionOk="0">
                  <a:moveTo>
                    <a:pt x="0" y="0"/>
                  </a:moveTo>
                  <a:lnTo>
                    <a:pt x="0" y="1698"/>
                  </a:lnTo>
                  <a:lnTo>
                    <a:pt x="8214" y="1698"/>
                  </a:lnTo>
                  <a:lnTo>
                    <a:pt x="8214" y="757"/>
                  </a:lnTo>
                  <a:cubicBezTo>
                    <a:pt x="8214" y="341"/>
                    <a:pt x="7873" y="0"/>
                    <a:pt x="7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2770300" y="5029575"/>
              <a:ext cx="137575" cy="59100"/>
            </a:xfrm>
            <a:custGeom>
              <a:avLst/>
              <a:gdLst/>
              <a:ahLst/>
              <a:cxnLst/>
              <a:rect l="l" t="t" r="r" b="b"/>
              <a:pathLst>
                <a:path w="5503" h="2364" extrusionOk="0">
                  <a:moveTo>
                    <a:pt x="5503" y="1"/>
                  </a:moveTo>
                  <a:lnTo>
                    <a:pt x="2019" y="341"/>
                  </a:lnTo>
                  <a:lnTo>
                    <a:pt x="1606" y="253"/>
                  </a:lnTo>
                  <a:lnTo>
                    <a:pt x="612" y="1729"/>
                  </a:lnTo>
                  <a:lnTo>
                    <a:pt x="0" y="2364"/>
                  </a:lnTo>
                  <a:cubicBezTo>
                    <a:pt x="0" y="2364"/>
                    <a:pt x="2444" y="1993"/>
                    <a:pt x="2952" y="830"/>
                  </a:cubicBezTo>
                  <a:lnTo>
                    <a:pt x="5503" y="830"/>
                  </a:lnTo>
                  <a:lnTo>
                    <a:pt x="5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2360950" y="4610875"/>
              <a:ext cx="459850" cy="477800"/>
            </a:xfrm>
            <a:custGeom>
              <a:avLst/>
              <a:gdLst/>
              <a:ahLst/>
              <a:cxnLst/>
              <a:rect l="l" t="t" r="r" b="b"/>
              <a:pathLst>
                <a:path w="18394" h="19112" extrusionOk="0">
                  <a:moveTo>
                    <a:pt x="5499" y="1"/>
                  </a:moveTo>
                  <a:cubicBezTo>
                    <a:pt x="2402" y="1"/>
                    <a:pt x="1" y="2712"/>
                    <a:pt x="379" y="5786"/>
                  </a:cubicBezTo>
                  <a:lnTo>
                    <a:pt x="1722" y="16737"/>
                  </a:lnTo>
                  <a:cubicBezTo>
                    <a:pt x="1886" y="18091"/>
                    <a:pt x="3037" y="19112"/>
                    <a:pt x="4402" y="19112"/>
                  </a:cubicBezTo>
                  <a:lnTo>
                    <a:pt x="16374" y="19112"/>
                  </a:lnTo>
                  <a:cubicBezTo>
                    <a:pt x="17491" y="19112"/>
                    <a:pt x="18393" y="18205"/>
                    <a:pt x="18393" y="17089"/>
                  </a:cubicBezTo>
                  <a:lnTo>
                    <a:pt x="18393" y="12890"/>
                  </a:lnTo>
                  <a:cubicBezTo>
                    <a:pt x="18393" y="5771"/>
                    <a:pt x="12623" y="1"/>
                    <a:pt x="5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2406850" y="5058925"/>
              <a:ext cx="34250" cy="34150"/>
            </a:xfrm>
            <a:custGeom>
              <a:avLst/>
              <a:gdLst/>
              <a:ahLst/>
              <a:cxnLst/>
              <a:rect l="l" t="t" r="r" b="b"/>
              <a:pathLst>
                <a:path w="1370" h="1366" extrusionOk="0">
                  <a:moveTo>
                    <a:pt x="685" y="1"/>
                  </a:moveTo>
                  <a:cubicBezTo>
                    <a:pt x="306" y="1"/>
                    <a:pt x="0" y="306"/>
                    <a:pt x="0" y="681"/>
                  </a:cubicBezTo>
                  <a:cubicBezTo>
                    <a:pt x="0" y="1060"/>
                    <a:pt x="306" y="1366"/>
                    <a:pt x="685" y="1366"/>
                  </a:cubicBezTo>
                  <a:cubicBezTo>
                    <a:pt x="1063" y="1366"/>
                    <a:pt x="1369" y="1060"/>
                    <a:pt x="1369" y="681"/>
                  </a:cubicBezTo>
                  <a:cubicBezTo>
                    <a:pt x="1369" y="306"/>
                    <a:pt x="1063"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2361050" y="4610875"/>
              <a:ext cx="419500" cy="255875"/>
            </a:xfrm>
            <a:custGeom>
              <a:avLst/>
              <a:gdLst/>
              <a:ahLst/>
              <a:cxnLst/>
              <a:rect l="l" t="t" r="r" b="b"/>
              <a:pathLst>
                <a:path w="16780" h="10235" extrusionOk="0">
                  <a:moveTo>
                    <a:pt x="5461" y="1"/>
                  </a:moveTo>
                  <a:cubicBezTo>
                    <a:pt x="2379" y="20"/>
                    <a:pt x="1" y="2723"/>
                    <a:pt x="375" y="5786"/>
                  </a:cubicBezTo>
                  <a:lnTo>
                    <a:pt x="857" y="9721"/>
                  </a:lnTo>
                  <a:cubicBezTo>
                    <a:pt x="1275" y="9838"/>
                    <a:pt x="2859" y="10235"/>
                    <a:pt x="5148" y="10235"/>
                  </a:cubicBezTo>
                  <a:cubicBezTo>
                    <a:pt x="8155" y="10235"/>
                    <a:pt x="12379" y="9550"/>
                    <a:pt x="16779" y="6650"/>
                  </a:cubicBezTo>
                  <a:cubicBezTo>
                    <a:pt x="14588" y="2696"/>
                    <a:pt x="10378" y="16"/>
                    <a:pt x="5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2369175" y="4610850"/>
              <a:ext cx="404200" cy="245225"/>
            </a:xfrm>
            <a:custGeom>
              <a:avLst/>
              <a:gdLst/>
              <a:ahLst/>
              <a:cxnLst/>
              <a:rect l="l" t="t" r="r" b="b"/>
              <a:pathLst>
                <a:path w="16168" h="9809" extrusionOk="0">
                  <a:moveTo>
                    <a:pt x="5056" y="1"/>
                  </a:moveTo>
                  <a:cubicBezTo>
                    <a:pt x="4097" y="1"/>
                    <a:pt x="3290" y="184"/>
                    <a:pt x="2628" y="441"/>
                  </a:cubicBezTo>
                  <a:cubicBezTo>
                    <a:pt x="1106" y="1038"/>
                    <a:pt x="93" y="2487"/>
                    <a:pt x="20" y="4120"/>
                  </a:cubicBezTo>
                  <a:cubicBezTo>
                    <a:pt x="1" y="4602"/>
                    <a:pt x="1" y="5164"/>
                    <a:pt x="50" y="5787"/>
                  </a:cubicBezTo>
                  <a:cubicBezTo>
                    <a:pt x="223" y="8039"/>
                    <a:pt x="479" y="9286"/>
                    <a:pt x="479" y="9286"/>
                  </a:cubicBezTo>
                  <a:cubicBezTo>
                    <a:pt x="479" y="9286"/>
                    <a:pt x="2120" y="9808"/>
                    <a:pt x="4692" y="9808"/>
                  </a:cubicBezTo>
                  <a:cubicBezTo>
                    <a:pt x="7647" y="9808"/>
                    <a:pt x="11831" y="9118"/>
                    <a:pt x="16168" y="6154"/>
                  </a:cubicBezTo>
                  <a:cubicBezTo>
                    <a:pt x="15713" y="5420"/>
                    <a:pt x="14653" y="3473"/>
                    <a:pt x="13908" y="2093"/>
                  </a:cubicBezTo>
                  <a:cubicBezTo>
                    <a:pt x="13399" y="1149"/>
                    <a:pt x="12455" y="522"/>
                    <a:pt x="11388" y="407"/>
                  </a:cubicBezTo>
                  <a:cubicBezTo>
                    <a:pt x="9705" y="231"/>
                    <a:pt x="7124" y="2"/>
                    <a:pt x="5170" y="2"/>
                  </a:cubicBezTo>
                  <a:cubicBezTo>
                    <a:pt x="5132" y="1"/>
                    <a:pt x="5094" y="1"/>
                    <a:pt x="5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2769425" y="5088650"/>
              <a:ext cx="1575" cy="700"/>
            </a:xfrm>
            <a:custGeom>
              <a:avLst/>
              <a:gdLst/>
              <a:ahLst/>
              <a:cxnLst/>
              <a:rect l="l" t="t" r="r" b="b"/>
              <a:pathLst>
                <a:path w="63" h="28" extrusionOk="0">
                  <a:moveTo>
                    <a:pt x="1" y="1"/>
                  </a:moveTo>
                  <a:lnTo>
                    <a:pt x="12" y="16"/>
                  </a:lnTo>
                  <a:cubicBezTo>
                    <a:pt x="20" y="24"/>
                    <a:pt x="28" y="27"/>
                    <a:pt x="35" y="27"/>
                  </a:cubicBezTo>
                  <a:lnTo>
                    <a:pt x="51" y="24"/>
                  </a:lnTo>
                  <a:cubicBezTo>
                    <a:pt x="58" y="16"/>
                    <a:pt x="62" y="8"/>
                    <a:pt x="62" y="1"/>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2392325" y="4939325"/>
              <a:ext cx="775" cy="1475"/>
            </a:xfrm>
            <a:custGeom>
              <a:avLst/>
              <a:gdLst/>
              <a:ahLst/>
              <a:cxnLst/>
              <a:rect l="l" t="t" r="r" b="b"/>
              <a:pathLst>
                <a:path w="31" h="59" extrusionOk="0">
                  <a:moveTo>
                    <a:pt x="23" y="1"/>
                  </a:moveTo>
                  <a:cubicBezTo>
                    <a:pt x="12" y="5"/>
                    <a:pt x="0" y="16"/>
                    <a:pt x="0" y="32"/>
                  </a:cubicBezTo>
                  <a:cubicBezTo>
                    <a:pt x="0" y="47"/>
                    <a:pt x="12" y="58"/>
                    <a:pt x="27" y="58"/>
                  </a:cubicBezTo>
                  <a:lnTo>
                    <a:pt x="31" y="58"/>
                  </a:lnTo>
                  <a:lnTo>
                    <a:pt x="23" y="1"/>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2392900" y="4939325"/>
              <a:ext cx="378100" cy="149350"/>
            </a:xfrm>
            <a:custGeom>
              <a:avLst/>
              <a:gdLst/>
              <a:ahLst/>
              <a:cxnLst/>
              <a:rect l="l" t="t" r="r" b="b"/>
              <a:pathLst>
                <a:path w="15124" h="5974" extrusionOk="0">
                  <a:moveTo>
                    <a:pt x="0" y="1"/>
                  </a:moveTo>
                  <a:lnTo>
                    <a:pt x="8" y="58"/>
                  </a:lnTo>
                  <a:lnTo>
                    <a:pt x="7116" y="58"/>
                  </a:lnTo>
                  <a:cubicBezTo>
                    <a:pt x="9514" y="58"/>
                    <a:pt x="11762" y="1232"/>
                    <a:pt x="13135" y="3201"/>
                  </a:cubicBezTo>
                  <a:lnTo>
                    <a:pt x="15062" y="5974"/>
                  </a:lnTo>
                  <a:lnTo>
                    <a:pt x="15123" y="5974"/>
                  </a:lnTo>
                  <a:cubicBezTo>
                    <a:pt x="15123" y="5966"/>
                    <a:pt x="15123" y="5962"/>
                    <a:pt x="15119" y="5955"/>
                  </a:cubicBezTo>
                  <a:lnTo>
                    <a:pt x="13181" y="3171"/>
                  </a:lnTo>
                  <a:cubicBezTo>
                    <a:pt x="11800" y="1186"/>
                    <a:pt x="9533" y="1"/>
                    <a:pt x="7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2745450" y="4918600"/>
              <a:ext cx="92550" cy="29375"/>
            </a:xfrm>
            <a:custGeom>
              <a:avLst/>
              <a:gdLst/>
              <a:ahLst/>
              <a:cxnLst/>
              <a:rect l="l" t="t" r="r" b="b"/>
              <a:pathLst>
                <a:path w="3702" h="1175" extrusionOk="0">
                  <a:moveTo>
                    <a:pt x="589" y="0"/>
                  </a:moveTo>
                  <a:cubicBezTo>
                    <a:pt x="264" y="0"/>
                    <a:pt x="0" y="260"/>
                    <a:pt x="0" y="585"/>
                  </a:cubicBezTo>
                  <a:cubicBezTo>
                    <a:pt x="0" y="910"/>
                    <a:pt x="264" y="1174"/>
                    <a:pt x="589" y="1174"/>
                  </a:cubicBezTo>
                  <a:lnTo>
                    <a:pt x="3113" y="1174"/>
                  </a:lnTo>
                  <a:cubicBezTo>
                    <a:pt x="3438" y="1174"/>
                    <a:pt x="3701" y="910"/>
                    <a:pt x="3701" y="585"/>
                  </a:cubicBezTo>
                  <a:cubicBezTo>
                    <a:pt x="3701" y="260"/>
                    <a:pt x="3438" y="0"/>
                    <a:pt x="3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a:off x="2672875" y="5039900"/>
              <a:ext cx="97450" cy="97425"/>
            </a:xfrm>
            <a:custGeom>
              <a:avLst/>
              <a:gdLst/>
              <a:ahLst/>
              <a:cxnLst/>
              <a:rect l="l" t="t" r="r" b="b"/>
              <a:pathLst>
                <a:path w="3898" h="3897" extrusionOk="0">
                  <a:moveTo>
                    <a:pt x="1947" y="1"/>
                  </a:moveTo>
                  <a:cubicBezTo>
                    <a:pt x="873" y="1"/>
                    <a:pt x="1" y="872"/>
                    <a:pt x="1" y="1951"/>
                  </a:cubicBezTo>
                  <a:cubicBezTo>
                    <a:pt x="1" y="3025"/>
                    <a:pt x="873" y="3897"/>
                    <a:pt x="1947" y="3897"/>
                  </a:cubicBezTo>
                  <a:cubicBezTo>
                    <a:pt x="3025" y="3897"/>
                    <a:pt x="3897" y="3025"/>
                    <a:pt x="3897" y="1951"/>
                  </a:cubicBezTo>
                  <a:cubicBezTo>
                    <a:pt x="3897" y="872"/>
                    <a:pt x="3025" y="1"/>
                    <a:pt x="1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2926875" y="5070875"/>
              <a:ext cx="700" cy="700"/>
            </a:xfrm>
            <a:custGeom>
              <a:avLst/>
              <a:gdLst/>
              <a:ahLst/>
              <a:cxnLst/>
              <a:rect l="l" t="t" r="r" b="b"/>
              <a:pathLst>
                <a:path w="28" h="28" extrusionOk="0">
                  <a:moveTo>
                    <a:pt x="1" y="0"/>
                  </a:moveTo>
                  <a:lnTo>
                    <a:pt x="1" y="27"/>
                  </a:lnTo>
                  <a:lnTo>
                    <a:pt x="27" y="27"/>
                  </a:lnTo>
                  <a:cubicBezTo>
                    <a:pt x="27" y="12"/>
                    <a:pt x="16" y="0"/>
                    <a:pt x="1"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a:off x="2926875" y="5071550"/>
              <a:ext cx="700" cy="675"/>
            </a:xfrm>
            <a:custGeom>
              <a:avLst/>
              <a:gdLst/>
              <a:ahLst/>
              <a:cxnLst/>
              <a:rect l="l" t="t" r="r" b="b"/>
              <a:pathLst>
                <a:path w="28" h="27" extrusionOk="0">
                  <a:moveTo>
                    <a:pt x="1" y="0"/>
                  </a:moveTo>
                  <a:lnTo>
                    <a:pt x="1" y="27"/>
                  </a:lnTo>
                  <a:cubicBezTo>
                    <a:pt x="16" y="27"/>
                    <a:pt x="27" y="16"/>
                    <a:pt x="27"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0"/>
            <p:cNvSpPr/>
            <p:nvPr/>
          </p:nvSpPr>
          <p:spPr>
            <a:xfrm>
              <a:off x="2837300" y="5070875"/>
              <a:ext cx="89600" cy="1350"/>
            </a:xfrm>
            <a:custGeom>
              <a:avLst/>
              <a:gdLst/>
              <a:ahLst/>
              <a:cxnLst/>
              <a:rect l="l" t="t" r="r" b="b"/>
              <a:pathLst>
                <a:path w="3584" h="54" extrusionOk="0">
                  <a:moveTo>
                    <a:pt x="27" y="0"/>
                  </a:moveTo>
                  <a:cubicBezTo>
                    <a:pt x="12" y="0"/>
                    <a:pt x="1" y="12"/>
                    <a:pt x="1" y="27"/>
                  </a:cubicBezTo>
                  <a:cubicBezTo>
                    <a:pt x="1" y="43"/>
                    <a:pt x="12" y="54"/>
                    <a:pt x="27" y="54"/>
                  </a:cubicBezTo>
                  <a:lnTo>
                    <a:pt x="3584" y="54"/>
                  </a:lnTo>
                  <a:lnTo>
                    <a:pt x="3584" y="27"/>
                  </a:lnTo>
                  <a:lnTo>
                    <a:pt x="3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2391650" y="4610875"/>
              <a:ext cx="328675" cy="58725"/>
            </a:xfrm>
            <a:custGeom>
              <a:avLst/>
              <a:gdLst/>
              <a:ahLst/>
              <a:cxnLst/>
              <a:rect l="l" t="t" r="r" b="b"/>
              <a:pathLst>
                <a:path w="13147" h="2349" extrusionOk="0">
                  <a:moveTo>
                    <a:pt x="4042" y="1"/>
                  </a:moveTo>
                  <a:cubicBezTo>
                    <a:pt x="3132" y="12"/>
                    <a:pt x="2363" y="192"/>
                    <a:pt x="1729" y="440"/>
                  </a:cubicBezTo>
                  <a:cubicBezTo>
                    <a:pt x="1033" y="716"/>
                    <a:pt x="444" y="1167"/>
                    <a:pt x="0" y="1729"/>
                  </a:cubicBezTo>
                  <a:lnTo>
                    <a:pt x="13146" y="2348"/>
                  </a:lnTo>
                  <a:cubicBezTo>
                    <a:pt x="13101" y="2260"/>
                    <a:pt x="13055" y="2176"/>
                    <a:pt x="13009" y="2092"/>
                  </a:cubicBezTo>
                  <a:cubicBezTo>
                    <a:pt x="12504" y="1163"/>
                    <a:pt x="11579" y="536"/>
                    <a:pt x="10527" y="413"/>
                  </a:cubicBezTo>
                  <a:cubicBezTo>
                    <a:pt x="8657" y="222"/>
                    <a:pt x="6069" y="4"/>
                    <a:pt x="4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0"/>
            <p:cNvSpPr/>
            <p:nvPr/>
          </p:nvSpPr>
          <p:spPr>
            <a:xfrm>
              <a:off x="2396700" y="4610850"/>
              <a:ext cx="320175" cy="52350"/>
            </a:xfrm>
            <a:custGeom>
              <a:avLst/>
              <a:gdLst/>
              <a:ahLst/>
              <a:cxnLst/>
              <a:rect l="l" t="t" r="r" b="b"/>
              <a:pathLst>
                <a:path w="12807" h="2094" extrusionOk="0">
                  <a:moveTo>
                    <a:pt x="3955" y="1"/>
                  </a:moveTo>
                  <a:cubicBezTo>
                    <a:pt x="2996" y="1"/>
                    <a:pt x="2189" y="184"/>
                    <a:pt x="1527" y="441"/>
                  </a:cubicBezTo>
                  <a:cubicBezTo>
                    <a:pt x="930" y="674"/>
                    <a:pt x="414" y="1038"/>
                    <a:pt x="1" y="1493"/>
                  </a:cubicBezTo>
                  <a:lnTo>
                    <a:pt x="12807" y="2093"/>
                  </a:lnTo>
                  <a:cubicBezTo>
                    <a:pt x="12298" y="1149"/>
                    <a:pt x="11354" y="522"/>
                    <a:pt x="10287" y="407"/>
                  </a:cubicBezTo>
                  <a:cubicBezTo>
                    <a:pt x="8604" y="231"/>
                    <a:pt x="6023" y="2"/>
                    <a:pt x="4069" y="2"/>
                  </a:cubicBezTo>
                  <a:cubicBezTo>
                    <a:pt x="4031" y="1"/>
                    <a:pt x="3993" y="1"/>
                    <a:pt x="3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0"/>
            <p:cNvSpPr/>
            <p:nvPr/>
          </p:nvSpPr>
          <p:spPr>
            <a:xfrm>
              <a:off x="2372050" y="4692025"/>
              <a:ext cx="875" cy="1475"/>
            </a:xfrm>
            <a:custGeom>
              <a:avLst/>
              <a:gdLst/>
              <a:ahLst/>
              <a:cxnLst/>
              <a:rect l="l" t="t" r="r" b="b"/>
              <a:pathLst>
                <a:path w="35" h="59" extrusionOk="0">
                  <a:moveTo>
                    <a:pt x="27" y="1"/>
                  </a:moveTo>
                  <a:cubicBezTo>
                    <a:pt x="16" y="1"/>
                    <a:pt x="4" y="12"/>
                    <a:pt x="0" y="28"/>
                  </a:cubicBezTo>
                  <a:cubicBezTo>
                    <a:pt x="0" y="39"/>
                    <a:pt x="8" y="54"/>
                    <a:pt x="23" y="58"/>
                  </a:cubicBezTo>
                  <a:cubicBezTo>
                    <a:pt x="27" y="39"/>
                    <a:pt x="31" y="20"/>
                    <a:pt x="35"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0"/>
            <p:cNvSpPr/>
            <p:nvPr/>
          </p:nvSpPr>
          <p:spPr>
            <a:xfrm>
              <a:off x="2672125" y="4818800"/>
              <a:ext cx="1450" cy="975"/>
            </a:xfrm>
            <a:custGeom>
              <a:avLst/>
              <a:gdLst/>
              <a:ahLst/>
              <a:cxnLst/>
              <a:rect l="l" t="t" r="r" b="b"/>
              <a:pathLst>
                <a:path w="58" h="39" extrusionOk="0">
                  <a:moveTo>
                    <a:pt x="54" y="0"/>
                  </a:moveTo>
                  <a:cubicBezTo>
                    <a:pt x="38" y="8"/>
                    <a:pt x="19" y="16"/>
                    <a:pt x="0" y="23"/>
                  </a:cubicBezTo>
                  <a:cubicBezTo>
                    <a:pt x="4" y="27"/>
                    <a:pt x="8" y="27"/>
                    <a:pt x="12" y="31"/>
                  </a:cubicBezTo>
                  <a:cubicBezTo>
                    <a:pt x="16" y="35"/>
                    <a:pt x="23" y="38"/>
                    <a:pt x="31" y="38"/>
                  </a:cubicBezTo>
                  <a:cubicBezTo>
                    <a:pt x="38" y="38"/>
                    <a:pt x="46" y="35"/>
                    <a:pt x="50" y="31"/>
                  </a:cubicBezTo>
                  <a:cubicBezTo>
                    <a:pt x="58" y="19"/>
                    <a:pt x="58" y="8"/>
                    <a:pt x="54"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2372625" y="4692025"/>
              <a:ext cx="300850" cy="127375"/>
            </a:xfrm>
            <a:custGeom>
              <a:avLst/>
              <a:gdLst/>
              <a:ahLst/>
              <a:cxnLst/>
              <a:rect l="l" t="t" r="r" b="b"/>
              <a:pathLst>
                <a:path w="12034" h="5095" extrusionOk="0">
                  <a:moveTo>
                    <a:pt x="12" y="1"/>
                  </a:moveTo>
                  <a:cubicBezTo>
                    <a:pt x="8" y="20"/>
                    <a:pt x="4" y="39"/>
                    <a:pt x="0" y="58"/>
                  </a:cubicBezTo>
                  <a:cubicBezTo>
                    <a:pt x="77" y="70"/>
                    <a:pt x="7701" y="1171"/>
                    <a:pt x="11980" y="5094"/>
                  </a:cubicBezTo>
                  <a:cubicBezTo>
                    <a:pt x="11999" y="5087"/>
                    <a:pt x="12018" y="5079"/>
                    <a:pt x="12034" y="5071"/>
                  </a:cubicBezTo>
                  <a:cubicBezTo>
                    <a:pt x="12034" y="5067"/>
                    <a:pt x="12030" y="5064"/>
                    <a:pt x="12030" y="5060"/>
                  </a:cubicBezTo>
                  <a:cubicBezTo>
                    <a:pt x="7766" y="1144"/>
                    <a:pt x="188" y="28"/>
                    <a:pt x="12"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2773350" y="4764675"/>
              <a:ext cx="98675" cy="12475"/>
            </a:xfrm>
            <a:custGeom>
              <a:avLst/>
              <a:gdLst/>
              <a:ahLst/>
              <a:cxnLst/>
              <a:rect l="l" t="t" r="r" b="b"/>
              <a:pathLst>
                <a:path w="3947" h="499" extrusionOk="0">
                  <a:moveTo>
                    <a:pt x="1" y="1"/>
                  </a:moveTo>
                  <a:lnTo>
                    <a:pt x="287" y="498"/>
                  </a:lnTo>
                  <a:lnTo>
                    <a:pt x="3947" y="498"/>
                  </a:lnTo>
                  <a:lnTo>
                    <a:pt x="3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2716850" y="4663175"/>
              <a:ext cx="94950" cy="6425"/>
            </a:xfrm>
            <a:custGeom>
              <a:avLst/>
              <a:gdLst/>
              <a:ahLst/>
              <a:cxnLst/>
              <a:rect l="l" t="t" r="r" b="b"/>
              <a:pathLst>
                <a:path w="3798" h="257" extrusionOk="0">
                  <a:moveTo>
                    <a:pt x="1" y="0"/>
                  </a:moveTo>
                  <a:lnTo>
                    <a:pt x="138" y="256"/>
                  </a:lnTo>
                  <a:lnTo>
                    <a:pt x="3798" y="256"/>
                  </a:lnTo>
                  <a:lnTo>
                    <a:pt x="3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2332750" y="5067050"/>
              <a:ext cx="34925" cy="37200"/>
            </a:xfrm>
            <a:custGeom>
              <a:avLst/>
              <a:gdLst/>
              <a:ahLst/>
              <a:cxnLst/>
              <a:rect l="l" t="t" r="r" b="b"/>
              <a:pathLst>
                <a:path w="1397" h="1488" extrusionOk="0">
                  <a:moveTo>
                    <a:pt x="1" y="1"/>
                  </a:moveTo>
                  <a:lnTo>
                    <a:pt x="131" y="1488"/>
                  </a:lnTo>
                  <a:lnTo>
                    <a:pt x="1397" y="1389"/>
                  </a:lnTo>
                  <a:lnTo>
                    <a:pt x="1198" y="27"/>
                  </a:lnTo>
                  <a:lnTo>
                    <a:pt x="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2331425" y="5098025"/>
              <a:ext cx="98775" cy="38250"/>
            </a:xfrm>
            <a:custGeom>
              <a:avLst/>
              <a:gdLst/>
              <a:ahLst/>
              <a:cxnLst/>
              <a:rect l="l" t="t" r="r" b="b"/>
              <a:pathLst>
                <a:path w="3951" h="1530" extrusionOk="0">
                  <a:moveTo>
                    <a:pt x="1450" y="0"/>
                  </a:moveTo>
                  <a:cubicBezTo>
                    <a:pt x="1327" y="0"/>
                    <a:pt x="1147" y="92"/>
                    <a:pt x="773"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50" y="1457"/>
                    <a:pt x="3751" y="1113"/>
                    <a:pt x="3484"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2114700" y="5067050"/>
              <a:ext cx="31675" cy="37200"/>
            </a:xfrm>
            <a:custGeom>
              <a:avLst/>
              <a:gdLst/>
              <a:ahLst/>
              <a:cxnLst/>
              <a:rect l="l" t="t" r="r" b="b"/>
              <a:pathLst>
                <a:path w="1267" h="1488" extrusionOk="0">
                  <a:moveTo>
                    <a:pt x="54" y="1"/>
                  </a:moveTo>
                  <a:lnTo>
                    <a:pt x="1" y="1488"/>
                  </a:lnTo>
                  <a:lnTo>
                    <a:pt x="1267" y="1389"/>
                  </a:lnTo>
                  <a:lnTo>
                    <a:pt x="1251" y="27"/>
                  </a:lnTo>
                  <a:lnTo>
                    <a:pt x="54"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2110125" y="5098025"/>
              <a:ext cx="98675" cy="38250"/>
            </a:xfrm>
            <a:custGeom>
              <a:avLst/>
              <a:gdLst/>
              <a:ahLst/>
              <a:cxnLst/>
              <a:rect l="l" t="t" r="r" b="b"/>
              <a:pathLst>
                <a:path w="3947" h="1530" extrusionOk="0">
                  <a:moveTo>
                    <a:pt x="1450" y="0"/>
                  </a:moveTo>
                  <a:cubicBezTo>
                    <a:pt x="1327" y="0"/>
                    <a:pt x="1147" y="92"/>
                    <a:pt x="769"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46" y="1457"/>
                    <a:pt x="3751" y="1113"/>
                    <a:pt x="3480"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2286100" y="4345500"/>
              <a:ext cx="74400" cy="114850"/>
            </a:xfrm>
            <a:custGeom>
              <a:avLst/>
              <a:gdLst/>
              <a:ahLst/>
              <a:cxnLst/>
              <a:rect l="l" t="t" r="r" b="b"/>
              <a:pathLst>
                <a:path w="2976" h="4594" extrusionOk="0">
                  <a:moveTo>
                    <a:pt x="1" y="1"/>
                  </a:moveTo>
                  <a:lnTo>
                    <a:pt x="1060" y="4593"/>
                  </a:lnTo>
                  <a:cubicBezTo>
                    <a:pt x="1702" y="4547"/>
                    <a:pt x="2345" y="4536"/>
                    <a:pt x="2976" y="4478"/>
                  </a:cubicBezTo>
                  <a:cubicBezTo>
                    <a:pt x="2884" y="2830"/>
                    <a:pt x="2115" y="1045"/>
                    <a:pt x="1691" y="586"/>
                  </a:cubicBezTo>
                  <a:cubicBezTo>
                    <a:pt x="1267" y="13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a:off x="2180850" y="4342075"/>
              <a:ext cx="133875" cy="172375"/>
            </a:xfrm>
            <a:custGeom>
              <a:avLst/>
              <a:gdLst/>
              <a:ahLst/>
              <a:cxnLst/>
              <a:rect l="l" t="t" r="r" b="b"/>
              <a:pathLst>
                <a:path w="5355" h="6895" extrusionOk="0">
                  <a:moveTo>
                    <a:pt x="2207" y="0"/>
                  </a:moveTo>
                  <a:cubicBezTo>
                    <a:pt x="1852" y="65"/>
                    <a:pt x="999" y="230"/>
                    <a:pt x="999" y="230"/>
                  </a:cubicBezTo>
                  <a:lnTo>
                    <a:pt x="1" y="6894"/>
                  </a:lnTo>
                  <a:lnTo>
                    <a:pt x="2876" y="4524"/>
                  </a:lnTo>
                  <a:lnTo>
                    <a:pt x="4364" y="4210"/>
                  </a:lnTo>
                  <a:lnTo>
                    <a:pt x="5354" y="4309"/>
                  </a:lnTo>
                  <a:cubicBezTo>
                    <a:pt x="5354" y="4309"/>
                    <a:pt x="4436" y="761"/>
                    <a:pt x="4211" y="138"/>
                  </a:cubicBezTo>
                  <a:cubicBezTo>
                    <a:pt x="4025" y="586"/>
                    <a:pt x="3647" y="828"/>
                    <a:pt x="3257" y="828"/>
                  </a:cubicBezTo>
                  <a:cubicBezTo>
                    <a:pt x="2852" y="828"/>
                    <a:pt x="2433" y="566"/>
                    <a:pt x="2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a:off x="2102850" y="4426225"/>
              <a:ext cx="279550" cy="660675"/>
            </a:xfrm>
            <a:custGeom>
              <a:avLst/>
              <a:gdLst/>
              <a:ahLst/>
              <a:cxnLst/>
              <a:rect l="l" t="t" r="r" b="b"/>
              <a:pathLst>
                <a:path w="11182" h="26427" extrusionOk="0">
                  <a:moveTo>
                    <a:pt x="7235" y="0"/>
                  </a:moveTo>
                  <a:cubicBezTo>
                    <a:pt x="6702" y="0"/>
                    <a:pt x="6074" y="12"/>
                    <a:pt x="5476" y="53"/>
                  </a:cubicBezTo>
                  <a:cubicBezTo>
                    <a:pt x="4964" y="1356"/>
                    <a:pt x="4180" y="2538"/>
                    <a:pt x="3121" y="3528"/>
                  </a:cubicBezTo>
                  <a:cubicBezTo>
                    <a:pt x="3090" y="3804"/>
                    <a:pt x="3052" y="4106"/>
                    <a:pt x="2999" y="4427"/>
                  </a:cubicBezTo>
                  <a:cubicBezTo>
                    <a:pt x="2693" y="6327"/>
                    <a:pt x="2184" y="9050"/>
                    <a:pt x="2085" y="10021"/>
                  </a:cubicBezTo>
                  <a:cubicBezTo>
                    <a:pt x="1828" y="12510"/>
                    <a:pt x="1" y="26157"/>
                    <a:pt x="1" y="26157"/>
                  </a:cubicBezTo>
                  <a:cubicBezTo>
                    <a:pt x="25" y="26300"/>
                    <a:pt x="545" y="26426"/>
                    <a:pt x="1158" y="26426"/>
                  </a:cubicBezTo>
                  <a:cubicBezTo>
                    <a:pt x="1627" y="26426"/>
                    <a:pt x="2150" y="26353"/>
                    <a:pt x="2547" y="26157"/>
                  </a:cubicBezTo>
                  <a:lnTo>
                    <a:pt x="5985" y="11252"/>
                  </a:lnTo>
                  <a:cubicBezTo>
                    <a:pt x="5985" y="11252"/>
                    <a:pt x="8283" y="25209"/>
                    <a:pt x="8436" y="26169"/>
                  </a:cubicBezTo>
                  <a:cubicBezTo>
                    <a:pt x="8927" y="26339"/>
                    <a:pt x="9404" y="26427"/>
                    <a:pt x="9867" y="26427"/>
                  </a:cubicBezTo>
                  <a:cubicBezTo>
                    <a:pt x="10319" y="26427"/>
                    <a:pt x="10758" y="26343"/>
                    <a:pt x="11181" y="26169"/>
                  </a:cubicBezTo>
                  <a:cubicBezTo>
                    <a:pt x="11181" y="26169"/>
                    <a:pt x="10551" y="17829"/>
                    <a:pt x="10398" y="16996"/>
                  </a:cubicBezTo>
                  <a:cubicBezTo>
                    <a:pt x="10294" y="16418"/>
                    <a:pt x="9671" y="11164"/>
                    <a:pt x="9292" y="8362"/>
                  </a:cubicBezTo>
                  <a:cubicBezTo>
                    <a:pt x="9354" y="8342"/>
                    <a:pt x="9117" y="7452"/>
                    <a:pt x="8975" y="6767"/>
                  </a:cubicBezTo>
                  <a:cubicBezTo>
                    <a:pt x="8883" y="6308"/>
                    <a:pt x="8685" y="5746"/>
                    <a:pt x="8704" y="4607"/>
                  </a:cubicBezTo>
                  <a:cubicBezTo>
                    <a:pt x="8719" y="3471"/>
                    <a:pt x="8662" y="1922"/>
                    <a:pt x="8646" y="1322"/>
                  </a:cubicBezTo>
                  <a:cubicBezTo>
                    <a:pt x="8623" y="305"/>
                    <a:pt x="8597" y="26"/>
                    <a:pt x="8597" y="26"/>
                  </a:cubicBezTo>
                  <a:cubicBezTo>
                    <a:pt x="8597" y="26"/>
                    <a:pt x="8016" y="0"/>
                    <a:pt x="7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2170725" y="4588700"/>
              <a:ext cx="155175" cy="9675"/>
            </a:xfrm>
            <a:custGeom>
              <a:avLst/>
              <a:gdLst/>
              <a:ahLst/>
              <a:cxnLst/>
              <a:rect l="l" t="t" r="r" b="b"/>
              <a:pathLst>
                <a:path w="6207" h="387" extrusionOk="0">
                  <a:moveTo>
                    <a:pt x="31" y="0"/>
                  </a:moveTo>
                  <a:cubicBezTo>
                    <a:pt x="16" y="0"/>
                    <a:pt x="4" y="12"/>
                    <a:pt x="1" y="23"/>
                  </a:cubicBezTo>
                  <a:cubicBezTo>
                    <a:pt x="1" y="39"/>
                    <a:pt x="8" y="54"/>
                    <a:pt x="24" y="58"/>
                  </a:cubicBezTo>
                  <a:cubicBezTo>
                    <a:pt x="43" y="62"/>
                    <a:pt x="1511" y="387"/>
                    <a:pt x="3729" y="387"/>
                  </a:cubicBezTo>
                  <a:cubicBezTo>
                    <a:pt x="4471" y="387"/>
                    <a:pt x="5297" y="348"/>
                    <a:pt x="6180" y="253"/>
                  </a:cubicBezTo>
                  <a:cubicBezTo>
                    <a:pt x="6195" y="253"/>
                    <a:pt x="6207" y="237"/>
                    <a:pt x="6207" y="222"/>
                  </a:cubicBezTo>
                  <a:cubicBezTo>
                    <a:pt x="6203" y="207"/>
                    <a:pt x="6191" y="195"/>
                    <a:pt x="6180" y="195"/>
                  </a:cubicBezTo>
                  <a:lnTo>
                    <a:pt x="6176" y="195"/>
                  </a:lnTo>
                  <a:cubicBezTo>
                    <a:pt x="5293" y="295"/>
                    <a:pt x="4471" y="329"/>
                    <a:pt x="3729" y="329"/>
                  </a:cubicBezTo>
                  <a:cubicBezTo>
                    <a:pt x="1519" y="329"/>
                    <a:pt x="54" y="8"/>
                    <a:pt x="35" y="4"/>
                  </a:cubicBezTo>
                  <a:cubicBezTo>
                    <a:pt x="35" y="4"/>
                    <a:pt x="3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2167950" y="4603600"/>
              <a:ext cx="161000" cy="11225"/>
            </a:xfrm>
            <a:custGeom>
              <a:avLst/>
              <a:gdLst/>
              <a:ahLst/>
              <a:cxnLst/>
              <a:rect l="l" t="t" r="r" b="b"/>
              <a:pathLst>
                <a:path w="6440" h="449" extrusionOk="0">
                  <a:moveTo>
                    <a:pt x="31" y="1"/>
                  </a:moveTo>
                  <a:cubicBezTo>
                    <a:pt x="20" y="1"/>
                    <a:pt x="8" y="9"/>
                    <a:pt x="5" y="20"/>
                  </a:cubicBezTo>
                  <a:cubicBezTo>
                    <a:pt x="1" y="35"/>
                    <a:pt x="8" y="51"/>
                    <a:pt x="24" y="54"/>
                  </a:cubicBezTo>
                  <a:cubicBezTo>
                    <a:pt x="27" y="58"/>
                    <a:pt x="632" y="249"/>
                    <a:pt x="1718" y="364"/>
                  </a:cubicBezTo>
                  <a:cubicBezTo>
                    <a:pt x="2165" y="410"/>
                    <a:pt x="2739" y="448"/>
                    <a:pt x="3415" y="448"/>
                  </a:cubicBezTo>
                  <a:cubicBezTo>
                    <a:pt x="4260" y="448"/>
                    <a:pt x="5270" y="391"/>
                    <a:pt x="6417" y="215"/>
                  </a:cubicBezTo>
                  <a:cubicBezTo>
                    <a:pt x="6432" y="215"/>
                    <a:pt x="6440" y="200"/>
                    <a:pt x="6440" y="184"/>
                  </a:cubicBezTo>
                  <a:cubicBezTo>
                    <a:pt x="6436" y="169"/>
                    <a:pt x="6425" y="162"/>
                    <a:pt x="6409" y="162"/>
                  </a:cubicBezTo>
                  <a:lnTo>
                    <a:pt x="6406" y="162"/>
                  </a:lnTo>
                  <a:cubicBezTo>
                    <a:pt x="5285" y="330"/>
                    <a:pt x="4287" y="391"/>
                    <a:pt x="3434" y="391"/>
                  </a:cubicBezTo>
                  <a:cubicBezTo>
                    <a:pt x="1289" y="391"/>
                    <a:pt x="58" y="5"/>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2237450" y="4439475"/>
              <a:ext cx="76600" cy="88550"/>
            </a:xfrm>
            <a:custGeom>
              <a:avLst/>
              <a:gdLst/>
              <a:ahLst/>
              <a:cxnLst/>
              <a:rect l="l" t="t" r="r" b="b"/>
              <a:pathLst>
                <a:path w="3064" h="3542" extrusionOk="0">
                  <a:moveTo>
                    <a:pt x="2830" y="58"/>
                  </a:moveTo>
                  <a:lnTo>
                    <a:pt x="2830" y="58"/>
                  </a:lnTo>
                  <a:cubicBezTo>
                    <a:pt x="2849" y="329"/>
                    <a:pt x="2995" y="2620"/>
                    <a:pt x="2773" y="3048"/>
                  </a:cubicBezTo>
                  <a:cubicBezTo>
                    <a:pt x="2631" y="3320"/>
                    <a:pt x="1951" y="3484"/>
                    <a:pt x="1335" y="3484"/>
                  </a:cubicBezTo>
                  <a:cubicBezTo>
                    <a:pt x="1247" y="3484"/>
                    <a:pt x="1163" y="3484"/>
                    <a:pt x="1083" y="3476"/>
                  </a:cubicBezTo>
                  <a:cubicBezTo>
                    <a:pt x="620" y="3438"/>
                    <a:pt x="318" y="3300"/>
                    <a:pt x="253" y="3102"/>
                  </a:cubicBezTo>
                  <a:cubicBezTo>
                    <a:pt x="69" y="2539"/>
                    <a:pt x="219" y="352"/>
                    <a:pt x="238" y="92"/>
                  </a:cubicBezTo>
                  <a:lnTo>
                    <a:pt x="2830" y="58"/>
                  </a:lnTo>
                  <a:close/>
                  <a:moveTo>
                    <a:pt x="2857" y="1"/>
                  </a:moveTo>
                  <a:lnTo>
                    <a:pt x="211" y="35"/>
                  </a:lnTo>
                  <a:cubicBezTo>
                    <a:pt x="196" y="35"/>
                    <a:pt x="184" y="46"/>
                    <a:pt x="180" y="62"/>
                  </a:cubicBezTo>
                  <a:cubicBezTo>
                    <a:pt x="176" y="161"/>
                    <a:pt x="1" y="2513"/>
                    <a:pt x="199" y="3121"/>
                  </a:cubicBezTo>
                  <a:cubicBezTo>
                    <a:pt x="299" y="3423"/>
                    <a:pt x="792" y="3507"/>
                    <a:pt x="1075" y="3530"/>
                  </a:cubicBezTo>
                  <a:cubicBezTo>
                    <a:pt x="1163" y="3537"/>
                    <a:pt x="1251" y="3541"/>
                    <a:pt x="1339" y="3541"/>
                  </a:cubicBezTo>
                  <a:cubicBezTo>
                    <a:pt x="1970" y="3541"/>
                    <a:pt x="2666" y="3373"/>
                    <a:pt x="2823" y="3075"/>
                  </a:cubicBezTo>
                  <a:cubicBezTo>
                    <a:pt x="3063" y="2608"/>
                    <a:pt x="2891" y="131"/>
                    <a:pt x="2884" y="27"/>
                  </a:cubicBezTo>
                  <a:cubicBezTo>
                    <a:pt x="2884" y="12"/>
                    <a:pt x="2868"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a:off x="2258400" y="4617100"/>
              <a:ext cx="20650" cy="60625"/>
            </a:xfrm>
            <a:custGeom>
              <a:avLst/>
              <a:gdLst/>
              <a:ahLst/>
              <a:cxnLst/>
              <a:rect l="l" t="t" r="r" b="b"/>
              <a:pathLst>
                <a:path w="826" h="2425" extrusionOk="0">
                  <a:moveTo>
                    <a:pt x="264" y="0"/>
                  </a:moveTo>
                  <a:cubicBezTo>
                    <a:pt x="249" y="0"/>
                    <a:pt x="237" y="12"/>
                    <a:pt x="237" y="27"/>
                  </a:cubicBezTo>
                  <a:cubicBezTo>
                    <a:pt x="237" y="600"/>
                    <a:pt x="161" y="1162"/>
                    <a:pt x="88" y="1705"/>
                  </a:cubicBezTo>
                  <a:cubicBezTo>
                    <a:pt x="57" y="1927"/>
                    <a:pt x="27" y="2157"/>
                    <a:pt x="0" y="2386"/>
                  </a:cubicBezTo>
                  <a:cubicBezTo>
                    <a:pt x="4" y="2375"/>
                    <a:pt x="15" y="2363"/>
                    <a:pt x="27" y="2363"/>
                  </a:cubicBezTo>
                  <a:lnTo>
                    <a:pt x="34" y="2363"/>
                  </a:lnTo>
                  <a:cubicBezTo>
                    <a:pt x="50" y="2367"/>
                    <a:pt x="57" y="2382"/>
                    <a:pt x="57" y="2398"/>
                  </a:cubicBezTo>
                  <a:lnTo>
                    <a:pt x="50" y="2421"/>
                  </a:lnTo>
                  <a:cubicBezTo>
                    <a:pt x="57" y="2424"/>
                    <a:pt x="69" y="2424"/>
                    <a:pt x="76" y="2424"/>
                  </a:cubicBezTo>
                  <a:cubicBezTo>
                    <a:pt x="184" y="2424"/>
                    <a:pt x="409" y="2394"/>
                    <a:pt x="535" y="2149"/>
                  </a:cubicBezTo>
                  <a:cubicBezTo>
                    <a:pt x="696" y="1843"/>
                    <a:pt x="799" y="608"/>
                    <a:pt x="826" y="57"/>
                  </a:cubicBezTo>
                  <a:cubicBezTo>
                    <a:pt x="826" y="42"/>
                    <a:pt x="814" y="31"/>
                    <a:pt x="799" y="31"/>
                  </a:cubicBezTo>
                  <a:lnTo>
                    <a:pt x="795" y="31"/>
                  </a:lnTo>
                  <a:cubicBezTo>
                    <a:pt x="784" y="31"/>
                    <a:pt x="769" y="42"/>
                    <a:pt x="769" y="57"/>
                  </a:cubicBezTo>
                  <a:cubicBezTo>
                    <a:pt x="746" y="581"/>
                    <a:pt x="642" y="1828"/>
                    <a:pt x="486" y="2126"/>
                  </a:cubicBezTo>
                  <a:cubicBezTo>
                    <a:pt x="375" y="2340"/>
                    <a:pt x="180" y="2367"/>
                    <a:pt x="84" y="2367"/>
                  </a:cubicBezTo>
                  <a:lnTo>
                    <a:pt x="61" y="2367"/>
                  </a:lnTo>
                  <a:cubicBezTo>
                    <a:pt x="84" y="2145"/>
                    <a:pt x="115" y="1927"/>
                    <a:pt x="141" y="1713"/>
                  </a:cubicBezTo>
                  <a:cubicBezTo>
                    <a:pt x="218" y="1166"/>
                    <a:pt x="291" y="604"/>
                    <a:pt x="294" y="27"/>
                  </a:cubicBezTo>
                  <a:cubicBezTo>
                    <a:pt x="294" y="12"/>
                    <a:pt x="283"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2252375" y="4707525"/>
              <a:ext cx="300" cy="700"/>
            </a:xfrm>
            <a:custGeom>
              <a:avLst/>
              <a:gdLst/>
              <a:ahLst/>
              <a:cxnLst/>
              <a:rect l="l" t="t" r="r" b="b"/>
              <a:pathLst>
                <a:path w="12" h="28" extrusionOk="0">
                  <a:moveTo>
                    <a:pt x="4" y="0"/>
                  </a:moveTo>
                  <a:lnTo>
                    <a:pt x="0" y="27"/>
                  </a:lnTo>
                  <a:lnTo>
                    <a:pt x="12" y="27"/>
                  </a:lnTo>
                  <a:cubicBezTo>
                    <a:pt x="8" y="12"/>
                    <a:pt x="4" y="0"/>
                    <a:pt x="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2251700" y="4676750"/>
              <a:ext cx="7950" cy="31475"/>
            </a:xfrm>
            <a:custGeom>
              <a:avLst/>
              <a:gdLst/>
              <a:ahLst/>
              <a:cxnLst/>
              <a:rect l="l" t="t" r="r" b="b"/>
              <a:pathLst>
                <a:path w="318" h="1259" extrusionOk="0">
                  <a:moveTo>
                    <a:pt x="268" y="0"/>
                  </a:moveTo>
                  <a:lnTo>
                    <a:pt x="4" y="1228"/>
                  </a:lnTo>
                  <a:cubicBezTo>
                    <a:pt x="0" y="1239"/>
                    <a:pt x="12" y="1254"/>
                    <a:pt x="27" y="1258"/>
                  </a:cubicBezTo>
                  <a:lnTo>
                    <a:pt x="31" y="1231"/>
                  </a:lnTo>
                  <a:cubicBezTo>
                    <a:pt x="31" y="1231"/>
                    <a:pt x="35" y="1243"/>
                    <a:pt x="39" y="1258"/>
                  </a:cubicBezTo>
                  <a:cubicBezTo>
                    <a:pt x="46" y="1258"/>
                    <a:pt x="58" y="1250"/>
                    <a:pt x="62" y="1239"/>
                  </a:cubicBezTo>
                  <a:lnTo>
                    <a:pt x="318" y="35"/>
                  </a:lnTo>
                  <a:lnTo>
                    <a:pt x="291" y="35"/>
                  </a:lnTo>
                  <a:cubicBezTo>
                    <a:pt x="276" y="31"/>
                    <a:pt x="268" y="19"/>
                    <a:pt x="268" y="4"/>
                  </a:cubicBezTo>
                  <a:cubicBezTo>
                    <a:pt x="268" y="4"/>
                    <a:pt x="268" y="4"/>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2258400" y="4676175"/>
              <a:ext cx="1450" cy="1450"/>
            </a:xfrm>
            <a:custGeom>
              <a:avLst/>
              <a:gdLst/>
              <a:ahLst/>
              <a:cxnLst/>
              <a:rect l="l" t="t" r="r" b="b"/>
              <a:pathLst>
                <a:path w="58" h="58" extrusionOk="0">
                  <a:moveTo>
                    <a:pt x="27" y="0"/>
                  </a:moveTo>
                  <a:cubicBezTo>
                    <a:pt x="15" y="0"/>
                    <a:pt x="4" y="12"/>
                    <a:pt x="0" y="23"/>
                  </a:cubicBezTo>
                  <a:cubicBezTo>
                    <a:pt x="0" y="27"/>
                    <a:pt x="0" y="27"/>
                    <a:pt x="0" y="27"/>
                  </a:cubicBezTo>
                  <a:cubicBezTo>
                    <a:pt x="0" y="42"/>
                    <a:pt x="8" y="54"/>
                    <a:pt x="23" y="58"/>
                  </a:cubicBezTo>
                  <a:lnTo>
                    <a:pt x="50" y="58"/>
                  </a:lnTo>
                  <a:lnTo>
                    <a:pt x="57" y="35"/>
                  </a:lnTo>
                  <a:cubicBezTo>
                    <a:pt x="57" y="19"/>
                    <a:pt x="50" y="4"/>
                    <a:pt x="34" y="0"/>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2166800" y="4429150"/>
              <a:ext cx="143700" cy="207475"/>
            </a:xfrm>
            <a:custGeom>
              <a:avLst/>
              <a:gdLst/>
              <a:ahLst/>
              <a:cxnLst/>
              <a:rect l="l" t="t" r="r" b="b"/>
              <a:pathLst>
                <a:path w="5748" h="8299" extrusionOk="0">
                  <a:moveTo>
                    <a:pt x="1901" y="1"/>
                  </a:moveTo>
                  <a:cubicBezTo>
                    <a:pt x="1400" y="10"/>
                    <a:pt x="880" y="175"/>
                    <a:pt x="377" y="175"/>
                  </a:cubicBezTo>
                  <a:cubicBezTo>
                    <a:pt x="251" y="175"/>
                    <a:pt x="125" y="164"/>
                    <a:pt x="1" y="138"/>
                  </a:cubicBezTo>
                  <a:lnTo>
                    <a:pt x="1" y="138"/>
                  </a:lnTo>
                  <a:cubicBezTo>
                    <a:pt x="1" y="138"/>
                    <a:pt x="1003" y="4188"/>
                    <a:pt x="1324" y="4715"/>
                  </a:cubicBezTo>
                  <a:cubicBezTo>
                    <a:pt x="1611" y="5189"/>
                    <a:pt x="5580" y="8298"/>
                    <a:pt x="5580" y="8298"/>
                  </a:cubicBezTo>
                  <a:lnTo>
                    <a:pt x="5748" y="7392"/>
                  </a:lnTo>
                  <a:lnTo>
                    <a:pt x="2632" y="4073"/>
                  </a:lnTo>
                  <a:lnTo>
                    <a:pt x="190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2163175" y="4347800"/>
              <a:ext cx="65500" cy="129425"/>
            </a:xfrm>
            <a:custGeom>
              <a:avLst/>
              <a:gdLst/>
              <a:ahLst/>
              <a:cxnLst/>
              <a:rect l="l" t="t" r="r" b="b"/>
              <a:pathLst>
                <a:path w="2620" h="5177" extrusionOk="0">
                  <a:moveTo>
                    <a:pt x="1706" y="1"/>
                  </a:moveTo>
                  <a:cubicBezTo>
                    <a:pt x="1706" y="1"/>
                    <a:pt x="1010" y="153"/>
                    <a:pt x="654" y="662"/>
                  </a:cubicBezTo>
                  <a:cubicBezTo>
                    <a:pt x="249" y="1239"/>
                    <a:pt x="1" y="3304"/>
                    <a:pt x="96" y="4918"/>
                  </a:cubicBezTo>
                  <a:cubicBezTo>
                    <a:pt x="347" y="5102"/>
                    <a:pt x="659" y="5176"/>
                    <a:pt x="981" y="5176"/>
                  </a:cubicBezTo>
                  <a:cubicBezTo>
                    <a:pt x="1621" y="5176"/>
                    <a:pt x="2302" y="4883"/>
                    <a:pt x="2620" y="4578"/>
                  </a:cubicBezTo>
                  <a:cubicBezTo>
                    <a:pt x="2570" y="3599"/>
                    <a:pt x="2402" y="2627"/>
                    <a:pt x="2142" y="1664"/>
                  </a:cubicBezTo>
                  <a:lnTo>
                    <a:pt x="1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2216525" y="4388725"/>
              <a:ext cx="12150" cy="64150"/>
            </a:xfrm>
            <a:custGeom>
              <a:avLst/>
              <a:gdLst/>
              <a:ahLst/>
              <a:cxnLst/>
              <a:rect l="l" t="t" r="r" b="b"/>
              <a:pathLst>
                <a:path w="486" h="2566" extrusionOk="0">
                  <a:moveTo>
                    <a:pt x="0" y="0"/>
                  </a:moveTo>
                  <a:lnTo>
                    <a:pt x="8" y="27"/>
                  </a:lnTo>
                  <a:cubicBezTo>
                    <a:pt x="233" y="868"/>
                    <a:pt x="390" y="1713"/>
                    <a:pt x="463" y="2566"/>
                  </a:cubicBezTo>
                  <a:cubicBezTo>
                    <a:pt x="471" y="2551"/>
                    <a:pt x="478" y="2535"/>
                    <a:pt x="486" y="2520"/>
                  </a:cubicBezTo>
                  <a:cubicBezTo>
                    <a:pt x="417" y="1713"/>
                    <a:pt x="264" y="872"/>
                    <a:pt x="35" y="19"/>
                  </a:cubicBezTo>
                  <a:cubicBezTo>
                    <a:pt x="31" y="8"/>
                    <a:pt x="19"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0"/>
            <p:cNvSpPr/>
            <p:nvPr/>
          </p:nvSpPr>
          <p:spPr>
            <a:xfrm>
              <a:off x="2228075" y="4451700"/>
              <a:ext cx="800" cy="2325"/>
            </a:xfrm>
            <a:custGeom>
              <a:avLst/>
              <a:gdLst/>
              <a:ahLst/>
              <a:cxnLst/>
              <a:rect l="l" t="t" r="r" b="b"/>
              <a:pathLst>
                <a:path w="32" h="93" extrusionOk="0">
                  <a:moveTo>
                    <a:pt x="24" y="1"/>
                  </a:moveTo>
                  <a:cubicBezTo>
                    <a:pt x="16" y="16"/>
                    <a:pt x="9" y="32"/>
                    <a:pt x="1" y="47"/>
                  </a:cubicBezTo>
                  <a:cubicBezTo>
                    <a:pt x="1" y="62"/>
                    <a:pt x="1" y="77"/>
                    <a:pt x="5" y="93"/>
                  </a:cubicBezTo>
                  <a:cubicBezTo>
                    <a:pt x="20" y="93"/>
                    <a:pt x="31" y="77"/>
                    <a:pt x="31" y="62"/>
                  </a:cubicBezTo>
                  <a:cubicBezTo>
                    <a:pt x="28" y="43"/>
                    <a:pt x="28" y="24"/>
                    <a:pt x="24" y="1"/>
                  </a:cubicBezTo>
                  <a:close/>
                </a:path>
              </a:pathLst>
            </a:custGeom>
            <a:solidFill>
              <a:srgbClr val="3B5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0"/>
            <p:cNvSpPr/>
            <p:nvPr/>
          </p:nvSpPr>
          <p:spPr>
            <a:xfrm>
              <a:off x="2215850" y="4388725"/>
              <a:ext cx="12350" cy="65300"/>
            </a:xfrm>
            <a:custGeom>
              <a:avLst/>
              <a:gdLst/>
              <a:ahLst/>
              <a:cxnLst/>
              <a:rect l="l" t="t" r="r" b="b"/>
              <a:pathLst>
                <a:path w="494" h="2612" extrusionOk="0">
                  <a:moveTo>
                    <a:pt x="27" y="0"/>
                  </a:moveTo>
                  <a:cubicBezTo>
                    <a:pt x="12" y="4"/>
                    <a:pt x="0" y="19"/>
                    <a:pt x="4" y="34"/>
                  </a:cubicBezTo>
                  <a:cubicBezTo>
                    <a:pt x="241" y="902"/>
                    <a:pt x="394" y="1763"/>
                    <a:pt x="463" y="2585"/>
                  </a:cubicBezTo>
                  <a:cubicBezTo>
                    <a:pt x="463" y="2600"/>
                    <a:pt x="475" y="2612"/>
                    <a:pt x="490" y="2612"/>
                  </a:cubicBezTo>
                  <a:lnTo>
                    <a:pt x="494" y="2612"/>
                  </a:lnTo>
                  <a:cubicBezTo>
                    <a:pt x="490" y="2596"/>
                    <a:pt x="490" y="2581"/>
                    <a:pt x="490" y="2566"/>
                  </a:cubicBezTo>
                  <a:cubicBezTo>
                    <a:pt x="417" y="1713"/>
                    <a:pt x="260" y="868"/>
                    <a:pt x="35" y="27"/>
                  </a:cubicBez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2288700" y="4345425"/>
              <a:ext cx="29075" cy="81450"/>
            </a:xfrm>
            <a:custGeom>
              <a:avLst/>
              <a:gdLst/>
              <a:ahLst/>
              <a:cxnLst/>
              <a:rect l="l" t="t" r="r" b="b"/>
              <a:pathLst>
                <a:path w="1163" h="3258" extrusionOk="0">
                  <a:moveTo>
                    <a:pt x="66" y="0"/>
                  </a:moveTo>
                  <a:cubicBezTo>
                    <a:pt x="27" y="0"/>
                    <a:pt x="2" y="5"/>
                    <a:pt x="0" y="15"/>
                  </a:cubicBezTo>
                  <a:cubicBezTo>
                    <a:pt x="390" y="1178"/>
                    <a:pt x="535" y="1992"/>
                    <a:pt x="589" y="3250"/>
                  </a:cubicBezTo>
                  <a:lnTo>
                    <a:pt x="1163" y="3258"/>
                  </a:lnTo>
                  <a:cubicBezTo>
                    <a:pt x="1052" y="2027"/>
                    <a:pt x="868" y="1197"/>
                    <a:pt x="520" y="99"/>
                  </a:cubicBezTo>
                  <a:cubicBezTo>
                    <a:pt x="526" y="60"/>
                    <a:pt x="207" y="0"/>
                    <a:pt x="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0"/>
            <p:cNvSpPr/>
            <p:nvPr/>
          </p:nvSpPr>
          <p:spPr>
            <a:xfrm>
              <a:off x="2306275" y="4613925"/>
              <a:ext cx="54325" cy="46750"/>
            </a:xfrm>
            <a:custGeom>
              <a:avLst/>
              <a:gdLst/>
              <a:ahLst/>
              <a:cxnLst/>
              <a:rect l="l" t="t" r="r" b="b"/>
              <a:pathLst>
                <a:path w="2173" h="1870" extrusionOk="0">
                  <a:moveTo>
                    <a:pt x="169" y="1"/>
                  </a:moveTo>
                  <a:lnTo>
                    <a:pt x="1" y="907"/>
                  </a:lnTo>
                  <a:cubicBezTo>
                    <a:pt x="1" y="907"/>
                    <a:pt x="146" y="1026"/>
                    <a:pt x="341" y="1159"/>
                  </a:cubicBezTo>
                  <a:cubicBezTo>
                    <a:pt x="479" y="1251"/>
                    <a:pt x="685" y="1481"/>
                    <a:pt x="781" y="1534"/>
                  </a:cubicBezTo>
                  <a:cubicBezTo>
                    <a:pt x="876" y="1588"/>
                    <a:pt x="1442" y="1829"/>
                    <a:pt x="1511" y="1852"/>
                  </a:cubicBezTo>
                  <a:cubicBezTo>
                    <a:pt x="1542" y="1860"/>
                    <a:pt x="1554" y="1869"/>
                    <a:pt x="1573" y="1869"/>
                  </a:cubicBezTo>
                  <a:cubicBezTo>
                    <a:pt x="1598" y="1869"/>
                    <a:pt x="1633" y="1855"/>
                    <a:pt x="1729" y="1806"/>
                  </a:cubicBezTo>
                  <a:cubicBezTo>
                    <a:pt x="1897" y="1718"/>
                    <a:pt x="2008" y="1576"/>
                    <a:pt x="2035" y="1507"/>
                  </a:cubicBezTo>
                  <a:cubicBezTo>
                    <a:pt x="2066" y="1442"/>
                    <a:pt x="2008" y="1427"/>
                    <a:pt x="2008" y="1427"/>
                  </a:cubicBezTo>
                  <a:cubicBezTo>
                    <a:pt x="2134" y="1343"/>
                    <a:pt x="2142" y="1293"/>
                    <a:pt x="2157" y="1137"/>
                  </a:cubicBezTo>
                  <a:cubicBezTo>
                    <a:pt x="2173" y="980"/>
                    <a:pt x="2119" y="819"/>
                    <a:pt x="2039" y="766"/>
                  </a:cubicBezTo>
                  <a:cubicBezTo>
                    <a:pt x="2027" y="757"/>
                    <a:pt x="2015" y="754"/>
                    <a:pt x="2004" y="754"/>
                  </a:cubicBezTo>
                  <a:cubicBezTo>
                    <a:pt x="1944" y="754"/>
                    <a:pt x="1901" y="854"/>
                    <a:pt x="1901" y="854"/>
                  </a:cubicBezTo>
                  <a:cubicBezTo>
                    <a:pt x="1893" y="855"/>
                    <a:pt x="1884" y="856"/>
                    <a:pt x="1875" y="856"/>
                  </a:cubicBezTo>
                  <a:cubicBezTo>
                    <a:pt x="1723" y="856"/>
                    <a:pt x="1409" y="689"/>
                    <a:pt x="1370" y="559"/>
                  </a:cubicBezTo>
                  <a:cubicBezTo>
                    <a:pt x="1355" y="507"/>
                    <a:pt x="1401" y="493"/>
                    <a:pt x="1471" y="493"/>
                  </a:cubicBezTo>
                  <a:cubicBezTo>
                    <a:pt x="1551" y="493"/>
                    <a:pt x="1662" y="512"/>
                    <a:pt x="1750" y="512"/>
                  </a:cubicBezTo>
                  <a:cubicBezTo>
                    <a:pt x="1789" y="512"/>
                    <a:pt x="1823" y="508"/>
                    <a:pt x="1848" y="498"/>
                  </a:cubicBezTo>
                  <a:cubicBezTo>
                    <a:pt x="1978" y="441"/>
                    <a:pt x="2016" y="295"/>
                    <a:pt x="1928" y="284"/>
                  </a:cubicBezTo>
                  <a:cubicBezTo>
                    <a:pt x="1786" y="261"/>
                    <a:pt x="1679" y="184"/>
                    <a:pt x="1595" y="165"/>
                  </a:cubicBezTo>
                  <a:cubicBezTo>
                    <a:pt x="1554" y="155"/>
                    <a:pt x="1482" y="151"/>
                    <a:pt x="1408" y="151"/>
                  </a:cubicBezTo>
                  <a:cubicBezTo>
                    <a:pt x="1323" y="151"/>
                    <a:pt x="1237" y="156"/>
                    <a:pt x="1194" y="158"/>
                  </a:cubicBezTo>
                  <a:cubicBezTo>
                    <a:pt x="1113" y="161"/>
                    <a:pt x="876" y="368"/>
                    <a:pt x="773" y="425"/>
                  </a:cubicBezTo>
                  <a:cubicBezTo>
                    <a:pt x="768" y="428"/>
                    <a:pt x="761" y="429"/>
                    <a:pt x="753" y="429"/>
                  </a:cubicBezTo>
                  <a:cubicBezTo>
                    <a:pt x="618" y="429"/>
                    <a:pt x="169" y="1"/>
                    <a:pt x="169" y="1"/>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0"/>
            <p:cNvSpPr/>
            <p:nvPr/>
          </p:nvSpPr>
          <p:spPr>
            <a:xfrm>
              <a:off x="2338975" y="4638650"/>
              <a:ext cx="21625" cy="5700"/>
            </a:xfrm>
            <a:custGeom>
              <a:avLst/>
              <a:gdLst/>
              <a:ahLst/>
              <a:cxnLst/>
              <a:rect l="l" t="t" r="r" b="b"/>
              <a:pathLst>
                <a:path w="865" h="228" extrusionOk="0">
                  <a:moveTo>
                    <a:pt x="847" y="1"/>
                  </a:moveTo>
                  <a:cubicBezTo>
                    <a:pt x="841" y="1"/>
                    <a:pt x="836" y="4"/>
                    <a:pt x="830" y="10"/>
                  </a:cubicBezTo>
                  <a:cubicBezTo>
                    <a:pt x="758" y="148"/>
                    <a:pt x="559" y="182"/>
                    <a:pt x="471" y="193"/>
                  </a:cubicBezTo>
                  <a:cubicBezTo>
                    <a:pt x="467" y="194"/>
                    <a:pt x="462" y="195"/>
                    <a:pt x="457" y="195"/>
                  </a:cubicBezTo>
                  <a:cubicBezTo>
                    <a:pt x="363" y="195"/>
                    <a:pt x="118" y="68"/>
                    <a:pt x="27" y="18"/>
                  </a:cubicBezTo>
                  <a:cubicBezTo>
                    <a:pt x="24" y="16"/>
                    <a:pt x="20" y="15"/>
                    <a:pt x="17" y="15"/>
                  </a:cubicBezTo>
                  <a:cubicBezTo>
                    <a:pt x="11" y="15"/>
                    <a:pt x="6" y="17"/>
                    <a:pt x="4" y="21"/>
                  </a:cubicBezTo>
                  <a:cubicBezTo>
                    <a:pt x="0" y="29"/>
                    <a:pt x="4" y="40"/>
                    <a:pt x="12" y="44"/>
                  </a:cubicBezTo>
                  <a:cubicBezTo>
                    <a:pt x="46" y="63"/>
                    <a:pt x="341" y="228"/>
                    <a:pt x="459" y="228"/>
                  </a:cubicBezTo>
                  <a:lnTo>
                    <a:pt x="478" y="228"/>
                  </a:lnTo>
                  <a:cubicBezTo>
                    <a:pt x="566" y="213"/>
                    <a:pt x="777" y="178"/>
                    <a:pt x="861" y="25"/>
                  </a:cubicBezTo>
                  <a:cubicBezTo>
                    <a:pt x="865" y="18"/>
                    <a:pt x="861" y="10"/>
                    <a:pt x="853" y="2"/>
                  </a:cubicBezTo>
                  <a:cubicBezTo>
                    <a:pt x="851" y="1"/>
                    <a:pt x="849" y="1"/>
                    <a:pt x="84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0"/>
            <p:cNvSpPr/>
            <p:nvPr/>
          </p:nvSpPr>
          <p:spPr>
            <a:xfrm>
              <a:off x="2338500" y="4648225"/>
              <a:ext cx="18475" cy="3875"/>
            </a:xfrm>
            <a:custGeom>
              <a:avLst/>
              <a:gdLst/>
              <a:ahLst/>
              <a:cxnLst/>
              <a:rect l="l" t="t" r="r" b="b"/>
              <a:pathLst>
                <a:path w="739" h="155" extrusionOk="0">
                  <a:moveTo>
                    <a:pt x="19" y="0"/>
                  </a:moveTo>
                  <a:cubicBezTo>
                    <a:pt x="12" y="0"/>
                    <a:pt x="7" y="4"/>
                    <a:pt x="4" y="9"/>
                  </a:cubicBezTo>
                  <a:cubicBezTo>
                    <a:pt x="0" y="21"/>
                    <a:pt x="4" y="28"/>
                    <a:pt x="12" y="32"/>
                  </a:cubicBezTo>
                  <a:cubicBezTo>
                    <a:pt x="46" y="47"/>
                    <a:pt x="314" y="155"/>
                    <a:pt x="432" y="155"/>
                  </a:cubicBezTo>
                  <a:cubicBezTo>
                    <a:pt x="444" y="155"/>
                    <a:pt x="455" y="151"/>
                    <a:pt x="463" y="151"/>
                  </a:cubicBezTo>
                  <a:cubicBezTo>
                    <a:pt x="555" y="124"/>
                    <a:pt x="723" y="70"/>
                    <a:pt x="723" y="70"/>
                  </a:cubicBezTo>
                  <a:cubicBezTo>
                    <a:pt x="734" y="67"/>
                    <a:pt x="738" y="59"/>
                    <a:pt x="734" y="47"/>
                  </a:cubicBezTo>
                  <a:cubicBezTo>
                    <a:pt x="732" y="42"/>
                    <a:pt x="727" y="38"/>
                    <a:pt x="721" y="38"/>
                  </a:cubicBezTo>
                  <a:cubicBezTo>
                    <a:pt x="719" y="38"/>
                    <a:pt x="717" y="39"/>
                    <a:pt x="715" y="40"/>
                  </a:cubicBezTo>
                  <a:cubicBezTo>
                    <a:pt x="712" y="40"/>
                    <a:pt x="543" y="93"/>
                    <a:pt x="455" y="120"/>
                  </a:cubicBezTo>
                  <a:cubicBezTo>
                    <a:pt x="449" y="122"/>
                    <a:pt x="442" y="123"/>
                    <a:pt x="433" y="123"/>
                  </a:cubicBezTo>
                  <a:cubicBezTo>
                    <a:pt x="342" y="123"/>
                    <a:pt x="114" y="37"/>
                    <a:pt x="27" y="2"/>
                  </a:cubicBezTo>
                  <a:cubicBezTo>
                    <a:pt x="24" y="1"/>
                    <a:pt x="21" y="0"/>
                    <a:pt x="1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p:nvPr/>
          </p:nvSpPr>
          <p:spPr>
            <a:xfrm>
              <a:off x="2337825" y="4653950"/>
              <a:ext cx="15900" cy="4850"/>
            </a:xfrm>
            <a:custGeom>
              <a:avLst/>
              <a:gdLst/>
              <a:ahLst/>
              <a:cxnLst/>
              <a:rect l="l" t="t" r="r" b="b"/>
              <a:pathLst>
                <a:path w="636" h="194" extrusionOk="0">
                  <a:moveTo>
                    <a:pt x="21" y="1"/>
                  </a:moveTo>
                  <a:cubicBezTo>
                    <a:pt x="14" y="1"/>
                    <a:pt x="7" y="4"/>
                    <a:pt x="4" y="10"/>
                  </a:cubicBezTo>
                  <a:cubicBezTo>
                    <a:pt x="1" y="17"/>
                    <a:pt x="4" y="29"/>
                    <a:pt x="12" y="29"/>
                  </a:cubicBezTo>
                  <a:cubicBezTo>
                    <a:pt x="16" y="33"/>
                    <a:pt x="264" y="147"/>
                    <a:pt x="364" y="182"/>
                  </a:cubicBezTo>
                  <a:cubicBezTo>
                    <a:pt x="379" y="189"/>
                    <a:pt x="398" y="193"/>
                    <a:pt x="417" y="193"/>
                  </a:cubicBezTo>
                  <a:cubicBezTo>
                    <a:pt x="513" y="193"/>
                    <a:pt x="620" y="121"/>
                    <a:pt x="624" y="117"/>
                  </a:cubicBezTo>
                  <a:cubicBezTo>
                    <a:pt x="631" y="113"/>
                    <a:pt x="635" y="101"/>
                    <a:pt x="631" y="94"/>
                  </a:cubicBezTo>
                  <a:cubicBezTo>
                    <a:pt x="627" y="89"/>
                    <a:pt x="623" y="87"/>
                    <a:pt x="618" y="87"/>
                  </a:cubicBezTo>
                  <a:cubicBezTo>
                    <a:pt x="615" y="87"/>
                    <a:pt x="612" y="88"/>
                    <a:pt x="609" y="90"/>
                  </a:cubicBezTo>
                  <a:cubicBezTo>
                    <a:pt x="605" y="90"/>
                    <a:pt x="503" y="159"/>
                    <a:pt x="419" y="159"/>
                  </a:cubicBezTo>
                  <a:cubicBezTo>
                    <a:pt x="403" y="159"/>
                    <a:pt x="389" y="156"/>
                    <a:pt x="375" y="151"/>
                  </a:cubicBezTo>
                  <a:cubicBezTo>
                    <a:pt x="280" y="117"/>
                    <a:pt x="27" y="2"/>
                    <a:pt x="27" y="2"/>
                  </a:cubicBezTo>
                  <a:cubicBezTo>
                    <a:pt x="25" y="1"/>
                    <a:pt x="23" y="1"/>
                    <a:pt x="2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0"/>
            <p:cNvSpPr/>
            <p:nvPr/>
          </p:nvSpPr>
          <p:spPr>
            <a:xfrm>
              <a:off x="2213850" y="4343125"/>
              <a:ext cx="37575" cy="84425"/>
            </a:xfrm>
            <a:custGeom>
              <a:avLst/>
              <a:gdLst/>
              <a:ahLst/>
              <a:cxnLst/>
              <a:rect l="l" t="t" r="r" b="b"/>
              <a:pathLst>
                <a:path w="1503" h="3377" extrusionOk="0">
                  <a:moveTo>
                    <a:pt x="474" y="0"/>
                  </a:moveTo>
                  <a:cubicBezTo>
                    <a:pt x="474" y="0"/>
                    <a:pt x="54" y="31"/>
                    <a:pt x="27" y="134"/>
                  </a:cubicBezTo>
                  <a:cubicBezTo>
                    <a:pt x="0" y="233"/>
                    <a:pt x="696" y="1660"/>
                    <a:pt x="1036" y="3377"/>
                  </a:cubicBezTo>
                  <a:lnTo>
                    <a:pt x="1503" y="3361"/>
                  </a:lnTo>
                  <a:cubicBezTo>
                    <a:pt x="1503" y="3361"/>
                    <a:pt x="1189" y="1836"/>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0"/>
          <p:cNvSpPr/>
          <p:nvPr/>
        </p:nvSpPr>
        <p:spPr>
          <a:xfrm>
            <a:off x="3262325" y="3005150"/>
            <a:ext cx="511950" cy="338125"/>
          </a:xfrm>
          <a:custGeom>
            <a:avLst/>
            <a:gdLst/>
            <a:ahLst/>
            <a:cxnLst/>
            <a:rect l="l" t="t" r="r" b="b"/>
            <a:pathLst>
              <a:path w="20478" h="13525" extrusionOk="0">
                <a:moveTo>
                  <a:pt x="0" y="0"/>
                </a:moveTo>
                <a:lnTo>
                  <a:pt x="13049" y="95"/>
                </a:lnTo>
                <a:lnTo>
                  <a:pt x="20478" y="13525"/>
                </a:lnTo>
                <a:lnTo>
                  <a:pt x="7334" y="13430"/>
                </a:lnTo>
                <a:close/>
              </a:path>
            </a:pathLst>
          </a:custGeom>
          <a:solidFill>
            <a:srgbClr val="3C384D">
              <a:alpha val="11390"/>
            </a:srgbClr>
          </a:solidFill>
          <a:ln>
            <a:noFill/>
          </a:ln>
        </p:spPr>
      </p:sp>
      <p:sp>
        <p:nvSpPr>
          <p:cNvPr id="2" name="Content Placeholder 2">
            <a:extLst>
              <a:ext uri="{FF2B5EF4-FFF2-40B4-BE49-F238E27FC236}">
                <a16:creationId xmlns:a16="http://schemas.microsoft.com/office/drawing/2014/main" id="{B4E10593-520C-70F0-7E0A-9DFB6CDAFD1F}"/>
              </a:ext>
            </a:extLst>
          </p:cNvPr>
          <p:cNvSpPr txBox="1">
            <a:spLocks/>
          </p:cNvSpPr>
          <p:nvPr/>
        </p:nvSpPr>
        <p:spPr>
          <a:xfrm>
            <a:off x="4937626" y="1380904"/>
            <a:ext cx="4592116" cy="2992038"/>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err="1">
                <a:solidFill>
                  <a:schemeClr val="dk1"/>
                </a:solidFill>
                <a:latin typeface="Times New Roman" panose="02020603050405020304" pitchFamily="18" charset="0"/>
                <a:cs typeface="Times New Roman" panose="02020603050405020304" pitchFamily="18" charset="0"/>
                <a:sym typeface="Archivo"/>
              </a:rPr>
              <a:t>Usecases</a:t>
            </a:r>
            <a:r>
              <a:rPr lang="en-US" sz="1800" b="1" dirty="0">
                <a:solidFill>
                  <a:schemeClr val="dk1"/>
                </a:solidFill>
                <a:latin typeface="Times New Roman" panose="02020603050405020304" pitchFamily="18" charset="0"/>
                <a:cs typeface="Times New Roman" panose="02020603050405020304" pitchFamily="18" charset="0"/>
                <a:sym typeface="Archivo"/>
              </a:rPr>
              <a:t> worked on:</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Search for Worker </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Schedule Worker</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Request service fee from customer </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Send service request details to worker </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Send account statement to worker</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Record workers attendance </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Request complete payment from customer </a:t>
            </a:r>
          </a:p>
          <a:p>
            <a:pPr marL="285750" indent="-285750">
              <a:buFont typeface="Courier New" panose="02070309020205020404" pitchFamily="49" charset="0"/>
              <a:buChar char="o"/>
            </a:pPr>
            <a:r>
              <a:rPr lang="en-US" sz="1800" dirty="0">
                <a:solidFill>
                  <a:schemeClr val="dk1"/>
                </a:solidFill>
                <a:latin typeface="Times New Roman" panose="02020603050405020304" pitchFamily="18" charset="0"/>
                <a:cs typeface="Times New Roman" panose="02020603050405020304" pitchFamily="18" charset="0"/>
                <a:sym typeface="Archivo"/>
              </a:rPr>
              <a:t>Monitor the work status</a:t>
            </a:r>
          </a:p>
          <a:p>
            <a:r>
              <a:rPr lang="en-US" sz="1800" b="1" dirty="0" err="1">
                <a:solidFill>
                  <a:schemeClr val="dk1"/>
                </a:solidFill>
                <a:latin typeface="Times New Roman" panose="02020603050405020304" pitchFamily="18" charset="0"/>
                <a:cs typeface="Times New Roman" panose="02020603050405020304" pitchFamily="18" charset="0"/>
                <a:sym typeface="Archivo"/>
              </a:rPr>
              <a:t>Usecase</a:t>
            </a:r>
            <a:r>
              <a:rPr lang="en-US" sz="1800" b="1" dirty="0">
                <a:solidFill>
                  <a:schemeClr val="dk1"/>
                </a:solidFill>
                <a:latin typeface="Times New Roman" panose="02020603050405020304" pitchFamily="18" charset="0"/>
                <a:cs typeface="Times New Roman" panose="02020603050405020304" pitchFamily="18" charset="0"/>
                <a:sym typeface="Archivo"/>
              </a:rPr>
              <a:t>: Search for worker</a:t>
            </a: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7"/>
          <p:cNvSpPr/>
          <p:nvPr/>
        </p:nvSpPr>
        <p:spPr>
          <a:xfrm rot="-4619042">
            <a:off x="6600213" y="1134745"/>
            <a:ext cx="3488569" cy="3740821"/>
          </a:xfrm>
          <a:custGeom>
            <a:avLst/>
            <a:gdLst/>
            <a:ahLst/>
            <a:cxnLst/>
            <a:rect l="l" t="t" r="r" b="b"/>
            <a:pathLst>
              <a:path w="26589" h="28514" extrusionOk="0">
                <a:moveTo>
                  <a:pt x="18148" y="1"/>
                </a:moveTo>
                <a:cubicBezTo>
                  <a:pt x="15723" y="1"/>
                  <a:pt x="13308" y="349"/>
                  <a:pt x="11938" y="600"/>
                </a:cubicBezTo>
                <a:cubicBezTo>
                  <a:pt x="7921" y="1353"/>
                  <a:pt x="3949" y="3453"/>
                  <a:pt x="1895" y="6991"/>
                </a:cubicBezTo>
                <a:cubicBezTo>
                  <a:pt x="343" y="9661"/>
                  <a:pt x="1" y="12903"/>
                  <a:pt x="434" y="15938"/>
                </a:cubicBezTo>
                <a:cubicBezTo>
                  <a:pt x="845" y="18997"/>
                  <a:pt x="1986" y="21896"/>
                  <a:pt x="3219" y="24726"/>
                </a:cubicBezTo>
                <a:cubicBezTo>
                  <a:pt x="3881" y="26255"/>
                  <a:pt x="4748" y="27922"/>
                  <a:pt x="6346" y="28401"/>
                </a:cubicBezTo>
                <a:cubicBezTo>
                  <a:pt x="6616" y="28477"/>
                  <a:pt x="6888" y="28513"/>
                  <a:pt x="7159" y="28513"/>
                </a:cubicBezTo>
                <a:cubicBezTo>
                  <a:pt x="8587" y="28513"/>
                  <a:pt x="9977" y="27521"/>
                  <a:pt x="10706" y="26255"/>
                </a:cubicBezTo>
                <a:cubicBezTo>
                  <a:pt x="11573" y="24726"/>
                  <a:pt x="11710" y="22923"/>
                  <a:pt x="11824" y="21188"/>
                </a:cubicBezTo>
                <a:cubicBezTo>
                  <a:pt x="11938" y="19431"/>
                  <a:pt x="12052" y="17627"/>
                  <a:pt x="12851" y="16075"/>
                </a:cubicBezTo>
                <a:cubicBezTo>
                  <a:pt x="13741" y="14409"/>
                  <a:pt x="15339" y="13245"/>
                  <a:pt x="16983" y="12355"/>
                </a:cubicBezTo>
                <a:cubicBezTo>
                  <a:pt x="18649" y="11465"/>
                  <a:pt x="20429" y="10780"/>
                  <a:pt x="22004" y="9753"/>
                </a:cubicBezTo>
                <a:cubicBezTo>
                  <a:pt x="23579" y="8748"/>
                  <a:pt x="25017" y="7287"/>
                  <a:pt x="25474" y="5461"/>
                </a:cubicBezTo>
                <a:cubicBezTo>
                  <a:pt x="26588" y="1047"/>
                  <a:pt x="22352" y="1"/>
                  <a:pt x="18148" y="1"/>
                </a:cubicBezTo>
                <a:close/>
              </a:path>
            </a:pathLst>
          </a:custGeom>
          <a:solidFill>
            <a:srgbClr val="3C384D">
              <a:alpha val="11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7"/>
          <p:cNvSpPr txBox="1">
            <a:spLocks noGrp="1"/>
          </p:cNvSpPr>
          <p:nvPr>
            <p:ph type="title"/>
          </p:nvPr>
        </p:nvSpPr>
        <p:spPr>
          <a:xfrm>
            <a:off x="640497" y="10403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rgbClr val="000000"/>
                </a:solidFill>
                <a:latin typeface="Times New Roman" panose="02020603050405020304" pitchFamily="18" charset="0"/>
                <a:cs typeface="Times New Roman" panose="02020603050405020304" pitchFamily="18" charset="0"/>
              </a:rPr>
              <a:t>Activity Diagram:</a:t>
            </a:r>
            <a:endParaRPr b="0" dirty="0"/>
          </a:p>
        </p:txBody>
      </p:sp>
      <p:pic>
        <p:nvPicPr>
          <p:cNvPr id="4" name="Content Placeholder 3" descr="A diagram of a system">
            <a:extLst>
              <a:ext uri="{FF2B5EF4-FFF2-40B4-BE49-F238E27FC236}">
                <a16:creationId xmlns:a16="http://schemas.microsoft.com/office/drawing/2014/main" id="{37FE3E8B-8A25-FD96-29FE-A212F551895A}"/>
              </a:ext>
            </a:extLst>
          </p:cNvPr>
          <p:cNvPicPr>
            <a:picLocks noGrp="1" noChangeAspect="1"/>
          </p:cNvPicPr>
          <p:nvPr>
            <p:ph idx="1"/>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906048" y="1005089"/>
            <a:ext cx="4515505" cy="3555078"/>
          </a:xfrm>
          <a:prstGeom prst="rect">
            <a:avLst/>
          </a:prstGeom>
          <a:ln>
            <a:noFill/>
          </a:ln>
          <a:effectLst>
            <a:outerShdw blurRad="292100" dist="139700" dir="2700000" algn="tl" rotWithShape="0">
              <a:srgbClr val="333333">
                <a:alpha val="65000"/>
              </a:srgbClr>
            </a:outerShdw>
          </a:effectLst>
        </p:spPr>
      </p:pic>
      <p:grpSp>
        <p:nvGrpSpPr>
          <p:cNvPr id="5" name="Google Shape;326;p30">
            <a:extLst>
              <a:ext uri="{FF2B5EF4-FFF2-40B4-BE49-F238E27FC236}">
                <a16:creationId xmlns:a16="http://schemas.microsoft.com/office/drawing/2014/main" id="{45E2BF63-C9D1-6E84-412C-3BB5A70181AF}"/>
              </a:ext>
            </a:extLst>
          </p:cNvPr>
          <p:cNvGrpSpPr/>
          <p:nvPr/>
        </p:nvGrpSpPr>
        <p:grpSpPr>
          <a:xfrm>
            <a:off x="5679043" y="1551473"/>
            <a:ext cx="3464957" cy="3293396"/>
            <a:chOff x="2102850" y="4207300"/>
            <a:chExt cx="978525" cy="930075"/>
          </a:xfrm>
        </p:grpSpPr>
        <p:sp>
          <p:nvSpPr>
            <p:cNvPr id="6" name="Google Shape;327;p30">
              <a:extLst>
                <a:ext uri="{FF2B5EF4-FFF2-40B4-BE49-F238E27FC236}">
                  <a16:creationId xmlns:a16="http://schemas.microsoft.com/office/drawing/2014/main" id="{0B956F2A-C39E-4C9C-0E16-1257E8E2CEEB}"/>
                </a:ext>
              </a:extLst>
            </p:cNvPr>
            <p:cNvSpPr/>
            <p:nvPr/>
          </p:nvSpPr>
          <p:spPr>
            <a:xfrm>
              <a:off x="2312600" y="4419975"/>
              <a:ext cx="137275" cy="128500"/>
            </a:xfrm>
            <a:custGeom>
              <a:avLst/>
              <a:gdLst/>
              <a:ahLst/>
              <a:cxnLst/>
              <a:rect l="l" t="t" r="r" b="b"/>
              <a:pathLst>
                <a:path w="5491" h="5140" extrusionOk="0">
                  <a:moveTo>
                    <a:pt x="1457" y="0"/>
                  </a:moveTo>
                  <a:cubicBezTo>
                    <a:pt x="826" y="58"/>
                    <a:pt x="642" y="1568"/>
                    <a:pt x="0" y="1614"/>
                  </a:cubicBezTo>
                  <a:cubicBezTo>
                    <a:pt x="0" y="1614"/>
                    <a:pt x="394" y="4658"/>
                    <a:pt x="784" y="4964"/>
                  </a:cubicBezTo>
                  <a:cubicBezTo>
                    <a:pt x="959" y="5101"/>
                    <a:pt x="1532" y="5139"/>
                    <a:pt x="2109" y="5139"/>
                  </a:cubicBezTo>
                  <a:cubicBezTo>
                    <a:pt x="2815" y="5139"/>
                    <a:pt x="3529" y="5082"/>
                    <a:pt x="3529" y="5082"/>
                  </a:cubicBezTo>
                  <a:lnTo>
                    <a:pt x="5491" y="4669"/>
                  </a:lnTo>
                  <a:cubicBezTo>
                    <a:pt x="5491" y="4669"/>
                    <a:pt x="5296" y="4100"/>
                    <a:pt x="4803" y="4015"/>
                  </a:cubicBezTo>
                  <a:cubicBezTo>
                    <a:pt x="4738" y="4004"/>
                    <a:pt x="4675" y="4000"/>
                    <a:pt x="4612" y="4000"/>
                  </a:cubicBezTo>
                  <a:cubicBezTo>
                    <a:pt x="4195" y="4000"/>
                    <a:pt x="3826" y="4211"/>
                    <a:pt x="3583" y="4218"/>
                  </a:cubicBezTo>
                  <a:cubicBezTo>
                    <a:pt x="3581" y="4218"/>
                    <a:pt x="3579" y="4218"/>
                    <a:pt x="3577" y="4218"/>
                  </a:cubicBezTo>
                  <a:cubicBezTo>
                    <a:pt x="3279" y="4218"/>
                    <a:pt x="1717" y="3641"/>
                    <a:pt x="1717" y="3641"/>
                  </a:cubicBezTo>
                  <a:cubicBezTo>
                    <a:pt x="1717" y="3641"/>
                    <a:pt x="1537" y="1392"/>
                    <a:pt x="1457"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8;p30">
              <a:extLst>
                <a:ext uri="{FF2B5EF4-FFF2-40B4-BE49-F238E27FC236}">
                  <a16:creationId xmlns:a16="http://schemas.microsoft.com/office/drawing/2014/main" id="{446736B7-B6DD-4835-3A26-768B094B29BA}"/>
                </a:ext>
              </a:extLst>
            </p:cNvPr>
            <p:cNvSpPr/>
            <p:nvPr/>
          </p:nvSpPr>
          <p:spPr>
            <a:xfrm>
              <a:off x="2219600" y="4207300"/>
              <a:ext cx="88625" cy="74475"/>
            </a:xfrm>
            <a:custGeom>
              <a:avLst/>
              <a:gdLst/>
              <a:ahLst/>
              <a:cxnLst/>
              <a:rect l="l" t="t" r="r" b="b"/>
              <a:pathLst>
                <a:path w="3545" h="2979" extrusionOk="0">
                  <a:moveTo>
                    <a:pt x="1885" y="0"/>
                  </a:moveTo>
                  <a:cubicBezTo>
                    <a:pt x="1803" y="0"/>
                    <a:pt x="1720" y="27"/>
                    <a:pt x="1632" y="80"/>
                  </a:cubicBezTo>
                  <a:cubicBezTo>
                    <a:pt x="1299" y="276"/>
                    <a:pt x="1100" y="452"/>
                    <a:pt x="855" y="452"/>
                  </a:cubicBezTo>
                  <a:cubicBezTo>
                    <a:pt x="807" y="452"/>
                    <a:pt x="759" y="446"/>
                    <a:pt x="707" y="432"/>
                  </a:cubicBezTo>
                  <a:cubicBezTo>
                    <a:pt x="694" y="428"/>
                    <a:pt x="682" y="427"/>
                    <a:pt x="669" y="427"/>
                  </a:cubicBezTo>
                  <a:cubicBezTo>
                    <a:pt x="353" y="427"/>
                    <a:pt x="1" y="1442"/>
                    <a:pt x="30" y="1739"/>
                  </a:cubicBezTo>
                  <a:cubicBezTo>
                    <a:pt x="61" y="2045"/>
                    <a:pt x="103" y="2978"/>
                    <a:pt x="103" y="2978"/>
                  </a:cubicBezTo>
                  <a:lnTo>
                    <a:pt x="646" y="2149"/>
                  </a:lnTo>
                  <a:lnTo>
                    <a:pt x="1147" y="1108"/>
                  </a:lnTo>
                  <a:lnTo>
                    <a:pt x="3319" y="2588"/>
                  </a:lnTo>
                  <a:cubicBezTo>
                    <a:pt x="3292" y="2569"/>
                    <a:pt x="3426" y="2003"/>
                    <a:pt x="3433" y="1954"/>
                  </a:cubicBezTo>
                  <a:cubicBezTo>
                    <a:pt x="3479" y="1621"/>
                    <a:pt x="3544" y="1196"/>
                    <a:pt x="3475" y="868"/>
                  </a:cubicBezTo>
                  <a:cubicBezTo>
                    <a:pt x="3449" y="753"/>
                    <a:pt x="3387" y="638"/>
                    <a:pt x="3284" y="573"/>
                  </a:cubicBezTo>
                  <a:cubicBezTo>
                    <a:pt x="3158" y="493"/>
                    <a:pt x="2997" y="493"/>
                    <a:pt x="2852" y="470"/>
                  </a:cubicBezTo>
                  <a:cubicBezTo>
                    <a:pt x="2577" y="424"/>
                    <a:pt x="2382" y="286"/>
                    <a:pt x="2175" y="118"/>
                  </a:cubicBezTo>
                  <a:cubicBezTo>
                    <a:pt x="2080" y="40"/>
                    <a:pt x="1984"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9;p30">
              <a:extLst>
                <a:ext uri="{FF2B5EF4-FFF2-40B4-BE49-F238E27FC236}">
                  <a16:creationId xmlns:a16="http://schemas.microsoft.com/office/drawing/2014/main" id="{5CD0117A-4E32-7E25-4001-7CFECF1B64F4}"/>
                </a:ext>
              </a:extLst>
            </p:cNvPr>
            <p:cNvSpPr/>
            <p:nvPr/>
          </p:nvSpPr>
          <p:spPr>
            <a:xfrm>
              <a:off x="2235625" y="4297625"/>
              <a:ext cx="50325" cy="94450"/>
            </a:xfrm>
            <a:custGeom>
              <a:avLst/>
              <a:gdLst/>
              <a:ahLst/>
              <a:cxnLst/>
              <a:rect l="l" t="t" r="r" b="b"/>
              <a:pathLst>
                <a:path w="2013" h="3778" extrusionOk="0">
                  <a:moveTo>
                    <a:pt x="2001" y="0"/>
                  </a:moveTo>
                  <a:lnTo>
                    <a:pt x="1" y="348"/>
                  </a:lnTo>
                  <a:lnTo>
                    <a:pt x="35" y="3778"/>
                  </a:lnTo>
                  <a:lnTo>
                    <a:pt x="2012" y="3300"/>
                  </a:lnTo>
                  <a:lnTo>
                    <a:pt x="2001" y="0"/>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0;p30">
              <a:extLst>
                <a:ext uri="{FF2B5EF4-FFF2-40B4-BE49-F238E27FC236}">
                  <a16:creationId xmlns:a16="http://schemas.microsoft.com/office/drawing/2014/main" id="{1B3FF1F8-7F95-6625-6EA5-EA29A41C735E}"/>
                </a:ext>
              </a:extLst>
            </p:cNvPr>
            <p:cNvSpPr/>
            <p:nvPr/>
          </p:nvSpPr>
          <p:spPr>
            <a:xfrm>
              <a:off x="2226550" y="4222675"/>
              <a:ext cx="84825" cy="112150"/>
            </a:xfrm>
            <a:custGeom>
              <a:avLst/>
              <a:gdLst/>
              <a:ahLst/>
              <a:cxnLst/>
              <a:rect l="l" t="t" r="r" b="b"/>
              <a:pathLst>
                <a:path w="3393" h="4486" extrusionOk="0">
                  <a:moveTo>
                    <a:pt x="1561" y="0"/>
                  </a:moveTo>
                  <a:cubicBezTo>
                    <a:pt x="314" y="0"/>
                    <a:pt x="1" y="991"/>
                    <a:pt x="1" y="2795"/>
                  </a:cubicBezTo>
                  <a:cubicBezTo>
                    <a:pt x="1" y="3532"/>
                    <a:pt x="1478" y="4485"/>
                    <a:pt x="2062" y="4485"/>
                  </a:cubicBezTo>
                  <a:cubicBezTo>
                    <a:pt x="2063" y="4485"/>
                    <a:pt x="2064" y="4485"/>
                    <a:pt x="2066" y="4485"/>
                  </a:cubicBezTo>
                  <a:cubicBezTo>
                    <a:pt x="2643" y="4478"/>
                    <a:pt x="2983" y="4111"/>
                    <a:pt x="3155" y="2769"/>
                  </a:cubicBezTo>
                  <a:cubicBezTo>
                    <a:pt x="3392" y="945"/>
                    <a:pt x="2807" y="0"/>
                    <a:pt x="1561"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1;p30">
              <a:extLst>
                <a:ext uri="{FF2B5EF4-FFF2-40B4-BE49-F238E27FC236}">
                  <a16:creationId xmlns:a16="http://schemas.microsoft.com/office/drawing/2014/main" id="{0EBD8305-15D4-8BC7-F373-063BE8E27F76}"/>
                </a:ext>
              </a:extLst>
            </p:cNvPr>
            <p:cNvSpPr/>
            <p:nvPr/>
          </p:nvSpPr>
          <p:spPr>
            <a:xfrm>
              <a:off x="2249025" y="4322025"/>
              <a:ext cx="35775" cy="13475"/>
            </a:xfrm>
            <a:custGeom>
              <a:avLst/>
              <a:gdLst/>
              <a:ahLst/>
              <a:cxnLst/>
              <a:rect l="l" t="t" r="r" b="b"/>
              <a:pathLst>
                <a:path w="1431" h="539" extrusionOk="0">
                  <a:moveTo>
                    <a:pt x="35" y="0"/>
                  </a:moveTo>
                  <a:cubicBezTo>
                    <a:pt x="25" y="0"/>
                    <a:pt x="16" y="5"/>
                    <a:pt x="12" y="14"/>
                  </a:cubicBezTo>
                  <a:cubicBezTo>
                    <a:pt x="0" y="26"/>
                    <a:pt x="4" y="45"/>
                    <a:pt x="19" y="53"/>
                  </a:cubicBezTo>
                  <a:cubicBezTo>
                    <a:pt x="448" y="351"/>
                    <a:pt x="895" y="538"/>
                    <a:pt x="1159" y="538"/>
                  </a:cubicBezTo>
                  <a:lnTo>
                    <a:pt x="1167" y="538"/>
                  </a:lnTo>
                  <a:cubicBezTo>
                    <a:pt x="1254" y="538"/>
                    <a:pt x="1331" y="531"/>
                    <a:pt x="1407" y="511"/>
                  </a:cubicBezTo>
                  <a:cubicBezTo>
                    <a:pt x="1423" y="508"/>
                    <a:pt x="1430" y="492"/>
                    <a:pt x="1427" y="477"/>
                  </a:cubicBezTo>
                  <a:cubicBezTo>
                    <a:pt x="1423" y="464"/>
                    <a:pt x="1411" y="453"/>
                    <a:pt x="1398" y="453"/>
                  </a:cubicBezTo>
                  <a:cubicBezTo>
                    <a:pt x="1396" y="453"/>
                    <a:pt x="1394" y="454"/>
                    <a:pt x="1392" y="454"/>
                  </a:cubicBezTo>
                  <a:cubicBezTo>
                    <a:pt x="1323" y="473"/>
                    <a:pt x="1247" y="481"/>
                    <a:pt x="1167" y="481"/>
                  </a:cubicBezTo>
                  <a:lnTo>
                    <a:pt x="1159" y="481"/>
                  </a:lnTo>
                  <a:cubicBezTo>
                    <a:pt x="910" y="481"/>
                    <a:pt x="467" y="290"/>
                    <a:pt x="54" y="7"/>
                  </a:cubicBezTo>
                  <a:cubicBezTo>
                    <a:pt x="48" y="2"/>
                    <a:pt x="41" y="0"/>
                    <a:pt x="3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2;p30">
              <a:extLst>
                <a:ext uri="{FF2B5EF4-FFF2-40B4-BE49-F238E27FC236}">
                  <a16:creationId xmlns:a16="http://schemas.microsoft.com/office/drawing/2014/main" id="{12468975-E52A-2AEA-674E-83AE8E64D8E6}"/>
                </a:ext>
              </a:extLst>
            </p:cNvPr>
            <p:cNvSpPr/>
            <p:nvPr/>
          </p:nvSpPr>
          <p:spPr>
            <a:xfrm>
              <a:off x="2225300" y="4222475"/>
              <a:ext cx="82925" cy="66950"/>
            </a:xfrm>
            <a:custGeom>
              <a:avLst/>
              <a:gdLst/>
              <a:ahLst/>
              <a:cxnLst/>
              <a:rect l="l" t="t" r="r" b="b"/>
              <a:pathLst>
                <a:path w="3317" h="2678" extrusionOk="0">
                  <a:moveTo>
                    <a:pt x="1611" y="1"/>
                  </a:moveTo>
                  <a:cubicBezTo>
                    <a:pt x="448" y="1"/>
                    <a:pt x="1" y="696"/>
                    <a:pt x="28" y="2257"/>
                  </a:cubicBezTo>
                  <a:lnTo>
                    <a:pt x="406" y="2677"/>
                  </a:lnTo>
                  <a:cubicBezTo>
                    <a:pt x="406" y="2452"/>
                    <a:pt x="678" y="2127"/>
                    <a:pt x="754" y="1817"/>
                  </a:cubicBezTo>
                  <a:cubicBezTo>
                    <a:pt x="831" y="1503"/>
                    <a:pt x="961" y="956"/>
                    <a:pt x="1236" y="861"/>
                  </a:cubicBezTo>
                  <a:cubicBezTo>
                    <a:pt x="1304" y="836"/>
                    <a:pt x="1377" y="827"/>
                    <a:pt x="1452" y="827"/>
                  </a:cubicBezTo>
                  <a:cubicBezTo>
                    <a:pt x="1655" y="827"/>
                    <a:pt x="1874" y="894"/>
                    <a:pt x="2070" y="899"/>
                  </a:cubicBezTo>
                  <a:cubicBezTo>
                    <a:pt x="2074" y="899"/>
                    <a:pt x="2079" y="899"/>
                    <a:pt x="2083" y="899"/>
                  </a:cubicBezTo>
                  <a:cubicBezTo>
                    <a:pt x="2273" y="899"/>
                    <a:pt x="2374" y="842"/>
                    <a:pt x="2560" y="842"/>
                  </a:cubicBezTo>
                  <a:cubicBezTo>
                    <a:pt x="2625" y="842"/>
                    <a:pt x="2702" y="849"/>
                    <a:pt x="2796" y="869"/>
                  </a:cubicBezTo>
                  <a:cubicBezTo>
                    <a:pt x="3228" y="964"/>
                    <a:pt x="3255" y="1786"/>
                    <a:pt x="3255" y="1786"/>
                  </a:cubicBezTo>
                  <a:cubicBezTo>
                    <a:pt x="3316" y="188"/>
                    <a:pt x="2781" y="1"/>
                    <a:pt x="16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3;p30">
              <a:extLst>
                <a:ext uri="{FF2B5EF4-FFF2-40B4-BE49-F238E27FC236}">
                  <a16:creationId xmlns:a16="http://schemas.microsoft.com/office/drawing/2014/main" id="{48B8081A-2244-1CF9-AFED-C5121F98D68F}"/>
                </a:ext>
              </a:extLst>
            </p:cNvPr>
            <p:cNvSpPr/>
            <p:nvPr/>
          </p:nvSpPr>
          <p:spPr>
            <a:xfrm>
              <a:off x="2218525" y="4274150"/>
              <a:ext cx="20375" cy="27275"/>
            </a:xfrm>
            <a:custGeom>
              <a:avLst/>
              <a:gdLst/>
              <a:ahLst/>
              <a:cxnLst/>
              <a:rect l="l" t="t" r="r" b="b"/>
              <a:pathLst>
                <a:path w="815" h="1091" extrusionOk="0">
                  <a:moveTo>
                    <a:pt x="378" y="0"/>
                  </a:moveTo>
                  <a:cubicBezTo>
                    <a:pt x="360" y="0"/>
                    <a:pt x="341" y="3"/>
                    <a:pt x="322" y="10"/>
                  </a:cubicBezTo>
                  <a:cubicBezTo>
                    <a:pt x="150" y="67"/>
                    <a:pt x="0" y="369"/>
                    <a:pt x="96" y="660"/>
                  </a:cubicBezTo>
                  <a:cubicBezTo>
                    <a:pt x="177" y="912"/>
                    <a:pt x="355" y="1091"/>
                    <a:pt x="514" y="1091"/>
                  </a:cubicBezTo>
                  <a:cubicBezTo>
                    <a:pt x="536" y="1091"/>
                    <a:pt x="557" y="1087"/>
                    <a:pt x="578" y="1081"/>
                  </a:cubicBezTo>
                  <a:cubicBezTo>
                    <a:pt x="750" y="1023"/>
                    <a:pt x="815" y="744"/>
                    <a:pt x="719" y="453"/>
                  </a:cubicBezTo>
                  <a:cubicBezTo>
                    <a:pt x="634" y="195"/>
                    <a:pt x="522" y="0"/>
                    <a:pt x="378" y="0"/>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4;p30">
              <a:extLst>
                <a:ext uri="{FF2B5EF4-FFF2-40B4-BE49-F238E27FC236}">
                  <a16:creationId xmlns:a16="http://schemas.microsoft.com/office/drawing/2014/main" id="{E2CB74AF-2984-3EC9-BA9E-C964AA9AF386}"/>
                </a:ext>
              </a:extLst>
            </p:cNvPr>
            <p:cNvSpPr/>
            <p:nvPr/>
          </p:nvSpPr>
          <p:spPr>
            <a:xfrm>
              <a:off x="2268225" y="4279550"/>
              <a:ext cx="5875" cy="9300"/>
            </a:xfrm>
            <a:custGeom>
              <a:avLst/>
              <a:gdLst/>
              <a:ahLst/>
              <a:cxnLst/>
              <a:rect l="l" t="t" r="r" b="b"/>
              <a:pathLst>
                <a:path w="235" h="372" extrusionOk="0">
                  <a:moveTo>
                    <a:pt x="120" y="0"/>
                  </a:moveTo>
                  <a:cubicBezTo>
                    <a:pt x="118" y="0"/>
                    <a:pt x="117" y="0"/>
                    <a:pt x="116" y="0"/>
                  </a:cubicBezTo>
                  <a:cubicBezTo>
                    <a:pt x="51" y="0"/>
                    <a:pt x="1" y="84"/>
                    <a:pt x="1" y="188"/>
                  </a:cubicBezTo>
                  <a:cubicBezTo>
                    <a:pt x="1" y="287"/>
                    <a:pt x="54" y="371"/>
                    <a:pt x="119" y="371"/>
                  </a:cubicBezTo>
                  <a:cubicBezTo>
                    <a:pt x="181" y="371"/>
                    <a:pt x="234" y="287"/>
                    <a:pt x="234" y="184"/>
                  </a:cubicBezTo>
                  <a:cubicBezTo>
                    <a:pt x="230"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5;p30">
              <a:extLst>
                <a:ext uri="{FF2B5EF4-FFF2-40B4-BE49-F238E27FC236}">
                  <a16:creationId xmlns:a16="http://schemas.microsoft.com/office/drawing/2014/main" id="{32510A29-E2C1-2A68-8DB1-CBB2CA3B8DF9}"/>
                </a:ext>
              </a:extLst>
            </p:cNvPr>
            <p:cNvSpPr/>
            <p:nvPr/>
          </p:nvSpPr>
          <p:spPr>
            <a:xfrm>
              <a:off x="2297575" y="4279550"/>
              <a:ext cx="5850" cy="9300"/>
            </a:xfrm>
            <a:custGeom>
              <a:avLst/>
              <a:gdLst/>
              <a:ahLst/>
              <a:cxnLst/>
              <a:rect l="l" t="t" r="r" b="b"/>
              <a:pathLst>
                <a:path w="234" h="372" extrusionOk="0">
                  <a:moveTo>
                    <a:pt x="120" y="0"/>
                  </a:moveTo>
                  <a:cubicBezTo>
                    <a:pt x="118" y="0"/>
                    <a:pt x="117" y="0"/>
                    <a:pt x="115" y="0"/>
                  </a:cubicBezTo>
                  <a:cubicBezTo>
                    <a:pt x="54" y="0"/>
                    <a:pt x="1" y="84"/>
                    <a:pt x="5" y="188"/>
                  </a:cubicBezTo>
                  <a:cubicBezTo>
                    <a:pt x="5" y="287"/>
                    <a:pt x="54" y="371"/>
                    <a:pt x="119" y="371"/>
                  </a:cubicBezTo>
                  <a:cubicBezTo>
                    <a:pt x="184" y="371"/>
                    <a:pt x="234" y="287"/>
                    <a:pt x="234" y="184"/>
                  </a:cubicBezTo>
                  <a:cubicBezTo>
                    <a:pt x="234" y="83"/>
                    <a:pt x="183"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6;p30">
              <a:extLst>
                <a:ext uri="{FF2B5EF4-FFF2-40B4-BE49-F238E27FC236}">
                  <a16:creationId xmlns:a16="http://schemas.microsoft.com/office/drawing/2014/main" id="{A0BB6DE2-14B8-602A-AC90-49047275D677}"/>
                </a:ext>
              </a:extLst>
            </p:cNvPr>
            <p:cNvSpPr/>
            <p:nvPr/>
          </p:nvSpPr>
          <p:spPr>
            <a:xfrm>
              <a:off x="2279125" y="4308900"/>
              <a:ext cx="13025" cy="3175"/>
            </a:xfrm>
            <a:custGeom>
              <a:avLst/>
              <a:gdLst/>
              <a:ahLst/>
              <a:cxnLst/>
              <a:rect l="l" t="t" r="r" b="b"/>
              <a:pathLst>
                <a:path w="521" h="127" extrusionOk="0">
                  <a:moveTo>
                    <a:pt x="485" y="0"/>
                  </a:moveTo>
                  <a:cubicBezTo>
                    <a:pt x="480" y="0"/>
                    <a:pt x="475" y="1"/>
                    <a:pt x="471" y="4"/>
                  </a:cubicBezTo>
                  <a:cubicBezTo>
                    <a:pt x="412" y="46"/>
                    <a:pt x="341" y="67"/>
                    <a:pt x="268" y="67"/>
                  </a:cubicBezTo>
                  <a:cubicBezTo>
                    <a:pt x="195" y="67"/>
                    <a:pt x="119" y="46"/>
                    <a:pt x="50" y="4"/>
                  </a:cubicBezTo>
                  <a:cubicBezTo>
                    <a:pt x="47" y="2"/>
                    <a:pt x="42" y="0"/>
                    <a:pt x="37" y="0"/>
                  </a:cubicBezTo>
                  <a:cubicBezTo>
                    <a:pt x="28" y="0"/>
                    <a:pt x="17" y="5"/>
                    <a:pt x="12" y="16"/>
                  </a:cubicBezTo>
                  <a:cubicBezTo>
                    <a:pt x="1" y="27"/>
                    <a:pt x="8" y="46"/>
                    <a:pt x="20" y="54"/>
                  </a:cubicBezTo>
                  <a:cubicBezTo>
                    <a:pt x="100" y="103"/>
                    <a:pt x="184" y="126"/>
                    <a:pt x="268" y="126"/>
                  </a:cubicBezTo>
                  <a:cubicBezTo>
                    <a:pt x="353" y="126"/>
                    <a:pt x="437" y="103"/>
                    <a:pt x="502" y="54"/>
                  </a:cubicBezTo>
                  <a:cubicBezTo>
                    <a:pt x="517" y="46"/>
                    <a:pt x="521" y="27"/>
                    <a:pt x="509" y="12"/>
                  </a:cubicBezTo>
                  <a:cubicBezTo>
                    <a:pt x="504" y="4"/>
                    <a:pt x="495" y="0"/>
                    <a:pt x="485"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7;p30">
              <a:extLst>
                <a:ext uri="{FF2B5EF4-FFF2-40B4-BE49-F238E27FC236}">
                  <a16:creationId xmlns:a16="http://schemas.microsoft.com/office/drawing/2014/main" id="{EAAC7CC1-C653-F1AD-D9C0-1527EB9C3B13}"/>
                </a:ext>
              </a:extLst>
            </p:cNvPr>
            <p:cNvSpPr/>
            <p:nvPr/>
          </p:nvSpPr>
          <p:spPr>
            <a:xfrm>
              <a:off x="2260025" y="4266300"/>
              <a:ext cx="17400" cy="5900"/>
            </a:xfrm>
            <a:custGeom>
              <a:avLst/>
              <a:gdLst/>
              <a:ahLst/>
              <a:cxnLst/>
              <a:rect l="l" t="t" r="r" b="b"/>
              <a:pathLst>
                <a:path w="696" h="236" extrusionOk="0">
                  <a:moveTo>
                    <a:pt x="403" y="0"/>
                  </a:moveTo>
                  <a:cubicBezTo>
                    <a:pt x="381" y="0"/>
                    <a:pt x="359" y="1"/>
                    <a:pt x="336" y="3"/>
                  </a:cubicBezTo>
                  <a:cubicBezTo>
                    <a:pt x="283" y="10"/>
                    <a:pt x="229" y="22"/>
                    <a:pt x="180" y="37"/>
                  </a:cubicBezTo>
                  <a:cubicBezTo>
                    <a:pt x="153" y="49"/>
                    <a:pt x="130" y="60"/>
                    <a:pt x="107" y="71"/>
                  </a:cubicBezTo>
                  <a:cubicBezTo>
                    <a:pt x="96" y="75"/>
                    <a:pt x="84" y="83"/>
                    <a:pt x="73" y="91"/>
                  </a:cubicBezTo>
                  <a:cubicBezTo>
                    <a:pt x="61" y="98"/>
                    <a:pt x="50" y="106"/>
                    <a:pt x="38" y="114"/>
                  </a:cubicBezTo>
                  <a:cubicBezTo>
                    <a:pt x="11" y="133"/>
                    <a:pt x="0" y="171"/>
                    <a:pt x="19" y="202"/>
                  </a:cubicBezTo>
                  <a:cubicBezTo>
                    <a:pt x="31" y="224"/>
                    <a:pt x="54" y="236"/>
                    <a:pt x="76" y="236"/>
                  </a:cubicBezTo>
                  <a:lnTo>
                    <a:pt x="99" y="236"/>
                  </a:lnTo>
                  <a:cubicBezTo>
                    <a:pt x="107" y="236"/>
                    <a:pt x="119" y="232"/>
                    <a:pt x="130" y="232"/>
                  </a:cubicBezTo>
                  <a:lnTo>
                    <a:pt x="161" y="228"/>
                  </a:lnTo>
                  <a:cubicBezTo>
                    <a:pt x="184" y="224"/>
                    <a:pt x="203" y="221"/>
                    <a:pt x="226" y="217"/>
                  </a:cubicBezTo>
                  <a:cubicBezTo>
                    <a:pt x="268" y="213"/>
                    <a:pt x="310" y="209"/>
                    <a:pt x="352" y="205"/>
                  </a:cubicBezTo>
                  <a:cubicBezTo>
                    <a:pt x="398" y="202"/>
                    <a:pt x="440" y="198"/>
                    <a:pt x="482" y="198"/>
                  </a:cubicBezTo>
                  <a:cubicBezTo>
                    <a:pt x="528" y="198"/>
                    <a:pt x="570" y="198"/>
                    <a:pt x="616" y="194"/>
                  </a:cubicBezTo>
                  <a:lnTo>
                    <a:pt x="619" y="194"/>
                  </a:lnTo>
                  <a:cubicBezTo>
                    <a:pt x="658" y="194"/>
                    <a:pt x="692" y="163"/>
                    <a:pt x="696" y="121"/>
                  </a:cubicBezTo>
                  <a:cubicBezTo>
                    <a:pt x="696" y="87"/>
                    <a:pt x="677" y="56"/>
                    <a:pt x="646" y="45"/>
                  </a:cubicBezTo>
                  <a:cubicBezTo>
                    <a:pt x="597" y="26"/>
                    <a:pt x="547" y="10"/>
                    <a:pt x="493" y="6"/>
                  </a:cubicBezTo>
                  <a:cubicBezTo>
                    <a:pt x="464" y="2"/>
                    <a:pt x="434" y="0"/>
                    <a:pt x="4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p30">
              <a:extLst>
                <a:ext uri="{FF2B5EF4-FFF2-40B4-BE49-F238E27FC236}">
                  <a16:creationId xmlns:a16="http://schemas.microsoft.com/office/drawing/2014/main" id="{84B3F56F-3A44-B3D7-9EA9-30EED5C05F52}"/>
                </a:ext>
              </a:extLst>
            </p:cNvPr>
            <p:cNvSpPr/>
            <p:nvPr/>
          </p:nvSpPr>
          <p:spPr>
            <a:xfrm>
              <a:off x="2293650" y="4266775"/>
              <a:ext cx="13025" cy="5525"/>
            </a:xfrm>
            <a:custGeom>
              <a:avLst/>
              <a:gdLst/>
              <a:ahLst/>
              <a:cxnLst/>
              <a:rect l="l" t="t" r="r" b="b"/>
              <a:pathLst>
                <a:path w="521" h="221" extrusionOk="0">
                  <a:moveTo>
                    <a:pt x="284" y="1"/>
                  </a:moveTo>
                  <a:cubicBezTo>
                    <a:pt x="257" y="1"/>
                    <a:pt x="230" y="3"/>
                    <a:pt x="204" y="7"/>
                  </a:cubicBezTo>
                  <a:cubicBezTo>
                    <a:pt x="154" y="10"/>
                    <a:pt x="100" y="26"/>
                    <a:pt x="51" y="45"/>
                  </a:cubicBezTo>
                  <a:cubicBezTo>
                    <a:pt x="24" y="56"/>
                    <a:pt x="1" y="87"/>
                    <a:pt x="5" y="121"/>
                  </a:cubicBezTo>
                  <a:cubicBezTo>
                    <a:pt x="5" y="160"/>
                    <a:pt x="39" y="190"/>
                    <a:pt x="81" y="194"/>
                  </a:cubicBezTo>
                  <a:cubicBezTo>
                    <a:pt x="127" y="198"/>
                    <a:pt x="173" y="198"/>
                    <a:pt x="215" y="198"/>
                  </a:cubicBezTo>
                  <a:cubicBezTo>
                    <a:pt x="257" y="202"/>
                    <a:pt x="303" y="202"/>
                    <a:pt x="345" y="205"/>
                  </a:cubicBezTo>
                  <a:cubicBezTo>
                    <a:pt x="383" y="209"/>
                    <a:pt x="483" y="213"/>
                    <a:pt x="521" y="221"/>
                  </a:cubicBezTo>
                  <a:cubicBezTo>
                    <a:pt x="521" y="152"/>
                    <a:pt x="517" y="87"/>
                    <a:pt x="513" y="22"/>
                  </a:cubicBezTo>
                  <a:cubicBezTo>
                    <a:pt x="483" y="14"/>
                    <a:pt x="395" y="10"/>
                    <a:pt x="364" y="7"/>
                  </a:cubicBezTo>
                  <a:cubicBezTo>
                    <a:pt x="337" y="3"/>
                    <a:pt x="311" y="1"/>
                    <a:pt x="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9;p30">
              <a:extLst>
                <a:ext uri="{FF2B5EF4-FFF2-40B4-BE49-F238E27FC236}">
                  <a16:creationId xmlns:a16="http://schemas.microsoft.com/office/drawing/2014/main" id="{188F5B47-F5B8-25E3-58E8-8796639AF92B}"/>
                </a:ext>
              </a:extLst>
            </p:cNvPr>
            <p:cNvSpPr/>
            <p:nvPr/>
          </p:nvSpPr>
          <p:spPr>
            <a:xfrm>
              <a:off x="2286675" y="4274550"/>
              <a:ext cx="7200" cy="25375"/>
            </a:xfrm>
            <a:custGeom>
              <a:avLst/>
              <a:gdLst/>
              <a:ahLst/>
              <a:cxnLst/>
              <a:rect l="l" t="t" r="r" b="b"/>
              <a:pathLst>
                <a:path w="288" h="1015" extrusionOk="0">
                  <a:moveTo>
                    <a:pt x="34" y="1"/>
                  </a:moveTo>
                  <a:cubicBezTo>
                    <a:pt x="32" y="1"/>
                    <a:pt x="30" y="1"/>
                    <a:pt x="28" y="2"/>
                  </a:cubicBezTo>
                  <a:cubicBezTo>
                    <a:pt x="12" y="5"/>
                    <a:pt x="1" y="21"/>
                    <a:pt x="5" y="36"/>
                  </a:cubicBezTo>
                  <a:cubicBezTo>
                    <a:pt x="5" y="40"/>
                    <a:pt x="54" y="281"/>
                    <a:pt x="108" y="468"/>
                  </a:cubicBezTo>
                  <a:cubicBezTo>
                    <a:pt x="123" y="522"/>
                    <a:pt x="142" y="571"/>
                    <a:pt x="158" y="617"/>
                  </a:cubicBezTo>
                  <a:cubicBezTo>
                    <a:pt x="192" y="732"/>
                    <a:pt x="226" y="827"/>
                    <a:pt x="211" y="870"/>
                  </a:cubicBezTo>
                  <a:cubicBezTo>
                    <a:pt x="180" y="945"/>
                    <a:pt x="111" y="955"/>
                    <a:pt x="74" y="955"/>
                  </a:cubicBezTo>
                  <a:cubicBezTo>
                    <a:pt x="61" y="955"/>
                    <a:pt x="52" y="954"/>
                    <a:pt x="51" y="954"/>
                  </a:cubicBezTo>
                  <a:cubicBezTo>
                    <a:pt x="48" y="953"/>
                    <a:pt x="46" y="953"/>
                    <a:pt x="43" y="953"/>
                  </a:cubicBezTo>
                  <a:cubicBezTo>
                    <a:pt x="28" y="953"/>
                    <a:pt x="16" y="963"/>
                    <a:pt x="16" y="977"/>
                  </a:cubicBezTo>
                  <a:cubicBezTo>
                    <a:pt x="12" y="992"/>
                    <a:pt x="24" y="1007"/>
                    <a:pt x="39" y="1011"/>
                  </a:cubicBezTo>
                  <a:cubicBezTo>
                    <a:pt x="51" y="1011"/>
                    <a:pt x="62" y="1015"/>
                    <a:pt x="77" y="1015"/>
                  </a:cubicBezTo>
                  <a:cubicBezTo>
                    <a:pt x="138" y="1015"/>
                    <a:pt x="226" y="988"/>
                    <a:pt x="265" y="889"/>
                  </a:cubicBezTo>
                  <a:cubicBezTo>
                    <a:pt x="288" y="827"/>
                    <a:pt x="257" y="732"/>
                    <a:pt x="211" y="598"/>
                  </a:cubicBezTo>
                  <a:cubicBezTo>
                    <a:pt x="196" y="552"/>
                    <a:pt x="181" y="502"/>
                    <a:pt x="165" y="449"/>
                  </a:cubicBezTo>
                  <a:cubicBezTo>
                    <a:pt x="112" y="269"/>
                    <a:pt x="62" y="28"/>
                    <a:pt x="62" y="24"/>
                  </a:cubicBezTo>
                  <a:cubicBezTo>
                    <a:pt x="59" y="11"/>
                    <a:pt x="47" y="1"/>
                    <a:pt x="34"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40;p30">
              <a:extLst>
                <a:ext uri="{FF2B5EF4-FFF2-40B4-BE49-F238E27FC236}">
                  <a16:creationId xmlns:a16="http://schemas.microsoft.com/office/drawing/2014/main" id="{A8D108BE-098D-EE04-576F-11E4067977FF}"/>
                </a:ext>
              </a:extLst>
            </p:cNvPr>
            <p:cNvSpPr/>
            <p:nvPr/>
          </p:nvSpPr>
          <p:spPr>
            <a:xfrm>
              <a:off x="2448425" y="5052300"/>
              <a:ext cx="91225" cy="85075"/>
            </a:xfrm>
            <a:custGeom>
              <a:avLst/>
              <a:gdLst/>
              <a:ahLst/>
              <a:cxnLst/>
              <a:rect l="l" t="t" r="r" b="b"/>
              <a:pathLst>
                <a:path w="3649" h="3403" extrusionOk="0">
                  <a:moveTo>
                    <a:pt x="3150" y="0"/>
                  </a:moveTo>
                  <a:cubicBezTo>
                    <a:pt x="3038" y="0"/>
                    <a:pt x="2926" y="41"/>
                    <a:pt x="2838" y="124"/>
                  </a:cubicBezTo>
                  <a:lnTo>
                    <a:pt x="192" y="2621"/>
                  </a:lnTo>
                  <a:cubicBezTo>
                    <a:pt x="8" y="2789"/>
                    <a:pt x="1" y="3076"/>
                    <a:pt x="173" y="3260"/>
                  </a:cubicBezTo>
                  <a:cubicBezTo>
                    <a:pt x="262" y="3355"/>
                    <a:pt x="382" y="3403"/>
                    <a:pt x="502" y="3403"/>
                  </a:cubicBezTo>
                  <a:cubicBezTo>
                    <a:pt x="614" y="3403"/>
                    <a:pt x="725" y="3361"/>
                    <a:pt x="811" y="3279"/>
                  </a:cubicBezTo>
                  <a:lnTo>
                    <a:pt x="3461" y="782"/>
                  </a:lnTo>
                  <a:cubicBezTo>
                    <a:pt x="3641" y="610"/>
                    <a:pt x="3649" y="323"/>
                    <a:pt x="3480" y="143"/>
                  </a:cubicBezTo>
                  <a:cubicBezTo>
                    <a:pt x="3391" y="48"/>
                    <a:pt x="327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41;p30">
              <a:extLst>
                <a:ext uri="{FF2B5EF4-FFF2-40B4-BE49-F238E27FC236}">
                  <a16:creationId xmlns:a16="http://schemas.microsoft.com/office/drawing/2014/main" id="{F95D63AD-E0D0-D66F-B78E-10223515AAA1}"/>
                </a:ext>
              </a:extLst>
            </p:cNvPr>
            <p:cNvSpPr/>
            <p:nvPr/>
          </p:nvSpPr>
          <p:spPr>
            <a:xfrm>
              <a:off x="2415450" y="4526800"/>
              <a:ext cx="91225" cy="85100"/>
            </a:xfrm>
            <a:custGeom>
              <a:avLst/>
              <a:gdLst/>
              <a:ahLst/>
              <a:cxnLst/>
              <a:rect l="l" t="t" r="r" b="b"/>
              <a:pathLst>
                <a:path w="3649" h="3404" extrusionOk="0">
                  <a:moveTo>
                    <a:pt x="3150" y="1"/>
                  </a:moveTo>
                  <a:cubicBezTo>
                    <a:pt x="3038" y="1"/>
                    <a:pt x="2926" y="42"/>
                    <a:pt x="2838" y="125"/>
                  </a:cubicBezTo>
                  <a:lnTo>
                    <a:pt x="192" y="2622"/>
                  </a:lnTo>
                  <a:cubicBezTo>
                    <a:pt x="8" y="2790"/>
                    <a:pt x="0" y="3077"/>
                    <a:pt x="173" y="3260"/>
                  </a:cubicBezTo>
                  <a:cubicBezTo>
                    <a:pt x="262" y="3355"/>
                    <a:pt x="382" y="3403"/>
                    <a:pt x="502" y="3403"/>
                  </a:cubicBezTo>
                  <a:cubicBezTo>
                    <a:pt x="613" y="3403"/>
                    <a:pt x="725" y="3362"/>
                    <a:pt x="811" y="3279"/>
                  </a:cubicBezTo>
                  <a:lnTo>
                    <a:pt x="3461" y="782"/>
                  </a:lnTo>
                  <a:cubicBezTo>
                    <a:pt x="3641" y="610"/>
                    <a:pt x="3648" y="324"/>
                    <a:pt x="3476" y="144"/>
                  </a:cubicBezTo>
                  <a:cubicBezTo>
                    <a:pt x="3389" y="49"/>
                    <a:pt x="3270" y="1"/>
                    <a:pt x="3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42;p30">
              <a:extLst>
                <a:ext uri="{FF2B5EF4-FFF2-40B4-BE49-F238E27FC236}">
                  <a16:creationId xmlns:a16="http://schemas.microsoft.com/office/drawing/2014/main" id="{E53A0FF8-8AFC-0E40-5689-7F5B52997A36}"/>
                </a:ext>
              </a:extLst>
            </p:cNvPr>
            <p:cNvSpPr/>
            <p:nvPr/>
          </p:nvSpPr>
          <p:spPr>
            <a:xfrm>
              <a:off x="2421000" y="4597400"/>
              <a:ext cx="73050" cy="205650"/>
            </a:xfrm>
            <a:custGeom>
              <a:avLst/>
              <a:gdLst/>
              <a:ahLst/>
              <a:cxnLst/>
              <a:rect l="l" t="t" r="r" b="b"/>
              <a:pathLst>
                <a:path w="2922" h="8226" extrusionOk="0">
                  <a:moveTo>
                    <a:pt x="0" y="0"/>
                  </a:moveTo>
                  <a:cubicBezTo>
                    <a:pt x="0" y="4937"/>
                    <a:pt x="2054" y="8091"/>
                    <a:pt x="2142" y="8225"/>
                  </a:cubicBezTo>
                  <a:lnTo>
                    <a:pt x="2922" y="7709"/>
                  </a:lnTo>
                  <a:cubicBezTo>
                    <a:pt x="2902" y="7678"/>
                    <a:pt x="941" y="4639"/>
                    <a:pt x="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43;p30">
              <a:extLst>
                <a:ext uri="{FF2B5EF4-FFF2-40B4-BE49-F238E27FC236}">
                  <a16:creationId xmlns:a16="http://schemas.microsoft.com/office/drawing/2014/main" id="{E3B0A9BD-3A4A-6A88-21C7-4E02D02AFF7F}"/>
                </a:ext>
              </a:extLst>
            </p:cNvPr>
            <p:cNvSpPr/>
            <p:nvPr/>
          </p:nvSpPr>
          <p:spPr>
            <a:xfrm>
              <a:off x="2813125" y="5071550"/>
              <a:ext cx="268250" cy="45525"/>
            </a:xfrm>
            <a:custGeom>
              <a:avLst/>
              <a:gdLst/>
              <a:ahLst/>
              <a:cxnLst/>
              <a:rect l="l" t="t" r="r" b="b"/>
              <a:pathLst>
                <a:path w="10730" h="1821" extrusionOk="0">
                  <a:moveTo>
                    <a:pt x="490" y="0"/>
                  </a:moveTo>
                  <a:cubicBezTo>
                    <a:pt x="218" y="0"/>
                    <a:pt x="0" y="218"/>
                    <a:pt x="0" y="490"/>
                  </a:cubicBezTo>
                  <a:lnTo>
                    <a:pt x="0" y="1327"/>
                  </a:lnTo>
                  <a:cubicBezTo>
                    <a:pt x="0" y="1599"/>
                    <a:pt x="218" y="1820"/>
                    <a:pt x="490" y="1820"/>
                  </a:cubicBezTo>
                  <a:lnTo>
                    <a:pt x="10237" y="1820"/>
                  </a:lnTo>
                  <a:cubicBezTo>
                    <a:pt x="10508" y="1820"/>
                    <a:pt x="10730" y="1599"/>
                    <a:pt x="10730" y="1327"/>
                  </a:cubicBezTo>
                  <a:lnTo>
                    <a:pt x="10730" y="490"/>
                  </a:lnTo>
                  <a:cubicBezTo>
                    <a:pt x="10730" y="218"/>
                    <a:pt x="10508"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4;p30">
              <a:extLst>
                <a:ext uri="{FF2B5EF4-FFF2-40B4-BE49-F238E27FC236}">
                  <a16:creationId xmlns:a16="http://schemas.microsoft.com/office/drawing/2014/main" id="{C8C10461-26BB-9A2B-2E9A-7A5BC84D44C0}"/>
                </a:ext>
              </a:extLst>
            </p:cNvPr>
            <p:cNvSpPr/>
            <p:nvPr/>
          </p:nvSpPr>
          <p:spPr>
            <a:xfrm>
              <a:off x="2813125" y="5050325"/>
              <a:ext cx="205250" cy="42475"/>
            </a:xfrm>
            <a:custGeom>
              <a:avLst/>
              <a:gdLst/>
              <a:ahLst/>
              <a:cxnLst/>
              <a:rect l="l" t="t" r="r" b="b"/>
              <a:pathLst>
                <a:path w="8210" h="1699" extrusionOk="0">
                  <a:moveTo>
                    <a:pt x="0" y="0"/>
                  </a:moveTo>
                  <a:lnTo>
                    <a:pt x="0" y="1698"/>
                  </a:lnTo>
                  <a:lnTo>
                    <a:pt x="8210" y="1698"/>
                  </a:lnTo>
                  <a:lnTo>
                    <a:pt x="8210" y="757"/>
                  </a:lnTo>
                  <a:cubicBezTo>
                    <a:pt x="8210" y="341"/>
                    <a:pt x="7870" y="0"/>
                    <a:pt x="7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5;p30">
              <a:extLst>
                <a:ext uri="{FF2B5EF4-FFF2-40B4-BE49-F238E27FC236}">
                  <a16:creationId xmlns:a16="http://schemas.microsoft.com/office/drawing/2014/main" id="{80123E73-1ECB-443F-3B61-3F57E69F90D0}"/>
                </a:ext>
              </a:extLst>
            </p:cNvPr>
            <p:cNvSpPr/>
            <p:nvPr/>
          </p:nvSpPr>
          <p:spPr>
            <a:xfrm>
              <a:off x="2452550" y="4610875"/>
              <a:ext cx="459725" cy="477800"/>
            </a:xfrm>
            <a:custGeom>
              <a:avLst/>
              <a:gdLst/>
              <a:ahLst/>
              <a:cxnLst/>
              <a:rect l="l" t="t" r="r" b="b"/>
              <a:pathLst>
                <a:path w="18389" h="19112" extrusionOk="0">
                  <a:moveTo>
                    <a:pt x="5499" y="1"/>
                  </a:moveTo>
                  <a:cubicBezTo>
                    <a:pt x="2398" y="1"/>
                    <a:pt x="0" y="2712"/>
                    <a:pt x="375" y="5786"/>
                  </a:cubicBezTo>
                  <a:lnTo>
                    <a:pt x="1717" y="16737"/>
                  </a:lnTo>
                  <a:cubicBezTo>
                    <a:pt x="1881" y="18091"/>
                    <a:pt x="3032" y="19112"/>
                    <a:pt x="4401" y="19112"/>
                  </a:cubicBezTo>
                  <a:lnTo>
                    <a:pt x="16370" y="19112"/>
                  </a:lnTo>
                  <a:cubicBezTo>
                    <a:pt x="17486" y="19112"/>
                    <a:pt x="18389" y="18205"/>
                    <a:pt x="18389" y="17089"/>
                  </a:cubicBezTo>
                  <a:lnTo>
                    <a:pt x="18389" y="12890"/>
                  </a:lnTo>
                  <a:cubicBezTo>
                    <a:pt x="18389" y="5771"/>
                    <a:pt x="12618" y="1"/>
                    <a:pt x="5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6;p30">
              <a:extLst>
                <a:ext uri="{FF2B5EF4-FFF2-40B4-BE49-F238E27FC236}">
                  <a16:creationId xmlns:a16="http://schemas.microsoft.com/office/drawing/2014/main" id="{865FDD4D-EF8C-216F-0988-1C6A6404766A}"/>
                </a:ext>
              </a:extLst>
            </p:cNvPr>
            <p:cNvSpPr/>
            <p:nvPr/>
          </p:nvSpPr>
          <p:spPr>
            <a:xfrm>
              <a:off x="2460675" y="4610850"/>
              <a:ext cx="404175" cy="242675"/>
            </a:xfrm>
            <a:custGeom>
              <a:avLst/>
              <a:gdLst/>
              <a:ahLst/>
              <a:cxnLst/>
              <a:rect l="l" t="t" r="r" b="b"/>
              <a:pathLst>
                <a:path w="16167" h="9707" extrusionOk="0">
                  <a:moveTo>
                    <a:pt x="5058" y="1"/>
                  </a:moveTo>
                  <a:cubicBezTo>
                    <a:pt x="4096" y="1"/>
                    <a:pt x="3289" y="184"/>
                    <a:pt x="2627" y="441"/>
                  </a:cubicBezTo>
                  <a:cubicBezTo>
                    <a:pt x="1105" y="1038"/>
                    <a:pt x="92" y="2487"/>
                    <a:pt x="19" y="4120"/>
                  </a:cubicBezTo>
                  <a:cubicBezTo>
                    <a:pt x="0" y="4602"/>
                    <a:pt x="4" y="5164"/>
                    <a:pt x="50" y="5787"/>
                  </a:cubicBezTo>
                  <a:cubicBezTo>
                    <a:pt x="222" y="8039"/>
                    <a:pt x="478" y="9286"/>
                    <a:pt x="478" y="9286"/>
                  </a:cubicBezTo>
                  <a:cubicBezTo>
                    <a:pt x="478" y="9286"/>
                    <a:pt x="1356" y="9707"/>
                    <a:pt x="3057" y="9707"/>
                  </a:cubicBezTo>
                  <a:cubicBezTo>
                    <a:pt x="5040" y="9707"/>
                    <a:pt x="8143" y="9134"/>
                    <a:pt x="12274" y="6651"/>
                  </a:cubicBezTo>
                  <a:cubicBezTo>
                    <a:pt x="12641" y="6425"/>
                    <a:pt x="15792" y="6410"/>
                    <a:pt x="16167" y="6154"/>
                  </a:cubicBezTo>
                  <a:cubicBezTo>
                    <a:pt x="15716" y="5420"/>
                    <a:pt x="14653" y="3473"/>
                    <a:pt x="13907" y="2093"/>
                  </a:cubicBezTo>
                  <a:cubicBezTo>
                    <a:pt x="13399" y="1149"/>
                    <a:pt x="12454" y="522"/>
                    <a:pt x="11387" y="407"/>
                  </a:cubicBezTo>
                  <a:cubicBezTo>
                    <a:pt x="9709" y="231"/>
                    <a:pt x="7128" y="2"/>
                    <a:pt x="5174" y="2"/>
                  </a:cubicBezTo>
                  <a:cubicBezTo>
                    <a:pt x="5135" y="1"/>
                    <a:pt x="5097" y="1"/>
                    <a:pt x="50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7;p30">
              <a:extLst>
                <a:ext uri="{FF2B5EF4-FFF2-40B4-BE49-F238E27FC236}">
                  <a16:creationId xmlns:a16="http://schemas.microsoft.com/office/drawing/2014/main" id="{30142FCA-7593-F678-07ED-B0A022F957C8}"/>
                </a:ext>
              </a:extLst>
            </p:cNvPr>
            <p:cNvSpPr/>
            <p:nvPr/>
          </p:nvSpPr>
          <p:spPr>
            <a:xfrm>
              <a:off x="3018350" y="5070875"/>
              <a:ext cx="700" cy="700"/>
            </a:xfrm>
            <a:custGeom>
              <a:avLst/>
              <a:gdLst/>
              <a:ahLst/>
              <a:cxnLst/>
              <a:rect l="l" t="t" r="r" b="b"/>
              <a:pathLst>
                <a:path w="28" h="28" extrusionOk="0">
                  <a:moveTo>
                    <a:pt x="1" y="0"/>
                  </a:moveTo>
                  <a:lnTo>
                    <a:pt x="1" y="27"/>
                  </a:lnTo>
                  <a:lnTo>
                    <a:pt x="28" y="27"/>
                  </a:lnTo>
                  <a:cubicBezTo>
                    <a:pt x="28" y="12"/>
                    <a:pt x="16" y="0"/>
                    <a:pt x="1"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8;p30">
              <a:extLst>
                <a:ext uri="{FF2B5EF4-FFF2-40B4-BE49-F238E27FC236}">
                  <a16:creationId xmlns:a16="http://schemas.microsoft.com/office/drawing/2014/main" id="{7B83DF98-65F7-52A7-0FC6-BD991B29AF5B}"/>
                </a:ext>
              </a:extLst>
            </p:cNvPr>
            <p:cNvSpPr/>
            <p:nvPr/>
          </p:nvSpPr>
          <p:spPr>
            <a:xfrm>
              <a:off x="3018350" y="5071550"/>
              <a:ext cx="700" cy="675"/>
            </a:xfrm>
            <a:custGeom>
              <a:avLst/>
              <a:gdLst/>
              <a:ahLst/>
              <a:cxnLst/>
              <a:rect l="l" t="t" r="r" b="b"/>
              <a:pathLst>
                <a:path w="28" h="27" extrusionOk="0">
                  <a:moveTo>
                    <a:pt x="1" y="0"/>
                  </a:moveTo>
                  <a:lnTo>
                    <a:pt x="1" y="27"/>
                  </a:lnTo>
                  <a:cubicBezTo>
                    <a:pt x="16" y="27"/>
                    <a:pt x="28" y="16"/>
                    <a:pt x="28"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9;p30">
              <a:extLst>
                <a:ext uri="{FF2B5EF4-FFF2-40B4-BE49-F238E27FC236}">
                  <a16:creationId xmlns:a16="http://schemas.microsoft.com/office/drawing/2014/main" id="{E65B4577-1085-A687-8F9E-AEC29E5BE28D}"/>
                </a:ext>
              </a:extLst>
            </p:cNvPr>
            <p:cNvSpPr/>
            <p:nvPr/>
          </p:nvSpPr>
          <p:spPr>
            <a:xfrm>
              <a:off x="2928800" y="5070875"/>
              <a:ext cx="89575" cy="1350"/>
            </a:xfrm>
            <a:custGeom>
              <a:avLst/>
              <a:gdLst/>
              <a:ahLst/>
              <a:cxnLst/>
              <a:rect l="l" t="t" r="r" b="b"/>
              <a:pathLst>
                <a:path w="3583" h="54" extrusionOk="0">
                  <a:moveTo>
                    <a:pt x="27" y="0"/>
                  </a:moveTo>
                  <a:cubicBezTo>
                    <a:pt x="12" y="0"/>
                    <a:pt x="0" y="12"/>
                    <a:pt x="0" y="27"/>
                  </a:cubicBezTo>
                  <a:lnTo>
                    <a:pt x="1950" y="27"/>
                  </a:lnTo>
                  <a:cubicBezTo>
                    <a:pt x="2008" y="27"/>
                    <a:pt x="2061" y="39"/>
                    <a:pt x="2115" y="54"/>
                  </a:cubicBezTo>
                  <a:lnTo>
                    <a:pt x="3583" y="54"/>
                  </a:lnTo>
                  <a:lnTo>
                    <a:pt x="3583" y="27"/>
                  </a:lnTo>
                  <a:lnTo>
                    <a:pt x="35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0;p30">
              <a:extLst>
                <a:ext uri="{FF2B5EF4-FFF2-40B4-BE49-F238E27FC236}">
                  <a16:creationId xmlns:a16="http://schemas.microsoft.com/office/drawing/2014/main" id="{1324BB0E-1AB7-2F87-A7A9-81CF4EC152D9}"/>
                </a:ext>
              </a:extLst>
            </p:cNvPr>
            <p:cNvSpPr/>
            <p:nvPr/>
          </p:nvSpPr>
          <p:spPr>
            <a:xfrm>
              <a:off x="2487625" y="4610750"/>
              <a:ext cx="320750" cy="55700"/>
            </a:xfrm>
            <a:custGeom>
              <a:avLst/>
              <a:gdLst/>
              <a:ahLst/>
              <a:cxnLst/>
              <a:rect l="l" t="t" r="r" b="b"/>
              <a:pathLst>
                <a:path w="12830" h="2228" extrusionOk="0">
                  <a:moveTo>
                    <a:pt x="738" y="1"/>
                  </a:moveTo>
                  <a:cubicBezTo>
                    <a:pt x="1" y="1"/>
                    <a:pt x="2211" y="188"/>
                    <a:pt x="1549" y="445"/>
                  </a:cubicBezTo>
                  <a:cubicBezTo>
                    <a:pt x="953" y="678"/>
                    <a:pt x="436" y="1042"/>
                    <a:pt x="23" y="1497"/>
                  </a:cubicBezTo>
                  <a:lnTo>
                    <a:pt x="9086" y="2227"/>
                  </a:lnTo>
                  <a:lnTo>
                    <a:pt x="12829" y="2097"/>
                  </a:lnTo>
                  <a:cubicBezTo>
                    <a:pt x="12321" y="1153"/>
                    <a:pt x="11376" y="526"/>
                    <a:pt x="10309" y="411"/>
                  </a:cubicBezTo>
                  <a:cubicBezTo>
                    <a:pt x="8631" y="235"/>
                    <a:pt x="6050" y="6"/>
                    <a:pt x="4096" y="6"/>
                  </a:cubicBezTo>
                  <a:lnTo>
                    <a:pt x="838" y="2"/>
                  </a:lnTo>
                  <a:cubicBezTo>
                    <a:pt x="800" y="1"/>
                    <a:pt x="767"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1;p30">
              <a:extLst>
                <a:ext uri="{FF2B5EF4-FFF2-40B4-BE49-F238E27FC236}">
                  <a16:creationId xmlns:a16="http://schemas.microsoft.com/office/drawing/2014/main" id="{B123D0B5-5E14-128B-E855-7FD457CC03C9}"/>
                </a:ext>
              </a:extLst>
            </p:cNvPr>
            <p:cNvSpPr/>
            <p:nvPr/>
          </p:nvSpPr>
          <p:spPr>
            <a:xfrm>
              <a:off x="2369475" y="5049375"/>
              <a:ext cx="147425" cy="87950"/>
            </a:xfrm>
            <a:custGeom>
              <a:avLst/>
              <a:gdLst/>
              <a:ahLst/>
              <a:cxnLst/>
              <a:rect l="l" t="t" r="r" b="b"/>
              <a:pathLst>
                <a:path w="5897" h="3518" extrusionOk="0">
                  <a:moveTo>
                    <a:pt x="3751" y="0"/>
                  </a:moveTo>
                  <a:lnTo>
                    <a:pt x="0" y="3518"/>
                  </a:lnTo>
                  <a:lnTo>
                    <a:pt x="3660" y="3518"/>
                  </a:lnTo>
                  <a:lnTo>
                    <a:pt x="5896" y="773"/>
                  </a:lnTo>
                  <a:lnTo>
                    <a:pt x="37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2;p30">
              <a:extLst>
                <a:ext uri="{FF2B5EF4-FFF2-40B4-BE49-F238E27FC236}">
                  <a16:creationId xmlns:a16="http://schemas.microsoft.com/office/drawing/2014/main" id="{71689868-E519-DE48-94C1-065C0334E349}"/>
                </a:ext>
              </a:extLst>
            </p:cNvPr>
            <p:cNvSpPr/>
            <p:nvPr/>
          </p:nvSpPr>
          <p:spPr>
            <a:xfrm>
              <a:off x="2356950" y="5052300"/>
              <a:ext cx="91225" cy="85075"/>
            </a:xfrm>
            <a:custGeom>
              <a:avLst/>
              <a:gdLst/>
              <a:ahLst/>
              <a:cxnLst/>
              <a:rect l="l" t="t" r="r" b="b"/>
              <a:pathLst>
                <a:path w="3649" h="3403" extrusionOk="0">
                  <a:moveTo>
                    <a:pt x="3147" y="0"/>
                  </a:moveTo>
                  <a:cubicBezTo>
                    <a:pt x="3035" y="0"/>
                    <a:pt x="2924" y="41"/>
                    <a:pt x="2838" y="124"/>
                  </a:cubicBezTo>
                  <a:lnTo>
                    <a:pt x="188" y="2621"/>
                  </a:lnTo>
                  <a:cubicBezTo>
                    <a:pt x="8" y="2789"/>
                    <a:pt x="0" y="3076"/>
                    <a:pt x="172" y="3260"/>
                  </a:cubicBezTo>
                  <a:cubicBezTo>
                    <a:pt x="260" y="3355"/>
                    <a:pt x="380" y="3403"/>
                    <a:pt x="500" y="3403"/>
                  </a:cubicBezTo>
                  <a:cubicBezTo>
                    <a:pt x="612" y="3403"/>
                    <a:pt x="724" y="3361"/>
                    <a:pt x="811" y="3279"/>
                  </a:cubicBezTo>
                  <a:lnTo>
                    <a:pt x="3457" y="782"/>
                  </a:lnTo>
                  <a:cubicBezTo>
                    <a:pt x="3641" y="610"/>
                    <a:pt x="3648" y="323"/>
                    <a:pt x="3476" y="143"/>
                  </a:cubicBezTo>
                  <a:cubicBezTo>
                    <a:pt x="3387" y="48"/>
                    <a:pt x="3267" y="0"/>
                    <a:pt x="3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3;p30">
              <a:extLst>
                <a:ext uri="{FF2B5EF4-FFF2-40B4-BE49-F238E27FC236}">
                  <a16:creationId xmlns:a16="http://schemas.microsoft.com/office/drawing/2014/main" id="{189613AC-CE51-694F-2987-AB026F432F76}"/>
                </a:ext>
              </a:extLst>
            </p:cNvPr>
            <p:cNvSpPr/>
            <p:nvPr/>
          </p:nvSpPr>
          <p:spPr>
            <a:xfrm>
              <a:off x="2334675" y="4526850"/>
              <a:ext cx="159950" cy="85000"/>
            </a:xfrm>
            <a:custGeom>
              <a:avLst/>
              <a:gdLst/>
              <a:ahLst/>
              <a:cxnLst/>
              <a:rect l="l" t="t" r="r" b="b"/>
              <a:pathLst>
                <a:path w="6398" h="3400" extrusionOk="0">
                  <a:moveTo>
                    <a:pt x="2715" y="0"/>
                  </a:moveTo>
                  <a:lnTo>
                    <a:pt x="0" y="3400"/>
                  </a:lnTo>
                  <a:lnTo>
                    <a:pt x="3801" y="3400"/>
                  </a:lnTo>
                  <a:lnTo>
                    <a:pt x="6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4;p30">
              <a:extLst>
                <a:ext uri="{FF2B5EF4-FFF2-40B4-BE49-F238E27FC236}">
                  <a16:creationId xmlns:a16="http://schemas.microsoft.com/office/drawing/2014/main" id="{D6A8761C-B8D6-5E25-1262-B6F52387C66C}"/>
                </a:ext>
              </a:extLst>
            </p:cNvPr>
            <p:cNvSpPr/>
            <p:nvPr/>
          </p:nvSpPr>
          <p:spPr>
            <a:xfrm>
              <a:off x="2323975" y="4526800"/>
              <a:ext cx="91200" cy="85100"/>
            </a:xfrm>
            <a:custGeom>
              <a:avLst/>
              <a:gdLst/>
              <a:ahLst/>
              <a:cxnLst/>
              <a:rect l="l" t="t" r="r" b="b"/>
              <a:pathLst>
                <a:path w="3648" h="3404" extrusionOk="0">
                  <a:moveTo>
                    <a:pt x="3146" y="1"/>
                  </a:moveTo>
                  <a:cubicBezTo>
                    <a:pt x="3035" y="1"/>
                    <a:pt x="2924" y="42"/>
                    <a:pt x="2837" y="125"/>
                  </a:cubicBezTo>
                  <a:lnTo>
                    <a:pt x="187" y="2622"/>
                  </a:lnTo>
                  <a:cubicBezTo>
                    <a:pt x="8" y="2790"/>
                    <a:pt x="0" y="3077"/>
                    <a:pt x="168" y="3260"/>
                  </a:cubicBezTo>
                  <a:cubicBezTo>
                    <a:pt x="258" y="3355"/>
                    <a:pt x="378" y="3403"/>
                    <a:pt x="498" y="3403"/>
                  </a:cubicBezTo>
                  <a:cubicBezTo>
                    <a:pt x="610" y="3403"/>
                    <a:pt x="722" y="3362"/>
                    <a:pt x="811" y="3279"/>
                  </a:cubicBezTo>
                  <a:lnTo>
                    <a:pt x="3457" y="782"/>
                  </a:lnTo>
                  <a:cubicBezTo>
                    <a:pt x="3640" y="610"/>
                    <a:pt x="3648" y="324"/>
                    <a:pt x="3476" y="144"/>
                  </a:cubicBezTo>
                  <a:cubicBezTo>
                    <a:pt x="3387" y="49"/>
                    <a:pt x="3266" y="1"/>
                    <a:pt x="3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5;p30">
              <a:extLst>
                <a:ext uri="{FF2B5EF4-FFF2-40B4-BE49-F238E27FC236}">
                  <a16:creationId xmlns:a16="http://schemas.microsoft.com/office/drawing/2014/main" id="{316C33FD-905D-D125-9D43-BE57362216D2}"/>
                </a:ext>
              </a:extLst>
            </p:cNvPr>
            <p:cNvSpPr/>
            <p:nvPr/>
          </p:nvSpPr>
          <p:spPr>
            <a:xfrm>
              <a:off x="2329500" y="4597400"/>
              <a:ext cx="73075" cy="205650"/>
            </a:xfrm>
            <a:custGeom>
              <a:avLst/>
              <a:gdLst/>
              <a:ahLst/>
              <a:cxnLst/>
              <a:rect l="l" t="t" r="r" b="b"/>
              <a:pathLst>
                <a:path w="2923" h="8226" extrusionOk="0">
                  <a:moveTo>
                    <a:pt x="1" y="0"/>
                  </a:moveTo>
                  <a:cubicBezTo>
                    <a:pt x="1" y="4937"/>
                    <a:pt x="2054" y="8091"/>
                    <a:pt x="2142" y="8225"/>
                  </a:cubicBezTo>
                  <a:lnTo>
                    <a:pt x="2922" y="7709"/>
                  </a:lnTo>
                  <a:cubicBezTo>
                    <a:pt x="2903" y="7678"/>
                    <a:pt x="938" y="4639"/>
                    <a:pt x="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6;p30">
              <a:extLst>
                <a:ext uri="{FF2B5EF4-FFF2-40B4-BE49-F238E27FC236}">
                  <a16:creationId xmlns:a16="http://schemas.microsoft.com/office/drawing/2014/main" id="{0970ECDB-5E5E-3E62-FE07-D828498F3D38}"/>
                </a:ext>
              </a:extLst>
            </p:cNvPr>
            <p:cNvSpPr/>
            <p:nvPr/>
          </p:nvSpPr>
          <p:spPr>
            <a:xfrm>
              <a:off x="2879950" y="5117050"/>
              <a:ext cx="93800" cy="20275"/>
            </a:xfrm>
            <a:custGeom>
              <a:avLst/>
              <a:gdLst/>
              <a:ahLst/>
              <a:cxnLst/>
              <a:rect l="l" t="t" r="r" b="b"/>
              <a:pathLst>
                <a:path w="3752" h="811" extrusionOk="0">
                  <a:moveTo>
                    <a:pt x="432" y="0"/>
                  </a:moveTo>
                  <a:lnTo>
                    <a:pt x="50" y="631"/>
                  </a:lnTo>
                  <a:cubicBezTo>
                    <a:pt x="0" y="712"/>
                    <a:pt x="57" y="811"/>
                    <a:pt x="153" y="811"/>
                  </a:cubicBezTo>
                  <a:lnTo>
                    <a:pt x="3602" y="811"/>
                  </a:lnTo>
                  <a:cubicBezTo>
                    <a:pt x="3694" y="811"/>
                    <a:pt x="3751"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7;p30">
              <a:extLst>
                <a:ext uri="{FF2B5EF4-FFF2-40B4-BE49-F238E27FC236}">
                  <a16:creationId xmlns:a16="http://schemas.microsoft.com/office/drawing/2014/main" id="{3D0659FD-8972-9A63-2DB2-6F549A0D29E8}"/>
                </a:ext>
              </a:extLst>
            </p:cNvPr>
            <p:cNvSpPr/>
            <p:nvPr/>
          </p:nvSpPr>
          <p:spPr>
            <a:xfrm>
              <a:off x="2981375" y="5117050"/>
              <a:ext cx="93700" cy="20275"/>
            </a:xfrm>
            <a:custGeom>
              <a:avLst/>
              <a:gdLst/>
              <a:ahLst/>
              <a:cxnLst/>
              <a:rect l="l" t="t" r="r" b="b"/>
              <a:pathLst>
                <a:path w="3748" h="811" extrusionOk="0">
                  <a:moveTo>
                    <a:pt x="428" y="0"/>
                  </a:moveTo>
                  <a:lnTo>
                    <a:pt x="50" y="631"/>
                  </a:lnTo>
                  <a:cubicBezTo>
                    <a:pt x="0" y="712"/>
                    <a:pt x="57" y="811"/>
                    <a:pt x="149" y="811"/>
                  </a:cubicBezTo>
                  <a:lnTo>
                    <a:pt x="3598" y="811"/>
                  </a:lnTo>
                  <a:cubicBezTo>
                    <a:pt x="3690" y="811"/>
                    <a:pt x="3747" y="712"/>
                    <a:pt x="3702" y="631"/>
                  </a:cubicBezTo>
                  <a:lnTo>
                    <a:pt x="3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8;p30">
              <a:extLst>
                <a:ext uri="{FF2B5EF4-FFF2-40B4-BE49-F238E27FC236}">
                  <a16:creationId xmlns:a16="http://schemas.microsoft.com/office/drawing/2014/main" id="{54D18E2A-FC22-54DD-F392-97F266B74BC8}"/>
                </a:ext>
              </a:extLst>
            </p:cNvPr>
            <p:cNvSpPr/>
            <p:nvPr/>
          </p:nvSpPr>
          <p:spPr>
            <a:xfrm>
              <a:off x="2721550" y="5071550"/>
              <a:ext cx="268250" cy="45525"/>
            </a:xfrm>
            <a:custGeom>
              <a:avLst/>
              <a:gdLst/>
              <a:ahLst/>
              <a:cxnLst/>
              <a:rect l="l" t="t" r="r" b="b"/>
              <a:pathLst>
                <a:path w="10730" h="1821" extrusionOk="0">
                  <a:moveTo>
                    <a:pt x="493" y="0"/>
                  </a:moveTo>
                  <a:cubicBezTo>
                    <a:pt x="222" y="0"/>
                    <a:pt x="0" y="218"/>
                    <a:pt x="0" y="490"/>
                  </a:cubicBezTo>
                  <a:lnTo>
                    <a:pt x="0" y="1327"/>
                  </a:lnTo>
                  <a:cubicBezTo>
                    <a:pt x="0" y="1599"/>
                    <a:pt x="222" y="1820"/>
                    <a:pt x="493" y="1820"/>
                  </a:cubicBezTo>
                  <a:lnTo>
                    <a:pt x="10240" y="1820"/>
                  </a:lnTo>
                  <a:cubicBezTo>
                    <a:pt x="10512" y="1820"/>
                    <a:pt x="10730" y="1599"/>
                    <a:pt x="10730" y="1327"/>
                  </a:cubicBezTo>
                  <a:lnTo>
                    <a:pt x="10730" y="490"/>
                  </a:lnTo>
                  <a:cubicBezTo>
                    <a:pt x="10730" y="218"/>
                    <a:pt x="10512"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p30">
              <a:extLst>
                <a:ext uri="{FF2B5EF4-FFF2-40B4-BE49-F238E27FC236}">
                  <a16:creationId xmlns:a16="http://schemas.microsoft.com/office/drawing/2014/main" id="{339A60BA-0C76-9A55-A3C9-F23EC8826A83}"/>
                </a:ext>
              </a:extLst>
            </p:cNvPr>
            <p:cNvSpPr/>
            <p:nvPr/>
          </p:nvSpPr>
          <p:spPr>
            <a:xfrm>
              <a:off x="2721550" y="5050325"/>
              <a:ext cx="205350" cy="42475"/>
            </a:xfrm>
            <a:custGeom>
              <a:avLst/>
              <a:gdLst/>
              <a:ahLst/>
              <a:cxnLst/>
              <a:rect l="l" t="t" r="r" b="b"/>
              <a:pathLst>
                <a:path w="8214" h="1699" extrusionOk="0">
                  <a:moveTo>
                    <a:pt x="0" y="0"/>
                  </a:moveTo>
                  <a:lnTo>
                    <a:pt x="0" y="1698"/>
                  </a:lnTo>
                  <a:lnTo>
                    <a:pt x="8214" y="1698"/>
                  </a:lnTo>
                  <a:lnTo>
                    <a:pt x="8214" y="757"/>
                  </a:lnTo>
                  <a:cubicBezTo>
                    <a:pt x="8214" y="341"/>
                    <a:pt x="7873" y="0"/>
                    <a:pt x="74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0;p30">
              <a:extLst>
                <a:ext uri="{FF2B5EF4-FFF2-40B4-BE49-F238E27FC236}">
                  <a16:creationId xmlns:a16="http://schemas.microsoft.com/office/drawing/2014/main" id="{2482D2F8-1FF8-7F6D-463E-C8B9ED709BA0}"/>
                </a:ext>
              </a:extLst>
            </p:cNvPr>
            <p:cNvSpPr/>
            <p:nvPr/>
          </p:nvSpPr>
          <p:spPr>
            <a:xfrm>
              <a:off x="2770300" y="5029575"/>
              <a:ext cx="137575" cy="59100"/>
            </a:xfrm>
            <a:custGeom>
              <a:avLst/>
              <a:gdLst/>
              <a:ahLst/>
              <a:cxnLst/>
              <a:rect l="l" t="t" r="r" b="b"/>
              <a:pathLst>
                <a:path w="5503" h="2364" extrusionOk="0">
                  <a:moveTo>
                    <a:pt x="5503" y="1"/>
                  </a:moveTo>
                  <a:lnTo>
                    <a:pt x="2019" y="341"/>
                  </a:lnTo>
                  <a:lnTo>
                    <a:pt x="1606" y="253"/>
                  </a:lnTo>
                  <a:lnTo>
                    <a:pt x="612" y="1729"/>
                  </a:lnTo>
                  <a:lnTo>
                    <a:pt x="0" y="2364"/>
                  </a:lnTo>
                  <a:cubicBezTo>
                    <a:pt x="0" y="2364"/>
                    <a:pt x="2444" y="1993"/>
                    <a:pt x="2952" y="830"/>
                  </a:cubicBezTo>
                  <a:lnTo>
                    <a:pt x="5503" y="830"/>
                  </a:lnTo>
                  <a:lnTo>
                    <a:pt x="5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1;p30">
              <a:extLst>
                <a:ext uri="{FF2B5EF4-FFF2-40B4-BE49-F238E27FC236}">
                  <a16:creationId xmlns:a16="http://schemas.microsoft.com/office/drawing/2014/main" id="{BEBB8DCF-70DE-3AAE-065E-ABAE08A01373}"/>
                </a:ext>
              </a:extLst>
            </p:cNvPr>
            <p:cNvSpPr/>
            <p:nvPr/>
          </p:nvSpPr>
          <p:spPr>
            <a:xfrm>
              <a:off x="2360950" y="4610875"/>
              <a:ext cx="459850" cy="477800"/>
            </a:xfrm>
            <a:custGeom>
              <a:avLst/>
              <a:gdLst/>
              <a:ahLst/>
              <a:cxnLst/>
              <a:rect l="l" t="t" r="r" b="b"/>
              <a:pathLst>
                <a:path w="18394" h="19112" extrusionOk="0">
                  <a:moveTo>
                    <a:pt x="5499" y="1"/>
                  </a:moveTo>
                  <a:cubicBezTo>
                    <a:pt x="2402" y="1"/>
                    <a:pt x="1" y="2712"/>
                    <a:pt x="379" y="5786"/>
                  </a:cubicBezTo>
                  <a:lnTo>
                    <a:pt x="1722" y="16737"/>
                  </a:lnTo>
                  <a:cubicBezTo>
                    <a:pt x="1886" y="18091"/>
                    <a:pt x="3037" y="19112"/>
                    <a:pt x="4402" y="19112"/>
                  </a:cubicBezTo>
                  <a:lnTo>
                    <a:pt x="16374" y="19112"/>
                  </a:lnTo>
                  <a:cubicBezTo>
                    <a:pt x="17491" y="19112"/>
                    <a:pt x="18393" y="18205"/>
                    <a:pt x="18393" y="17089"/>
                  </a:cubicBezTo>
                  <a:lnTo>
                    <a:pt x="18393" y="12890"/>
                  </a:lnTo>
                  <a:cubicBezTo>
                    <a:pt x="18393" y="5771"/>
                    <a:pt x="12623" y="1"/>
                    <a:pt x="5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2;p30">
              <a:extLst>
                <a:ext uri="{FF2B5EF4-FFF2-40B4-BE49-F238E27FC236}">
                  <a16:creationId xmlns:a16="http://schemas.microsoft.com/office/drawing/2014/main" id="{8F44E4E2-E174-110B-CEE5-C5FF28F2301E}"/>
                </a:ext>
              </a:extLst>
            </p:cNvPr>
            <p:cNvSpPr/>
            <p:nvPr/>
          </p:nvSpPr>
          <p:spPr>
            <a:xfrm>
              <a:off x="2406850" y="5058925"/>
              <a:ext cx="34250" cy="34150"/>
            </a:xfrm>
            <a:custGeom>
              <a:avLst/>
              <a:gdLst/>
              <a:ahLst/>
              <a:cxnLst/>
              <a:rect l="l" t="t" r="r" b="b"/>
              <a:pathLst>
                <a:path w="1370" h="1366" extrusionOk="0">
                  <a:moveTo>
                    <a:pt x="685" y="1"/>
                  </a:moveTo>
                  <a:cubicBezTo>
                    <a:pt x="306" y="1"/>
                    <a:pt x="0" y="306"/>
                    <a:pt x="0" y="681"/>
                  </a:cubicBezTo>
                  <a:cubicBezTo>
                    <a:pt x="0" y="1060"/>
                    <a:pt x="306" y="1366"/>
                    <a:pt x="685" y="1366"/>
                  </a:cubicBezTo>
                  <a:cubicBezTo>
                    <a:pt x="1063" y="1366"/>
                    <a:pt x="1369" y="1060"/>
                    <a:pt x="1369" y="681"/>
                  </a:cubicBezTo>
                  <a:cubicBezTo>
                    <a:pt x="1369" y="306"/>
                    <a:pt x="1063" y="1"/>
                    <a:pt x="6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3;p30">
              <a:extLst>
                <a:ext uri="{FF2B5EF4-FFF2-40B4-BE49-F238E27FC236}">
                  <a16:creationId xmlns:a16="http://schemas.microsoft.com/office/drawing/2014/main" id="{A939E021-5004-F74F-FDFA-B76241BB6BD9}"/>
                </a:ext>
              </a:extLst>
            </p:cNvPr>
            <p:cNvSpPr/>
            <p:nvPr/>
          </p:nvSpPr>
          <p:spPr>
            <a:xfrm>
              <a:off x="2361050" y="4610875"/>
              <a:ext cx="419500" cy="255875"/>
            </a:xfrm>
            <a:custGeom>
              <a:avLst/>
              <a:gdLst/>
              <a:ahLst/>
              <a:cxnLst/>
              <a:rect l="l" t="t" r="r" b="b"/>
              <a:pathLst>
                <a:path w="16780" h="10235" extrusionOk="0">
                  <a:moveTo>
                    <a:pt x="5461" y="1"/>
                  </a:moveTo>
                  <a:cubicBezTo>
                    <a:pt x="2379" y="20"/>
                    <a:pt x="1" y="2723"/>
                    <a:pt x="375" y="5786"/>
                  </a:cubicBezTo>
                  <a:lnTo>
                    <a:pt x="857" y="9721"/>
                  </a:lnTo>
                  <a:cubicBezTo>
                    <a:pt x="1275" y="9838"/>
                    <a:pt x="2859" y="10235"/>
                    <a:pt x="5148" y="10235"/>
                  </a:cubicBezTo>
                  <a:cubicBezTo>
                    <a:pt x="8155" y="10235"/>
                    <a:pt x="12379" y="9550"/>
                    <a:pt x="16779" y="6650"/>
                  </a:cubicBezTo>
                  <a:cubicBezTo>
                    <a:pt x="14588" y="2696"/>
                    <a:pt x="10378" y="16"/>
                    <a:pt x="5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4;p30">
              <a:extLst>
                <a:ext uri="{FF2B5EF4-FFF2-40B4-BE49-F238E27FC236}">
                  <a16:creationId xmlns:a16="http://schemas.microsoft.com/office/drawing/2014/main" id="{81177E3B-411D-2DE6-E98D-CBC81157D37B}"/>
                </a:ext>
              </a:extLst>
            </p:cNvPr>
            <p:cNvSpPr/>
            <p:nvPr/>
          </p:nvSpPr>
          <p:spPr>
            <a:xfrm>
              <a:off x="2369175" y="4610850"/>
              <a:ext cx="404200" cy="245225"/>
            </a:xfrm>
            <a:custGeom>
              <a:avLst/>
              <a:gdLst/>
              <a:ahLst/>
              <a:cxnLst/>
              <a:rect l="l" t="t" r="r" b="b"/>
              <a:pathLst>
                <a:path w="16168" h="9809" extrusionOk="0">
                  <a:moveTo>
                    <a:pt x="5056" y="1"/>
                  </a:moveTo>
                  <a:cubicBezTo>
                    <a:pt x="4097" y="1"/>
                    <a:pt x="3290" y="184"/>
                    <a:pt x="2628" y="441"/>
                  </a:cubicBezTo>
                  <a:cubicBezTo>
                    <a:pt x="1106" y="1038"/>
                    <a:pt x="93" y="2487"/>
                    <a:pt x="20" y="4120"/>
                  </a:cubicBezTo>
                  <a:cubicBezTo>
                    <a:pt x="1" y="4602"/>
                    <a:pt x="1" y="5164"/>
                    <a:pt x="50" y="5787"/>
                  </a:cubicBezTo>
                  <a:cubicBezTo>
                    <a:pt x="223" y="8039"/>
                    <a:pt x="479" y="9286"/>
                    <a:pt x="479" y="9286"/>
                  </a:cubicBezTo>
                  <a:cubicBezTo>
                    <a:pt x="479" y="9286"/>
                    <a:pt x="2120" y="9808"/>
                    <a:pt x="4692" y="9808"/>
                  </a:cubicBezTo>
                  <a:cubicBezTo>
                    <a:pt x="7647" y="9808"/>
                    <a:pt x="11831" y="9118"/>
                    <a:pt x="16168" y="6154"/>
                  </a:cubicBezTo>
                  <a:cubicBezTo>
                    <a:pt x="15713" y="5420"/>
                    <a:pt x="14653" y="3473"/>
                    <a:pt x="13908" y="2093"/>
                  </a:cubicBezTo>
                  <a:cubicBezTo>
                    <a:pt x="13399" y="1149"/>
                    <a:pt x="12455" y="522"/>
                    <a:pt x="11388" y="407"/>
                  </a:cubicBezTo>
                  <a:cubicBezTo>
                    <a:pt x="9705" y="231"/>
                    <a:pt x="7124" y="2"/>
                    <a:pt x="5170" y="2"/>
                  </a:cubicBezTo>
                  <a:cubicBezTo>
                    <a:pt x="5132" y="1"/>
                    <a:pt x="5094" y="1"/>
                    <a:pt x="50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5;p30">
              <a:extLst>
                <a:ext uri="{FF2B5EF4-FFF2-40B4-BE49-F238E27FC236}">
                  <a16:creationId xmlns:a16="http://schemas.microsoft.com/office/drawing/2014/main" id="{A12067F8-8145-D820-99B9-E09AE97755AB}"/>
                </a:ext>
              </a:extLst>
            </p:cNvPr>
            <p:cNvSpPr/>
            <p:nvPr/>
          </p:nvSpPr>
          <p:spPr>
            <a:xfrm>
              <a:off x="2769425" y="5088650"/>
              <a:ext cx="1575" cy="700"/>
            </a:xfrm>
            <a:custGeom>
              <a:avLst/>
              <a:gdLst/>
              <a:ahLst/>
              <a:cxnLst/>
              <a:rect l="l" t="t" r="r" b="b"/>
              <a:pathLst>
                <a:path w="63" h="28" extrusionOk="0">
                  <a:moveTo>
                    <a:pt x="1" y="1"/>
                  </a:moveTo>
                  <a:lnTo>
                    <a:pt x="12" y="16"/>
                  </a:lnTo>
                  <a:cubicBezTo>
                    <a:pt x="20" y="24"/>
                    <a:pt x="28" y="27"/>
                    <a:pt x="35" y="27"/>
                  </a:cubicBezTo>
                  <a:lnTo>
                    <a:pt x="51" y="24"/>
                  </a:lnTo>
                  <a:cubicBezTo>
                    <a:pt x="58" y="16"/>
                    <a:pt x="62" y="8"/>
                    <a:pt x="62" y="1"/>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6;p30">
              <a:extLst>
                <a:ext uri="{FF2B5EF4-FFF2-40B4-BE49-F238E27FC236}">
                  <a16:creationId xmlns:a16="http://schemas.microsoft.com/office/drawing/2014/main" id="{AF94F9CE-AFD2-CFF2-456E-B2B332F4E7B1}"/>
                </a:ext>
              </a:extLst>
            </p:cNvPr>
            <p:cNvSpPr/>
            <p:nvPr/>
          </p:nvSpPr>
          <p:spPr>
            <a:xfrm>
              <a:off x="2392325" y="4939325"/>
              <a:ext cx="775" cy="1475"/>
            </a:xfrm>
            <a:custGeom>
              <a:avLst/>
              <a:gdLst/>
              <a:ahLst/>
              <a:cxnLst/>
              <a:rect l="l" t="t" r="r" b="b"/>
              <a:pathLst>
                <a:path w="31" h="59" extrusionOk="0">
                  <a:moveTo>
                    <a:pt x="23" y="1"/>
                  </a:moveTo>
                  <a:cubicBezTo>
                    <a:pt x="12" y="5"/>
                    <a:pt x="0" y="16"/>
                    <a:pt x="0" y="32"/>
                  </a:cubicBezTo>
                  <a:cubicBezTo>
                    <a:pt x="0" y="47"/>
                    <a:pt x="12" y="58"/>
                    <a:pt x="27" y="58"/>
                  </a:cubicBezTo>
                  <a:lnTo>
                    <a:pt x="31" y="58"/>
                  </a:lnTo>
                  <a:lnTo>
                    <a:pt x="23" y="1"/>
                  </a:ln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7;p30">
              <a:extLst>
                <a:ext uri="{FF2B5EF4-FFF2-40B4-BE49-F238E27FC236}">
                  <a16:creationId xmlns:a16="http://schemas.microsoft.com/office/drawing/2014/main" id="{98C0E860-8477-A976-8809-135768623C68}"/>
                </a:ext>
              </a:extLst>
            </p:cNvPr>
            <p:cNvSpPr/>
            <p:nvPr/>
          </p:nvSpPr>
          <p:spPr>
            <a:xfrm>
              <a:off x="2392900" y="4939325"/>
              <a:ext cx="378100" cy="149350"/>
            </a:xfrm>
            <a:custGeom>
              <a:avLst/>
              <a:gdLst/>
              <a:ahLst/>
              <a:cxnLst/>
              <a:rect l="l" t="t" r="r" b="b"/>
              <a:pathLst>
                <a:path w="15124" h="5974" extrusionOk="0">
                  <a:moveTo>
                    <a:pt x="0" y="1"/>
                  </a:moveTo>
                  <a:lnTo>
                    <a:pt x="8" y="58"/>
                  </a:lnTo>
                  <a:lnTo>
                    <a:pt x="7116" y="58"/>
                  </a:lnTo>
                  <a:cubicBezTo>
                    <a:pt x="9514" y="58"/>
                    <a:pt x="11762" y="1232"/>
                    <a:pt x="13135" y="3201"/>
                  </a:cubicBezTo>
                  <a:lnTo>
                    <a:pt x="15062" y="5974"/>
                  </a:lnTo>
                  <a:lnTo>
                    <a:pt x="15123" y="5974"/>
                  </a:lnTo>
                  <a:cubicBezTo>
                    <a:pt x="15123" y="5966"/>
                    <a:pt x="15123" y="5962"/>
                    <a:pt x="15119" y="5955"/>
                  </a:cubicBezTo>
                  <a:lnTo>
                    <a:pt x="13181" y="3171"/>
                  </a:lnTo>
                  <a:cubicBezTo>
                    <a:pt x="11800" y="1186"/>
                    <a:pt x="9533" y="1"/>
                    <a:pt x="7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8;p30">
              <a:extLst>
                <a:ext uri="{FF2B5EF4-FFF2-40B4-BE49-F238E27FC236}">
                  <a16:creationId xmlns:a16="http://schemas.microsoft.com/office/drawing/2014/main" id="{05D5A886-0255-0C23-5EE3-3815EE6A7F2F}"/>
                </a:ext>
              </a:extLst>
            </p:cNvPr>
            <p:cNvSpPr/>
            <p:nvPr/>
          </p:nvSpPr>
          <p:spPr>
            <a:xfrm>
              <a:off x="2745450" y="4918600"/>
              <a:ext cx="92550" cy="29375"/>
            </a:xfrm>
            <a:custGeom>
              <a:avLst/>
              <a:gdLst/>
              <a:ahLst/>
              <a:cxnLst/>
              <a:rect l="l" t="t" r="r" b="b"/>
              <a:pathLst>
                <a:path w="3702" h="1175" extrusionOk="0">
                  <a:moveTo>
                    <a:pt x="589" y="0"/>
                  </a:moveTo>
                  <a:cubicBezTo>
                    <a:pt x="264" y="0"/>
                    <a:pt x="0" y="260"/>
                    <a:pt x="0" y="585"/>
                  </a:cubicBezTo>
                  <a:cubicBezTo>
                    <a:pt x="0" y="910"/>
                    <a:pt x="264" y="1174"/>
                    <a:pt x="589" y="1174"/>
                  </a:cubicBezTo>
                  <a:lnTo>
                    <a:pt x="3113" y="1174"/>
                  </a:lnTo>
                  <a:cubicBezTo>
                    <a:pt x="3438" y="1174"/>
                    <a:pt x="3701" y="910"/>
                    <a:pt x="3701" y="585"/>
                  </a:cubicBezTo>
                  <a:cubicBezTo>
                    <a:pt x="3701" y="260"/>
                    <a:pt x="3438" y="0"/>
                    <a:pt x="3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9;p30">
              <a:extLst>
                <a:ext uri="{FF2B5EF4-FFF2-40B4-BE49-F238E27FC236}">
                  <a16:creationId xmlns:a16="http://schemas.microsoft.com/office/drawing/2014/main" id="{1BD5663F-BB4F-0FAD-94ED-66BF5D9792C3}"/>
                </a:ext>
              </a:extLst>
            </p:cNvPr>
            <p:cNvSpPr/>
            <p:nvPr/>
          </p:nvSpPr>
          <p:spPr>
            <a:xfrm>
              <a:off x="2672875" y="5039900"/>
              <a:ext cx="97450" cy="97425"/>
            </a:xfrm>
            <a:custGeom>
              <a:avLst/>
              <a:gdLst/>
              <a:ahLst/>
              <a:cxnLst/>
              <a:rect l="l" t="t" r="r" b="b"/>
              <a:pathLst>
                <a:path w="3898" h="3897" extrusionOk="0">
                  <a:moveTo>
                    <a:pt x="1947" y="1"/>
                  </a:moveTo>
                  <a:cubicBezTo>
                    <a:pt x="873" y="1"/>
                    <a:pt x="1" y="872"/>
                    <a:pt x="1" y="1951"/>
                  </a:cubicBezTo>
                  <a:cubicBezTo>
                    <a:pt x="1" y="3025"/>
                    <a:pt x="873" y="3897"/>
                    <a:pt x="1947" y="3897"/>
                  </a:cubicBezTo>
                  <a:cubicBezTo>
                    <a:pt x="3025" y="3897"/>
                    <a:pt x="3897" y="3025"/>
                    <a:pt x="3897" y="1951"/>
                  </a:cubicBezTo>
                  <a:cubicBezTo>
                    <a:pt x="3897" y="872"/>
                    <a:pt x="3025" y="1"/>
                    <a:pt x="1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70;p30">
              <a:extLst>
                <a:ext uri="{FF2B5EF4-FFF2-40B4-BE49-F238E27FC236}">
                  <a16:creationId xmlns:a16="http://schemas.microsoft.com/office/drawing/2014/main" id="{048B1614-2AD4-C45D-E345-1F0C494B2FF4}"/>
                </a:ext>
              </a:extLst>
            </p:cNvPr>
            <p:cNvSpPr/>
            <p:nvPr/>
          </p:nvSpPr>
          <p:spPr>
            <a:xfrm>
              <a:off x="2926875" y="5070875"/>
              <a:ext cx="700" cy="700"/>
            </a:xfrm>
            <a:custGeom>
              <a:avLst/>
              <a:gdLst/>
              <a:ahLst/>
              <a:cxnLst/>
              <a:rect l="l" t="t" r="r" b="b"/>
              <a:pathLst>
                <a:path w="28" h="28" extrusionOk="0">
                  <a:moveTo>
                    <a:pt x="1" y="0"/>
                  </a:moveTo>
                  <a:lnTo>
                    <a:pt x="1" y="27"/>
                  </a:lnTo>
                  <a:lnTo>
                    <a:pt x="27" y="27"/>
                  </a:lnTo>
                  <a:cubicBezTo>
                    <a:pt x="27" y="12"/>
                    <a:pt x="16" y="0"/>
                    <a:pt x="1" y="0"/>
                  </a:cubicBezTo>
                  <a:close/>
                </a:path>
              </a:pathLst>
            </a:custGeom>
            <a:solidFill>
              <a:srgbClr val="3432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71;p30">
              <a:extLst>
                <a:ext uri="{FF2B5EF4-FFF2-40B4-BE49-F238E27FC236}">
                  <a16:creationId xmlns:a16="http://schemas.microsoft.com/office/drawing/2014/main" id="{105B83A4-C3A3-86B0-ECDB-A7A9F4A4BC3E}"/>
                </a:ext>
              </a:extLst>
            </p:cNvPr>
            <p:cNvSpPr/>
            <p:nvPr/>
          </p:nvSpPr>
          <p:spPr>
            <a:xfrm>
              <a:off x="2926875" y="5071550"/>
              <a:ext cx="700" cy="675"/>
            </a:xfrm>
            <a:custGeom>
              <a:avLst/>
              <a:gdLst/>
              <a:ahLst/>
              <a:cxnLst/>
              <a:rect l="l" t="t" r="r" b="b"/>
              <a:pathLst>
                <a:path w="28" h="27" extrusionOk="0">
                  <a:moveTo>
                    <a:pt x="1" y="0"/>
                  </a:moveTo>
                  <a:lnTo>
                    <a:pt x="1" y="27"/>
                  </a:lnTo>
                  <a:cubicBezTo>
                    <a:pt x="16" y="27"/>
                    <a:pt x="27" y="16"/>
                    <a:pt x="27"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2;p30">
              <a:extLst>
                <a:ext uri="{FF2B5EF4-FFF2-40B4-BE49-F238E27FC236}">
                  <a16:creationId xmlns:a16="http://schemas.microsoft.com/office/drawing/2014/main" id="{C71E82F2-9847-8FE3-AEFC-9211678C34F8}"/>
                </a:ext>
              </a:extLst>
            </p:cNvPr>
            <p:cNvSpPr/>
            <p:nvPr/>
          </p:nvSpPr>
          <p:spPr>
            <a:xfrm>
              <a:off x="2837300" y="5070875"/>
              <a:ext cx="89600" cy="1350"/>
            </a:xfrm>
            <a:custGeom>
              <a:avLst/>
              <a:gdLst/>
              <a:ahLst/>
              <a:cxnLst/>
              <a:rect l="l" t="t" r="r" b="b"/>
              <a:pathLst>
                <a:path w="3584" h="54" extrusionOk="0">
                  <a:moveTo>
                    <a:pt x="27" y="0"/>
                  </a:moveTo>
                  <a:cubicBezTo>
                    <a:pt x="12" y="0"/>
                    <a:pt x="1" y="12"/>
                    <a:pt x="1" y="27"/>
                  </a:cubicBezTo>
                  <a:cubicBezTo>
                    <a:pt x="1" y="43"/>
                    <a:pt x="12" y="54"/>
                    <a:pt x="27" y="54"/>
                  </a:cubicBezTo>
                  <a:lnTo>
                    <a:pt x="3584" y="54"/>
                  </a:lnTo>
                  <a:lnTo>
                    <a:pt x="3584" y="27"/>
                  </a:lnTo>
                  <a:lnTo>
                    <a:pt x="35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3;p30">
              <a:extLst>
                <a:ext uri="{FF2B5EF4-FFF2-40B4-BE49-F238E27FC236}">
                  <a16:creationId xmlns:a16="http://schemas.microsoft.com/office/drawing/2014/main" id="{518A79F9-FB25-CEF4-B825-354185EDB026}"/>
                </a:ext>
              </a:extLst>
            </p:cNvPr>
            <p:cNvSpPr/>
            <p:nvPr/>
          </p:nvSpPr>
          <p:spPr>
            <a:xfrm>
              <a:off x="2391650" y="4610875"/>
              <a:ext cx="328675" cy="58725"/>
            </a:xfrm>
            <a:custGeom>
              <a:avLst/>
              <a:gdLst/>
              <a:ahLst/>
              <a:cxnLst/>
              <a:rect l="l" t="t" r="r" b="b"/>
              <a:pathLst>
                <a:path w="13147" h="2349" extrusionOk="0">
                  <a:moveTo>
                    <a:pt x="4042" y="1"/>
                  </a:moveTo>
                  <a:cubicBezTo>
                    <a:pt x="3132" y="12"/>
                    <a:pt x="2363" y="192"/>
                    <a:pt x="1729" y="440"/>
                  </a:cubicBezTo>
                  <a:cubicBezTo>
                    <a:pt x="1033" y="716"/>
                    <a:pt x="444" y="1167"/>
                    <a:pt x="0" y="1729"/>
                  </a:cubicBezTo>
                  <a:lnTo>
                    <a:pt x="13146" y="2348"/>
                  </a:lnTo>
                  <a:cubicBezTo>
                    <a:pt x="13101" y="2260"/>
                    <a:pt x="13055" y="2176"/>
                    <a:pt x="13009" y="2092"/>
                  </a:cubicBezTo>
                  <a:cubicBezTo>
                    <a:pt x="12504" y="1163"/>
                    <a:pt x="11579" y="536"/>
                    <a:pt x="10527" y="413"/>
                  </a:cubicBezTo>
                  <a:cubicBezTo>
                    <a:pt x="8657" y="222"/>
                    <a:pt x="6069" y="4"/>
                    <a:pt x="4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4;p30">
              <a:extLst>
                <a:ext uri="{FF2B5EF4-FFF2-40B4-BE49-F238E27FC236}">
                  <a16:creationId xmlns:a16="http://schemas.microsoft.com/office/drawing/2014/main" id="{E581C7F4-704F-8FFA-CB71-6558E126E8D0}"/>
                </a:ext>
              </a:extLst>
            </p:cNvPr>
            <p:cNvSpPr/>
            <p:nvPr/>
          </p:nvSpPr>
          <p:spPr>
            <a:xfrm>
              <a:off x="2396700" y="4610850"/>
              <a:ext cx="320175" cy="52350"/>
            </a:xfrm>
            <a:custGeom>
              <a:avLst/>
              <a:gdLst/>
              <a:ahLst/>
              <a:cxnLst/>
              <a:rect l="l" t="t" r="r" b="b"/>
              <a:pathLst>
                <a:path w="12807" h="2094" extrusionOk="0">
                  <a:moveTo>
                    <a:pt x="3955" y="1"/>
                  </a:moveTo>
                  <a:cubicBezTo>
                    <a:pt x="2996" y="1"/>
                    <a:pt x="2189" y="184"/>
                    <a:pt x="1527" y="441"/>
                  </a:cubicBezTo>
                  <a:cubicBezTo>
                    <a:pt x="930" y="674"/>
                    <a:pt x="414" y="1038"/>
                    <a:pt x="1" y="1493"/>
                  </a:cubicBezTo>
                  <a:lnTo>
                    <a:pt x="12807" y="2093"/>
                  </a:lnTo>
                  <a:cubicBezTo>
                    <a:pt x="12298" y="1149"/>
                    <a:pt x="11354" y="522"/>
                    <a:pt x="10287" y="407"/>
                  </a:cubicBezTo>
                  <a:cubicBezTo>
                    <a:pt x="8604" y="231"/>
                    <a:pt x="6023" y="2"/>
                    <a:pt x="4069" y="2"/>
                  </a:cubicBezTo>
                  <a:cubicBezTo>
                    <a:pt x="4031" y="1"/>
                    <a:pt x="3993" y="1"/>
                    <a:pt x="3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5;p30">
              <a:extLst>
                <a:ext uri="{FF2B5EF4-FFF2-40B4-BE49-F238E27FC236}">
                  <a16:creationId xmlns:a16="http://schemas.microsoft.com/office/drawing/2014/main" id="{81638CD0-2B8F-9C33-9879-F19DDF250AF6}"/>
                </a:ext>
              </a:extLst>
            </p:cNvPr>
            <p:cNvSpPr/>
            <p:nvPr/>
          </p:nvSpPr>
          <p:spPr>
            <a:xfrm>
              <a:off x="2372050" y="4692025"/>
              <a:ext cx="875" cy="1475"/>
            </a:xfrm>
            <a:custGeom>
              <a:avLst/>
              <a:gdLst/>
              <a:ahLst/>
              <a:cxnLst/>
              <a:rect l="l" t="t" r="r" b="b"/>
              <a:pathLst>
                <a:path w="35" h="59" extrusionOk="0">
                  <a:moveTo>
                    <a:pt x="27" y="1"/>
                  </a:moveTo>
                  <a:cubicBezTo>
                    <a:pt x="16" y="1"/>
                    <a:pt x="4" y="12"/>
                    <a:pt x="0" y="28"/>
                  </a:cubicBezTo>
                  <a:cubicBezTo>
                    <a:pt x="0" y="39"/>
                    <a:pt x="8" y="54"/>
                    <a:pt x="23" y="58"/>
                  </a:cubicBezTo>
                  <a:cubicBezTo>
                    <a:pt x="27" y="39"/>
                    <a:pt x="31" y="20"/>
                    <a:pt x="35" y="1"/>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6;p30">
              <a:extLst>
                <a:ext uri="{FF2B5EF4-FFF2-40B4-BE49-F238E27FC236}">
                  <a16:creationId xmlns:a16="http://schemas.microsoft.com/office/drawing/2014/main" id="{70A8F63D-A39B-93D1-DC54-7625854F0C74}"/>
                </a:ext>
              </a:extLst>
            </p:cNvPr>
            <p:cNvSpPr/>
            <p:nvPr/>
          </p:nvSpPr>
          <p:spPr>
            <a:xfrm>
              <a:off x="2672125" y="4818800"/>
              <a:ext cx="1450" cy="975"/>
            </a:xfrm>
            <a:custGeom>
              <a:avLst/>
              <a:gdLst/>
              <a:ahLst/>
              <a:cxnLst/>
              <a:rect l="l" t="t" r="r" b="b"/>
              <a:pathLst>
                <a:path w="58" h="39" extrusionOk="0">
                  <a:moveTo>
                    <a:pt x="54" y="0"/>
                  </a:moveTo>
                  <a:cubicBezTo>
                    <a:pt x="38" y="8"/>
                    <a:pt x="19" y="16"/>
                    <a:pt x="0" y="23"/>
                  </a:cubicBezTo>
                  <a:cubicBezTo>
                    <a:pt x="4" y="27"/>
                    <a:pt x="8" y="27"/>
                    <a:pt x="12" y="31"/>
                  </a:cubicBezTo>
                  <a:cubicBezTo>
                    <a:pt x="16" y="35"/>
                    <a:pt x="23" y="38"/>
                    <a:pt x="31" y="38"/>
                  </a:cubicBezTo>
                  <a:cubicBezTo>
                    <a:pt x="38" y="38"/>
                    <a:pt x="46" y="35"/>
                    <a:pt x="50" y="31"/>
                  </a:cubicBezTo>
                  <a:cubicBezTo>
                    <a:pt x="58" y="19"/>
                    <a:pt x="58" y="8"/>
                    <a:pt x="54" y="0"/>
                  </a:cubicBezTo>
                  <a:close/>
                </a:path>
              </a:pathLst>
            </a:custGeom>
            <a:solidFill>
              <a:srgbClr val="4643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7;p30">
              <a:extLst>
                <a:ext uri="{FF2B5EF4-FFF2-40B4-BE49-F238E27FC236}">
                  <a16:creationId xmlns:a16="http://schemas.microsoft.com/office/drawing/2014/main" id="{7077E715-E38E-5022-F412-9394CB30CD36}"/>
                </a:ext>
              </a:extLst>
            </p:cNvPr>
            <p:cNvSpPr/>
            <p:nvPr/>
          </p:nvSpPr>
          <p:spPr>
            <a:xfrm>
              <a:off x="2372625" y="4692025"/>
              <a:ext cx="300850" cy="127375"/>
            </a:xfrm>
            <a:custGeom>
              <a:avLst/>
              <a:gdLst/>
              <a:ahLst/>
              <a:cxnLst/>
              <a:rect l="l" t="t" r="r" b="b"/>
              <a:pathLst>
                <a:path w="12034" h="5095" extrusionOk="0">
                  <a:moveTo>
                    <a:pt x="12" y="1"/>
                  </a:moveTo>
                  <a:cubicBezTo>
                    <a:pt x="8" y="20"/>
                    <a:pt x="4" y="39"/>
                    <a:pt x="0" y="58"/>
                  </a:cubicBezTo>
                  <a:cubicBezTo>
                    <a:pt x="77" y="70"/>
                    <a:pt x="7701" y="1171"/>
                    <a:pt x="11980" y="5094"/>
                  </a:cubicBezTo>
                  <a:cubicBezTo>
                    <a:pt x="11999" y="5087"/>
                    <a:pt x="12018" y="5079"/>
                    <a:pt x="12034" y="5071"/>
                  </a:cubicBezTo>
                  <a:cubicBezTo>
                    <a:pt x="12034" y="5067"/>
                    <a:pt x="12030" y="5064"/>
                    <a:pt x="12030" y="5060"/>
                  </a:cubicBezTo>
                  <a:cubicBezTo>
                    <a:pt x="7766" y="1144"/>
                    <a:pt x="188" y="28"/>
                    <a:pt x="12"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8;p30">
              <a:extLst>
                <a:ext uri="{FF2B5EF4-FFF2-40B4-BE49-F238E27FC236}">
                  <a16:creationId xmlns:a16="http://schemas.microsoft.com/office/drawing/2014/main" id="{BDFF627A-B43B-A9DD-8DFB-913BC81075FC}"/>
                </a:ext>
              </a:extLst>
            </p:cNvPr>
            <p:cNvSpPr/>
            <p:nvPr/>
          </p:nvSpPr>
          <p:spPr>
            <a:xfrm>
              <a:off x="2773350" y="4764675"/>
              <a:ext cx="98675" cy="12475"/>
            </a:xfrm>
            <a:custGeom>
              <a:avLst/>
              <a:gdLst/>
              <a:ahLst/>
              <a:cxnLst/>
              <a:rect l="l" t="t" r="r" b="b"/>
              <a:pathLst>
                <a:path w="3947" h="499" extrusionOk="0">
                  <a:moveTo>
                    <a:pt x="1" y="1"/>
                  </a:moveTo>
                  <a:lnTo>
                    <a:pt x="287" y="498"/>
                  </a:lnTo>
                  <a:lnTo>
                    <a:pt x="3947" y="498"/>
                  </a:lnTo>
                  <a:lnTo>
                    <a:pt x="3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9;p30">
              <a:extLst>
                <a:ext uri="{FF2B5EF4-FFF2-40B4-BE49-F238E27FC236}">
                  <a16:creationId xmlns:a16="http://schemas.microsoft.com/office/drawing/2014/main" id="{61B6E5F8-BA2F-55A9-1BBB-5B2AAE90A843}"/>
                </a:ext>
              </a:extLst>
            </p:cNvPr>
            <p:cNvSpPr/>
            <p:nvPr/>
          </p:nvSpPr>
          <p:spPr>
            <a:xfrm>
              <a:off x="2716850" y="4663175"/>
              <a:ext cx="94950" cy="6425"/>
            </a:xfrm>
            <a:custGeom>
              <a:avLst/>
              <a:gdLst/>
              <a:ahLst/>
              <a:cxnLst/>
              <a:rect l="l" t="t" r="r" b="b"/>
              <a:pathLst>
                <a:path w="3798" h="257" extrusionOk="0">
                  <a:moveTo>
                    <a:pt x="1" y="0"/>
                  </a:moveTo>
                  <a:lnTo>
                    <a:pt x="138" y="256"/>
                  </a:lnTo>
                  <a:lnTo>
                    <a:pt x="3798" y="256"/>
                  </a:lnTo>
                  <a:lnTo>
                    <a:pt x="36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0;p30">
              <a:extLst>
                <a:ext uri="{FF2B5EF4-FFF2-40B4-BE49-F238E27FC236}">
                  <a16:creationId xmlns:a16="http://schemas.microsoft.com/office/drawing/2014/main" id="{5D8E990B-2968-5311-387F-1B88F8B63562}"/>
                </a:ext>
              </a:extLst>
            </p:cNvPr>
            <p:cNvSpPr/>
            <p:nvPr/>
          </p:nvSpPr>
          <p:spPr>
            <a:xfrm>
              <a:off x="2332750" y="5067050"/>
              <a:ext cx="34925" cy="37200"/>
            </a:xfrm>
            <a:custGeom>
              <a:avLst/>
              <a:gdLst/>
              <a:ahLst/>
              <a:cxnLst/>
              <a:rect l="l" t="t" r="r" b="b"/>
              <a:pathLst>
                <a:path w="1397" h="1488" extrusionOk="0">
                  <a:moveTo>
                    <a:pt x="1" y="1"/>
                  </a:moveTo>
                  <a:lnTo>
                    <a:pt x="131" y="1488"/>
                  </a:lnTo>
                  <a:lnTo>
                    <a:pt x="1397" y="1389"/>
                  </a:lnTo>
                  <a:lnTo>
                    <a:pt x="1198" y="27"/>
                  </a:lnTo>
                  <a:lnTo>
                    <a:pt x="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1;p30">
              <a:extLst>
                <a:ext uri="{FF2B5EF4-FFF2-40B4-BE49-F238E27FC236}">
                  <a16:creationId xmlns:a16="http://schemas.microsoft.com/office/drawing/2014/main" id="{F44E7774-8644-CFDA-EE11-51015BF867C2}"/>
                </a:ext>
              </a:extLst>
            </p:cNvPr>
            <p:cNvSpPr/>
            <p:nvPr/>
          </p:nvSpPr>
          <p:spPr>
            <a:xfrm>
              <a:off x="2331425" y="5098025"/>
              <a:ext cx="98775" cy="38250"/>
            </a:xfrm>
            <a:custGeom>
              <a:avLst/>
              <a:gdLst/>
              <a:ahLst/>
              <a:cxnLst/>
              <a:rect l="l" t="t" r="r" b="b"/>
              <a:pathLst>
                <a:path w="3951" h="1530" extrusionOk="0">
                  <a:moveTo>
                    <a:pt x="1450" y="0"/>
                  </a:moveTo>
                  <a:cubicBezTo>
                    <a:pt x="1327" y="0"/>
                    <a:pt x="1147" y="92"/>
                    <a:pt x="773"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50" y="1457"/>
                    <a:pt x="3751" y="1113"/>
                    <a:pt x="3484"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2;p30">
              <a:extLst>
                <a:ext uri="{FF2B5EF4-FFF2-40B4-BE49-F238E27FC236}">
                  <a16:creationId xmlns:a16="http://schemas.microsoft.com/office/drawing/2014/main" id="{9B751980-5C86-E2CF-CE0E-6F484C19E463}"/>
                </a:ext>
              </a:extLst>
            </p:cNvPr>
            <p:cNvSpPr/>
            <p:nvPr/>
          </p:nvSpPr>
          <p:spPr>
            <a:xfrm>
              <a:off x="2114700" y="5067050"/>
              <a:ext cx="31675" cy="37200"/>
            </a:xfrm>
            <a:custGeom>
              <a:avLst/>
              <a:gdLst/>
              <a:ahLst/>
              <a:cxnLst/>
              <a:rect l="l" t="t" r="r" b="b"/>
              <a:pathLst>
                <a:path w="1267" h="1488" extrusionOk="0">
                  <a:moveTo>
                    <a:pt x="54" y="1"/>
                  </a:moveTo>
                  <a:lnTo>
                    <a:pt x="1" y="1488"/>
                  </a:lnTo>
                  <a:lnTo>
                    <a:pt x="1267" y="1389"/>
                  </a:lnTo>
                  <a:lnTo>
                    <a:pt x="1251" y="27"/>
                  </a:lnTo>
                  <a:lnTo>
                    <a:pt x="54"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3;p30">
              <a:extLst>
                <a:ext uri="{FF2B5EF4-FFF2-40B4-BE49-F238E27FC236}">
                  <a16:creationId xmlns:a16="http://schemas.microsoft.com/office/drawing/2014/main" id="{3F6AC17A-F778-C817-0363-84696EB6B834}"/>
                </a:ext>
              </a:extLst>
            </p:cNvPr>
            <p:cNvSpPr/>
            <p:nvPr/>
          </p:nvSpPr>
          <p:spPr>
            <a:xfrm>
              <a:off x="2110125" y="5098025"/>
              <a:ext cx="98675" cy="38250"/>
            </a:xfrm>
            <a:custGeom>
              <a:avLst/>
              <a:gdLst/>
              <a:ahLst/>
              <a:cxnLst/>
              <a:rect l="l" t="t" r="r" b="b"/>
              <a:pathLst>
                <a:path w="3947" h="1530" extrusionOk="0">
                  <a:moveTo>
                    <a:pt x="1450" y="0"/>
                  </a:moveTo>
                  <a:cubicBezTo>
                    <a:pt x="1327" y="0"/>
                    <a:pt x="1147" y="92"/>
                    <a:pt x="769" y="92"/>
                  </a:cubicBezTo>
                  <a:cubicBezTo>
                    <a:pt x="387" y="92"/>
                    <a:pt x="230" y="16"/>
                    <a:pt x="184" y="16"/>
                  </a:cubicBezTo>
                  <a:cubicBezTo>
                    <a:pt x="111" y="16"/>
                    <a:pt x="0" y="1411"/>
                    <a:pt x="146" y="1488"/>
                  </a:cubicBezTo>
                  <a:cubicBezTo>
                    <a:pt x="206" y="1519"/>
                    <a:pt x="821" y="1530"/>
                    <a:pt x="1535" y="1530"/>
                  </a:cubicBezTo>
                  <a:cubicBezTo>
                    <a:pt x="2587" y="1530"/>
                    <a:pt x="3855" y="1506"/>
                    <a:pt x="3889" y="1488"/>
                  </a:cubicBezTo>
                  <a:cubicBezTo>
                    <a:pt x="3946" y="1457"/>
                    <a:pt x="3751" y="1113"/>
                    <a:pt x="3480" y="968"/>
                  </a:cubicBezTo>
                  <a:cubicBezTo>
                    <a:pt x="3151" y="792"/>
                    <a:pt x="2493" y="673"/>
                    <a:pt x="2210" y="578"/>
                  </a:cubicBezTo>
                  <a:cubicBezTo>
                    <a:pt x="1931" y="486"/>
                    <a:pt x="1763"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4;p30">
              <a:extLst>
                <a:ext uri="{FF2B5EF4-FFF2-40B4-BE49-F238E27FC236}">
                  <a16:creationId xmlns:a16="http://schemas.microsoft.com/office/drawing/2014/main" id="{E789823C-56F7-44FF-E614-9CD78626B131}"/>
                </a:ext>
              </a:extLst>
            </p:cNvPr>
            <p:cNvSpPr/>
            <p:nvPr/>
          </p:nvSpPr>
          <p:spPr>
            <a:xfrm>
              <a:off x="2286100" y="4345500"/>
              <a:ext cx="74400" cy="114850"/>
            </a:xfrm>
            <a:custGeom>
              <a:avLst/>
              <a:gdLst/>
              <a:ahLst/>
              <a:cxnLst/>
              <a:rect l="l" t="t" r="r" b="b"/>
              <a:pathLst>
                <a:path w="2976" h="4594" extrusionOk="0">
                  <a:moveTo>
                    <a:pt x="1" y="1"/>
                  </a:moveTo>
                  <a:lnTo>
                    <a:pt x="1060" y="4593"/>
                  </a:lnTo>
                  <a:cubicBezTo>
                    <a:pt x="1702" y="4547"/>
                    <a:pt x="2345" y="4536"/>
                    <a:pt x="2976" y="4478"/>
                  </a:cubicBezTo>
                  <a:cubicBezTo>
                    <a:pt x="2884" y="2830"/>
                    <a:pt x="2115" y="1045"/>
                    <a:pt x="1691" y="586"/>
                  </a:cubicBezTo>
                  <a:cubicBezTo>
                    <a:pt x="1267" y="13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385;p30">
              <a:extLst>
                <a:ext uri="{FF2B5EF4-FFF2-40B4-BE49-F238E27FC236}">
                  <a16:creationId xmlns:a16="http://schemas.microsoft.com/office/drawing/2014/main" id="{DF3BFF93-C567-5488-A330-7522CCE6EC47}"/>
                </a:ext>
              </a:extLst>
            </p:cNvPr>
            <p:cNvSpPr/>
            <p:nvPr/>
          </p:nvSpPr>
          <p:spPr>
            <a:xfrm>
              <a:off x="2180850" y="4342075"/>
              <a:ext cx="133875" cy="172375"/>
            </a:xfrm>
            <a:custGeom>
              <a:avLst/>
              <a:gdLst/>
              <a:ahLst/>
              <a:cxnLst/>
              <a:rect l="l" t="t" r="r" b="b"/>
              <a:pathLst>
                <a:path w="5355" h="6895" extrusionOk="0">
                  <a:moveTo>
                    <a:pt x="2207" y="0"/>
                  </a:moveTo>
                  <a:cubicBezTo>
                    <a:pt x="1852" y="65"/>
                    <a:pt x="999" y="230"/>
                    <a:pt x="999" y="230"/>
                  </a:cubicBezTo>
                  <a:lnTo>
                    <a:pt x="1" y="6894"/>
                  </a:lnTo>
                  <a:lnTo>
                    <a:pt x="2876" y="4524"/>
                  </a:lnTo>
                  <a:lnTo>
                    <a:pt x="4364" y="4210"/>
                  </a:lnTo>
                  <a:lnTo>
                    <a:pt x="5354" y="4309"/>
                  </a:lnTo>
                  <a:cubicBezTo>
                    <a:pt x="5354" y="4309"/>
                    <a:pt x="4436" y="761"/>
                    <a:pt x="4211" y="138"/>
                  </a:cubicBezTo>
                  <a:cubicBezTo>
                    <a:pt x="4025" y="586"/>
                    <a:pt x="3647" y="828"/>
                    <a:pt x="3257" y="828"/>
                  </a:cubicBezTo>
                  <a:cubicBezTo>
                    <a:pt x="2852" y="828"/>
                    <a:pt x="2433" y="566"/>
                    <a:pt x="2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386;p30">
              <a:extLst>
                <a:ext uri="{FF2B5EF4-FFF2-40B4-BE49-F238E27FC236}">
                  <a16:creationId xmlns:a16="http://schemas.microsoft.com/office/drawing/2014/main" id="{EA36F511-4837-F664-C2D7-70005F210E3B}"/>
                </a:ext>
              </a:extLst>
            </p:cNvPr>
            <p:cNvSpPr/>
            <p:nvPr/>
          </p:nvSpPr>
          <p:spPr>
            <a:xfrm>
              <a:off x="2102850" y="4426225"/>
              <a:ext cx="279550" cy="660675"/>
            </a:xfrm>
            <a:custGeom>
              <a:avLst/>
              <a:gdLst/>
              <a:ahLst/>
              <a:cxnLst/>
              <a:rect l="l" t="t" r="r" b="b"/>
              <a:pathLst>
                <a:path w="11182" h="26427" extrusionOk="0">
                  <a:moveTo>
                    <a:pt x="7235" y="0"/>
                  </a:moveTo>
                  <a:cubicBezTo>
                    <a:pt x="6702" y="0"/>
                    <a:pt x="6074" y="12"/>
                    <a:pt x="5476" y="53"/>
                  </a:cubicBezTo>
                  <a:cubicBezTo>
                    <a:pt x="4964" y="1356"/>
                    <a:pt x="4180" y="2538"/>
                    <a:pt x="3121" y="3528"/>
                  </a:cubicBezTo>
                  <a:cubicBezTo>
                    <a:pt x="3090" y="3804"/>
                    <a:pt x="3052" y="4106"/>
                    <a:pt x="2999" y="4427"/>
                  </a:cubicBezTo>
                  <a:cubicBezTo>
                    <a:pt x="2693" y="6327"/>
                    <a:pt x="2184" y="9050"/>
                    <a:pt x="2085" y="10021"/>
                  </a:cubicBezTo>
                  <a:cubicBezTo>
                    <a:pt x="1828" y="12510"/>
                    <a:pt x="1" y="26157"/>
                    <a:pt x="1" y="26157"/>
                  </a:cubicBezTo>
                  <a:cubicBezTo>
                    <a:pt x="25" y="26300"/>
                    <a:pt x="545" y="26426"/>
                    <a:pt x="1158" y="26426"/>
                  </a:cubicBezTo>
                  <a:cubicBezTo>
                    <a:pt x="1627" y="26426"/>
                    <a:pt x="2150" y="26353"/>
                    <a:pt x="2547" y="26157"/>
                  </a:cubicBezTo>
                  <a:lnTo>
                    <a:pt x="5985" y="11252"/>
                  </a:lnTo>
                  <a:cubicBezTo>
                    <a:pt x="5985" y="11252"/>
                    <a:pt x="8283" y="25209"/>
                    <a:pt x="8436" y="26169"/>
                  </a:cubicBezTo>
                  <a:cubicBezTo>
                    <a:pt x="8927" y="26339"/>
                    <a:pt x="9404" y="26427"/>
                    <a:pt x="9867" y="26427"/>
                  </a:cubicBezTo>
                  <a:cubicBezTo>
                    <a:pt x="10319" y="26427"/>
                    <a:pt x="10758" y="26343"/>
                    <a:pt x="11181" y="26169"/>
                  </a:cubicBezTo>
                  <a:cubicBezTo>
                    <a:pt x="11181" y="26169"/>
                    <a:pt x="10551" y="17829"/>
                    <a:pt x="10398" y="16996"/>
                  </a:cubicBezTo>
                  <a:cubicBezTo>
                    <a:pt x="10294" y="16418"/>
                    <a:pt x="9671" y="11164"/>
                    <a:pt x="9292" y="8362"/>
                  </a:cubicBezTo>
                  <a:cubicBezTo>
                    <a:pt x="9354" y="8342"/>
                    <a:pt x="9117" y="7452"/>
                    <a:pt x="8975" y="6767"/>
                  </a:cubicBezTo>
                  <a:cubicBezTo>
                    <a:pt x="8883" y="6308"/>
                    <a:pt x="8685" y="5746"/>
                    <a:pt x="8704" y="4607"/>
                  </a:cubicBezTo>
                  <a:cubicBezTo>
                    <a:pt x="8719" y="3471"/>
                    <a:pt x="8662" y="1922"/>
                    <a:pt x="8646" y="1322"/>
                  </a:cubicBezTo>
                  <a:cubicBezTo>
                    <a:pt x="8623" y="305"/>
                    <a:pt x="8597" y="26"/>
                    <a:pt x="8597" y="26"/>
                  </a:cubicBezTo>
                  <a:cubicBezTo>
                    <a:pt x="8597" y="26"/>
                    <a:pt x="8016" y="0"/>
                    <a:pt x="7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387;p30">
              <a:extLst>
                <a:ext uri="{FF2B5EF4-FFF2-40B4-BE49-F238E27FC236}">
                  <a16:creationId xmlns:a16="http://schemas.microsoft.com/office/drawing/2014/main" id="{052734A0-7D57-5193-DD7C-A7BDA8C0F8F8}"/>
                </a:ext>
              </a:extLst>
            </p:cNvPr>
            <p:cNvSpPr/>
            <p:nvPr/>
          </p:nvSpPr>
          <p:spPr>
            <a:xfrm>
              <a:off x="2170725" y="4588700"/>
              <a:ext cx="155175" cy="9675"/>
            </a:xfrm>
            <a:custGeom>
              <a:avLst/>
              <a:gdLst/>
              <a:ahLst/>
              <a:cxnLst/>
              <a:rect l="l" t="t" r="r" b="b"/>
              <a:pathLst>
                <a:path w="6207" h="387" extrusionOk="0">
                  <a:moveTo>
                    <a:pt x="31" y="0"/>
                  </a:moveTo>
                  <a:cubicBezTo>
                    <a:pt x="16" y="0"/>
                    <a:pt x="4" y="12"/>
                    <a:pt x="1" y="23"/>
                  </a:cubicBezTo>
                  <a:cubicBezTo>
                    <a:pt x="1" y="39"/>
                    <a:pt x="8" y="54"/>
                    <a:pt x="24" y="58"/>
                  </a:cubicBezTo>
                  <a:cubicBezTo>
                    <a:pt x="43" y="62"/>
                    <a:pt x="1511" y="387"/>
                    <a:pt x="3729" y="387"/>
                  </a:cubicBezTo>
                  <a:cubicBezTo>
                    <a:pt x="4471" y="387"/>
                    <a:pt x="5297" y="348"/>
                    <a:pt x="6180" y="253"/>
                  </a:cubicBezTo>
                  <a:cubicBezTo>
                    <a:pt x="6195" y="253"/>
                    <a:pt x="6207" y="237"/>
                    <a:pt x="6207" y="222"/>
                  </a:cubicBezTo>
                  <a:cubicBezTo>
                    <a:pt x="6203" y="207"/>
                    <a:pt x="6191" y="195"/>
                    <a:pt x="6180" y="195"/>
                  </a:cubicBezTo>
                  <a:lnTo>
                    <a:pt x="6176" y="195"/>
                  </a:lnTo>
                  <a:cubicBezTo>
                    <a:pt x="5293" y="295"/>
                    <a:pt x="4471" y="329"/>
                    <a:pt x="3729" y="329"/>
                  </a:cubicBezTo>
                  <a:cubicBezTo>
                    <a:pt x="1519" y="329"/>
                    <a:pt x="54" y="8"/>
                    <a:pt x="35" y="4"/>
                  </a:cubicBezTo>
                  <a:cubicBezTo>
                    <a:pt x="35" y="4"/>
                    <a:pt x="3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388;p30">
              <a:extLst>
                <a:ext uri="{FF2B5EF4-FFF2-40B4-BE49-F238E27FC236}">
                  <a16:creationId xmlns:a16="http://schemas.microsoft.com/office/drawing/2014/main" id="{61EA0602-26F9-6211-AC51-706CB60E21CF}"/>
                </a:ext>
              </a:extLst>
            </p:cNvPr>
            <p:cNvSpPr/>
            <p:nvPr/>
          </p:nvSpPr>
          <p:spPr>
            <a:xfrm>
              <a:off x="2167950" y="4603600"/>
              <a:ext cx="161000" cy="11225"/>
            </a:xfrm>
            <a:custGeom>
              <a:avLst/>
              <a:gdLst/>
              <a:ahLst/>
              <a:cxnLst/>
              <a:rect l="l" t="t" r="r" b="b"/>
              <a:pathLst>
                <a:path w="6440" h="449" extrusionOk="0">
                  <a:moveTo>
                    <a:pt x="31" y="1"/>
                  </a:moveTo>
                  <a:cubicBezTo>
                    <a:pt x="20" y="1"/>
                    <a:pt x="8" y="9"/>
                    <a:pt x="5" y="20"/>
                  </a:cubicBezTo>
                  <a:cubicBezTo>
                    <a:pt x="1" y="35"/>
                    <a:pt x="8" y="51"/>
                    <a:pt x="24" y="54"/>
                  </a:cubicBezTo>
                  <a:cubicBezTo>
                    <a:pt x="27" y="58"/>
                    <a:pt x="632" y="249"/>
                    <a:pt x="1718" y="364"/>
                  </a:cubicBezTo>
                  <a:cubicBezTo>
                    <a:pt x="2165" y="410"/>
                    <a:pt x="2739" y="448"/>
                    <a:pt x="3415" y="448"/>
                  </a:cubicBezTo>
                  <a:cubicBezTo>
                    <a:pt x="4260" y="448"/>
                    <a:pt x="5270" y="391"/>
                    <a:pt x="6417" y="215"/>
                  </a:cubicBezTo>
                  <a:cubicBezTo>
                    <a:pt x="6432" y="215"/>
                    <a:pt x="6440" y="200"/>
                    <a:pt x="6440" y="184"/>
                  </a:cubicBezTo>
                  <a:cubicBezTo>
                    <a:pt x="6436" y="169"/>
                    <a:pt x="6425" y="162"/>
                    <a:pt x="6409" y="162"/>
                  </a:cubicBezTo>
                  <a:lnTo>
                    <a:pt x="6406" y="162"/>
                  </a:lnTo>
                  <a:cubicBezTo>
                    <a:pt x="5285" y="330"/>
                    <a:pt x="4287" y="391"/>
                    <a:pt x="3434" y="391"/>
                  </a:cubicBezTo>
                  <a:cubicBezTo>
                    <a:pt x="1289" y="391"/>
                    <a:pt x="58" y="5"/>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389;p30">
              <a:extLst>
                <a:ext uri="{FF2B5EF4-FFF2-40B4-BE49-F238E27FC236}">
                  <a16:creationId xmlns:a16="http://schemas.microsoft.com/office/drawing/2014/main" id="{EAF403B6-4D8F-FFB1-067F-260B094013AF}"/>
                </a:ext>
              </a:extLst>
            </p:cNvPr>
            <p:cNvSpPr/>
            <p:nvPr/>
          </p:nvSpPr>
          <p:spPr>
            <a:xfrm>
              <a:off x="2237450" y="4439475"/>
              <a:ext cx="76600" cy="88550"/>
            </a:xfrm>
            <a:custGeom>
              <a:avLst/>
              <a:gdLst/>
              <a:ahLst/>
              <a:cxnLst/>
              <a:rect l="l" t="t" r="r" b="b"/>
              <a:pathLst>
                <a:path w="3064" h="3542" extrusionOk="0">
                  <a:moveTo>
                    <a:pt x="2830" y="58"/>
                  </a:moveTo>
                  <a:lnTo>
                    <a:pt x="2830" y="58"/>
                  </a:lnTo>
                  <a:cubicBezTo>
                    <a:pt x="2849" y="329"/>
                    <a:pt x="2995" y="2620"/>
                    <a:pt x="2773" y="3048"/>
                  </a:cubicBezTo>
                  <a:cubicBezTo>
                    <a:pt x="2631" y="3320"/>
                    <a:pt x="1951" y="3484"/>
                    <a:pt x="1335" y="3484"/>
                  </a:cubicBezTo>
                  <a:cubicBezTo>
                    <a:pt x="1247" y="3484"/>
                    <a:pt x="1163" y="3484"/>
                    <a:pt x="1083" y="3476"/>
                  </a:cubicBezTo>
                  <a:cubicBezTo>
                    <a:pt x="620" y="3438"/>
                    <a:pt x="318" y="3300"/>
                    <a:pt x="253" y="3102"/>
                  </a:cubicBezTo>
                  <a:cubicBezTo>
                    <a:pt x="69" y="2539"/>
                    <a:pt x="219" y="352"/>
                    <a:pt x="238" y="92"/>
                  </a:cubicBezTo>
                  <a:lnTo>
                    <a:pt x="2830" y="58"/>
                  </a:lnTo>
                  <a:close/>
                  <a:moveTo>
                    <a:pt x="2857" y="1"/>
                  </a:moveTo>
                  <a:lnTo>
                    <a:pt x="211" y="35"/>
                  </a:lnTo>
                  <a:cubicBezTo>
                    <a:pt x="196" y="35"/>
                    <a:pt x="184" y="46"/>
                    <a:pt x="180" y="62"/>
                  </a:cubicBezTo>
                  <a:cubicBezTo>
                    <a:pt x="176" y="161"/>
                    <a:pt x="1" y="2513"/>
                    <a:pt x="199" y="3121"/>
                  </a:cubicBezTo>
                  <a:cubicBezTo>
                    <a:pt x="299" y="3423"/>
                    <a:pt x="792" y="3507"/>
                    <a:pt x="1075" y="3530"/>
                  </a:cubicBezTo>
                  <a:cubicBezTo>
                    <a:pt x="1163" y="3537"/>
                    <a:pt x="1251" y="3541"/>
                    <a:pt x="1339" y="3541"/>
                  </a:cubicBezTo>
                  <a:cubicBezTo>
                    <a:pt x="1970" y="3541"/>
                    <a:pt x="2666" y="3373"/>
                    <a:pt x="2823" y="3075"/>
                  </a:cubicBezTo>
                  <a:cubicBezTo>
                    <a:pt x="3063" y="2608"/>
                    <a:pt x="2891" y="131"/>
                    <a:pt x="2884" y="27"/>
                  </a:cubicBezTo>
                  <a:cubicBezTo>
                    <a:pt x="2884" y="12"/>
                    <a:pt x="2868" y="1"/>
                    <a:pt x="2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390;p30">
              <a:extLst>
                <a:ext uri="{FF2B5EF4-FFF2-40B4-BE49-F238E27FC236}">
                  <a16:creationId xmlns:a16="http://schemas.microsoft.com/office/drawing/2014/main" id="{D2AF04C6-3A51-C1E5-96DC-397DF08DC7EC}"/>
                </a:ext>
              </a:extLst>
            </p:cNvPr>
            <p:cNvSpPr/>
            <p:nvPr/>
          </p:nvSpPr>
          <p:spPr>
            <a:xfrm>
              <a:off x="2258400" y="4617100"/>
              <a:ext cx="20650" cy="60625"/>
            </a:xfrm>
            <a:custGeom>
              <a:avLst/>
              <a:gdLst/>
              <a:ahLst/>
              <a:cxnLst/>
              <a:rect l="l" t="t" r="r" b="b"/>
              <a:pathLst>
                <a:path w="826" h="2425" extrusionOk="0">
                  <a:moveTo>
                    <a:pt x="264" y="0"/>
                  </a:moveTo>
                  <a:cubicBezTo>
                    <a:pt x="249" y="0"/>
                    <a:pt x="237" y="12"/>
                    <a:pt x="237" y="27"/>
                  </a:cubicBezTo>
                  <a:cubicBezTo>
                    <a:pt x="237" y="600"/>
                    <a:pt x="161" y="1162"/>
                    <a:pt x="88" y="1705"/>
                  </a:cubicBezTo>
                  <a:cubicBezTo>
                    <a:pt x="57" y="1927"/>
                    <a:pt x="27" y="2157"/>
                    <a:pt x="0" y="2386"/>
                  </a:cubicBezTo>
                  <a:cubicBezTo>
                    <a:pt x="4" y="2375"/>
                    <a:pt x="15" y="2363"/>
                    <a:pt x="27" y="2363"/>
                  </a:cubicBezTo>
                  <a:lnTo>
                    <a:pt x="34" y="2363"/>
                  </a:lnTo>
                  <a:cubicBezTo>
                    <a:pt x="50" y="2367"/>
                    <a:pt x="57" y="2382"/>
                    <a:pt x="57" y="2398"/>
                  </a:cubicBezTo>
                  <a:lnTo>
                    <a:pt x="50" y="2421"/>
                  </a:lnTo>
                  <a:cubicBezTo>
                    <a:pt x="57" y="2424"/>
                    <a:pt x="69" y="2424"/>
                    <a:pt x="76" y="2424"/>
                  </a:cubicBezTo>
                  <a:cubicBezTo>
                    <a:pt x="184" y="2424"/>
                    <a:pt x="409" y="2394"/>
                    <a:pt x="535" y="2149"/>
                  </a:cubicBezTo>
                  <a:cubicBezTo>
                    <a:pt x="696" y="1843"/>
                    <a:pt x="799" y="608"/>
                    <a:pt x="826" y="57"/>
                  </a:cubicBezTo>
                  <a:cubicBezTo>
                    <a:pt x="826" y="42"/>
                    <a:pt x="814" y="31"/>
                    <a:pt x="799" y="31"/>
                  </a:cubicBezTo>
                  <a:lnTo>
                    <a:pt x="795" y="31"/>
                  </a:lnTo>
                  <a:cubicBezTo>
                    <a:pt x="784" y="31"/>
                    <a:pt x="769" y="42"/>
                    <a:pt x="769" y="57"/>
                  </a:cubicBezTo>
                  <a:cubicBezTo>
                    <a:pt x="746" y="581"/>
                    <a:pt x="642" y="1828"/>
                    <a:pt x="486" y="2126"/>
                  </a:cubicBezTo>
                  <a:cubicBezTo>
                    <a:pt x="375" y="2340"/>
                    <a:pt x="180" y="2367"/>
                    <a:pt x="84" y="2367"/>
                  </a:cubicBezTo>
                  <a:lnTo>
                    <a:pt x="61" y="2367"/>
                  </a:lnTo>
                  <a:cubicBezTo>
                    <a:pt x="84" y="2145"/>
                    <a:pt x="115" y="1927"/>
                    <a:pt x="141" y="1713"/>
                  </a:cubicBezTo>
                  <a:cubicBezTo>
                    <a:pt x="218" y="1166"/>
                    <a:pt x="291" y="604"/>
                    <a:pt x="294" y="27"/>
                  </a:cubicBezTo>
                  <a:cubicBezTo>
                    <a:pt x="294" y="12"/>
                    <a:pt x="283"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391;p30">
              <a:extLst>
                <a:ext uri="{FF2B5EF4-FFF2-40B4-BE49-F238E27FC236}">
                  <a16:creationId xmlns:a16="http://schemas.microsoft.com/office/drawing/2014/main" id="{23DA88E0-C900-F459-C0C4-A33704D2D443}"/>
                </a:ext>
              </a:extLst>
            </p:cNvPr>
            <p:cNvSpPr/>
            <p:nvPr/>
          </p:nvSpPr>
          <p:spPr>
            <a:xfrm>
              <a:off x="2252375" y="4707525"/>
              <a:ext cx="300" cy="700"/>
            </a:xfrm>
            <a:custGeom>
              <a:avLst/>
              <a:gdLst/>
              <a:ahLst/>
              <a:cxnLst/>
              <a:rect l="l" t="t" r="r" b="b"/>
              <a:pathLst>
                <a:path w="12" h="28" extrusionOk="0">
                  <a:moveTo>
                    <a:pt x="4" y="0"/>
                  </a:moveTo>
                  <a:lnTo>
                    <a:pt x="0" y="27"/>
                  </a:lnTo>
                  <a:lnTo>
                    <a:pt x="12" y="27"/>
                  </a:lnTo>
                  <a:cubicBezTo>
                    <a:pt x="8" y="12"/>
                    <a:pt x="4" y="0"/>
                    <a:pt x="4" y="0"/>
                  </a:cubicBezTo>
                  <a:close/>
                </a:path>
              </a:pathLst>
            </a:custGeom>
            <a:solidFill>
              <a:srgbClr val="A9B5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392;p30">
              <a:extLst>
                <a:ext uri="{FF2B5EF4-FFF2-40B4-BE49-F238E27FC236}">
                  <a16:creationId xmlns:a16="http://schemas.microsoft.com/office/drawing/2014/main" id="{E4501B54-8F0D-3B52-2C44-F1784E120A65}"/>
                </a:ext>
              </a:extLst>
            </p:cNvPr>
            <p:cNvSpPr/>
            <p:nvPr/>
          </p:nvSpPr>
          <p:spPr>
            <a:xfrm>
              <a:off x="2251700" y="4676750"/>
              <a:ext cx="7950" cy="31475"/>
            </a:xfrm>
            <a:custGeom>
              <a:avLst/>
              <a:gdLst/>
              <a:ahLst/>
              <a:cxnLst/>
              <a:rect l="l" t="t" r="r" b="b"/>
              <a:pathLst>
                <a:path w="318" h="1259" extrusionOk="0">
                  <a:moveTo>
                    <a:pt x="268" y="0"/>
                  </a:moveTo>
                  <a:lnTo>
                    <a:pt x="4" y="1228"/>
                  </a:lnTo>
                  <a:cubicBezTo>
                    <a:pt x="0" y="1239"/>
                    <a:pt x="12" y="1254"/>
                    <a:pt x="27" y="1258"/>
                  </a:cubicBezTo>
                  <a:lnTo>
                    <a:pt x="31" y="1231"/>
                  </a:lnTo>
                  <a:cubicBezTo>
                    <a:pt x="31" y="1231"/>
                    <a:pt x="35" y="1243"/>
                    <a:pt x="39" y="1258"/>
                  </a:cubicBezTo>
                  <a:cubicBezTo>
                    <a:pt x="46" y="1258"/>
                    <a:pt x="58" y="1250"/>
                    <a:pt x="62" y="1239"/>
                  </a:cubicBezTo>
                  <a:lnTo>
                    <a:pt x="318" y="35"/>
                  </a:lnTo>
                  <a:lnTo>
                    <a:pt x="291" y="35"/>
                  </a:lnTo>
                  <a:cubicBezTo>
                    <a:pt x="276" y="31"/>
                    <a:pt x="268" y="19"/>
                    <a:pt x="268" y="4"/>
                  </a:cubicBezTo>
                  <a:cubicBezTo>
                    <a:pt x="268" y="4"/>
                    <a:pt x="268" y="4"/>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393;p30">
              <a:extLst>
                <a:ext uri="{FF2B5EF4-FFF2-40B4-BE49-F238E27FC236}">
                  <a16:creationId xmlns:a16="http://schemas.microsoft.com/office/drawing/2014/main" id="{19162CD9-8443-101B-A777-BBE10D51DB2A}"/>
                </a:ext>
              </a:extLst>
            </p:cNvPr>
            <p:cNvSpPr/>
            <p:nvPr/>
          </p:nvSpPr>
          <p:spPr>
            <a:xfrm>
              <a:off x="2258400" y="4676175"/>
              <a:ext cx="1450" cy="1450"/>
            </a:xfrm>
            <a:custGeom>
              <a:avLst/>
              <a:gdLst/>
              <a:ahLst/>
              <a:cxnLst/>
              <a:rect l="l" t="t" r="r" b="b"/>
              <a:pathLst>
                <a:path w="58" h="58" extrusionOk="0">
                  <a:moveTo>
                    <a:pt x="27" y="0"/>
                  </a:moveTo>
                  <a:cubicBezTo>
                    <a:pt x="15" y="0"/>
                    <a:pt x="4" y="12"/>
                    <a:pt x="0" y="23"/>
                  </a:cubicBezTo>
                  <a:cubicBezTo>
                    <a:pt x="0" y="27"/>
                    <a:pt x="0" y="27"/>
                    <a:pt x="0" y="27"/>
                  </a:cubicBezTo>
                  <a:cubicBezTo>
                    <a:pt x="0" y="42"/>
                    <a:pt x="8" y="54"/>
                    <a:pt x="23" y="58"/>
                  </a:cubicBezTo>
                  <a:lnTo>
                    <a:pt x="50" y="58"/>
                  </a:lnTo>
                  <a:lnTo>
                    <a:pt x="57" y="35"/>
                  </a:lnTo>
                  <a:cubicBezTo>
                    <a:pt x="57" y="19"/>
                    <a:pt x="50" y="4"/>
                    <a:pt x="34" y="0"/>
                  </a:cubicBezTo>
                  <a:close/>
                </a:path>
              </a:pathLst>
            </a:custGeom>
            <a:solidFill>
              <a:srgbClr val="2C3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394;p30">
              <a:extLst>
                <a:ext uri="{FF2B5EF4-FFF2-40B4-BE49-F238E27FC236}">
                  <a16:creationId xmlns:a16="http://schemas.microsoft.com/office/drawing/2014/main" id="{6DE92A9A-0383-0F6B-1C8C-2F854C4B60D1}"/>
                </a:ext>
              </a:extLst>
            </p:cNvPr>
            <p:cNvSpPr/>
            <p:nvPr/>
          </p:nvSpPr>
          <p:spPr>
            <a:xfrm>
              <a:off x="2166800" y="4429150"/>
              <a:ext cx="143700" cy="207475"/>
            </a:xfrm>
            <a:custGeom>
              <a:avLst/>
              <a:gdLst/>
              <a:ahLst/>
              <a:cxnLst/>
              <a:rect l="l" t="t" r="r" b="b"/>
              <a:pathLst>
                <a:path w="5748" h="8299" extrusionOk="0">
                  <a:moveTo>
                    <a:pt x="1901" y="1"/>
                  </a:moveTo>
                  <a:cubicBezTo>
                    <a:pt x="1400" y="10"/>
                    <a:pt x="880" y="175"/>
                    <a:pt x="377" y="175"/>
                  </a:cubicBezTo>
                  <a:cubicBezTo>
                    <a:pt x="251" y="175"/>
                    <a:pt x="125" y="164"/>
                    <a:pt x="1" y="138"/>
                  </a:cubicBezTo>
                  <a:lnTo>
                    <a:pt x="1" y="138"/>
                  </a:lnTo>
                  <a:cubicBezTo>
                    <a:pt x="1" y="138"/>
                    <a:pt x="1003" y="4188"/>
                    <a:pt x="1324" y="4715"/>
                  </a:cubicBezTo>
                  <a:cubicBezTo>
                    <a:pt x="1611" y="5189"/>
                    <a:pt x="5580" y="8298"/>
                    <a:pt x="5580" y="8298"/>
                  </a:cubicBezTo>
                  <a:lnTo>
                    <a:pt x="5748" y="7392"/>
                  </a:lnTo>
                  <a:lnTo>
                    <a:pt x="2632" y="4073"/>
                  </a:lnTo>
                  <a:lnTo>
                    <a:pt x="1901" y="1"/>
                  </a:ln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395;p30">
              <a:extLst>
                <a:ext uri="{FF2B5EF4-FFF2-40B4-BE49-F238E27FC236}">
                  <a16:creationId xmlns:a16="http://schemas.microsoft.com/office/drawing/2014/main" id="{808AD589-0CE7-86FE-5DAC-68D5C7C1045C}"/>
                </a:ext>
              </a:extLst>
            </p:cNvPr>
            <p:cNvSpPr/>
            <p:nvPr/>
          </p:nvSpPr>
          <p:spPr>
            <a:xfrm>
              <a:off x="2163175" y="4347800"/>
              <a:ext cx="65500" cy="129425"/>
            </a:xfrm>
            <a:custGeom>
              <a:avLst/>
              <a:gdLst/>
              <a:ahLst/>
              <a:cxnLst/>
              <a:rect l="l" t="t" r="r" b="b"/>
              <a:pathLst>
                <a:path w="2620" h="5177" extrusionOk="0">
                  <a:moveTo>
                    <a:pt x="1706" y="1"/>
                  </a:moveTo>
                  <a:cubicBezTo>
                    <a:pt x="1706" y="1"/>
                    <a:pt x="1010" y="153"/>
                    <a:pt x="654" y="662"/>
                  </a:cubicBezTo>
                  <a:cubicBezTo>
                    <a:pt x="249" y="1239"/>
                    <a:pt x="1" y="3304"/>
                    <a:pt x="96" y="4918"/>
                  </a:cubicBezTo>
                  <a:cubicBezTo>
                    <a:pt x="347" y="5102"/>
                    <a:pt x="659" y="5176"/>
                    <a:pt x="981" y="5176"/>
                  </a:cubicBezTo>
                  <a:cubicBezTo>
                    <a:pt x="1621" y="5176"/>
                    <a:pt x="2302" y="4883"/>
                    <a:pt x="2620" y="4578"/>
                  </a:cubicBezTo>
                  <a:cubicBezTo>
                    <a:pt x="2570" y="3599"/>
                    <a:pt x="2402" y="2627"/>
                    <a:pt x="2142" y="1664"/>
                  </a:cubicBezTo>
                  <a:lnTo>
                    <a:pt x="17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396;p30">
              <a:extLst>
                <a:ext uri="{FF2B5EF4-FFF2-40B4-BE49-F238E27FC236}">
                  <a16:creationId xmlns:a16="http://schemas.microsoft.com/office/drawing/2014/main" id="{5D54CB2B-322B-19EF-77EA-4E33416A7CBE}"/>
                </a:ext>
              </a:extLst>
            </p:cNvPr>
            <p:cNvSpPr/>
            <p:nvPr/>
          </p:nvSpPr>
          <p:spPr>
            <a:xfrm>
              <a:off x="2216525" y="4388725"/>
              <a:ext cx="12150" cy="64150"/>
            </a:xfrm>
            <a:custGeom>
              <a:avLst/>
              <a:gdLst/>
              <a:ahLst/>
              <a:cxnLst/>
              <a:rect l="l" t="t" r="r" b="b"/>
              <a:pathLst>
                <a:path w="486" h="2566" extrusionOk="0">
                  <a:moveTo>
                    <a:pt x="0" y="0"/>
                  </a:moveTo>
                  <a:lnTo>
                    <a:pt x="8" y="27"/>
                  </a:lnTo>
                  <a:cubicBezTo>
                    <a:pt x="233" y="868"/>
                    <a:pt x="390" y="1713"/>
                    <a:pt x="463" y="2566"/>
                  </a:cubicBezTo>
                  <a:cubicBezTo>
                    <a:pt x="471" y="2551"/>
                    <a:pt x="478" y="2535"/>
                    <a:pt x="486" y="2520"/>
                  </a:cubicBezTo>
                  <a:cubicBezTo>
                    <a:pt x="417" y="1713"/>
                    <a:pt x="264" y="872"/>
                    <a:pt x="35" y="19"/>
                  </a:cubicBezTo>
                  <a:cubicBezTo>
                    <a:pt x="31" y="8"/>
                    <a:pt x="19"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397;p30">
              <a:extLst>
                <a:ext uri="{FF2B5EF4-FFF2-40B4-BE49-F238E27FC236}">
                  <a16:creationId xmlns:a16="http://schemas.microsoft.com/office/drawing/2014/main" id="{01207AD9-A4A2-A86E-DD6C-4551A5D4855F}"/>
                </a:ext>
              </a:extLst>
            </p:cNvPr>
            <p:cNvSpPr/>
            <p:nvPr/>
          </p:nvSpPr>
          <p:spPr>
            <a:xfrm>
              <a:off x="2228075" y="4451700"/>
              <a:ext cx="800" cy="2325"/>
            </a:xfrm>
            <a:custGeom>
              <a:avLst/>
              <a:gdLst/>
              <a:ahLst/>
              <a:cxnLst/>
              <a:rect l="l" t="t" r="r" b="b"/>
              <a:pathLst>
                <a:path w="32" h="93" extrusionOk="0">
                  <a:moveTo>
                    <a:pt x="24" y="1"/>
                  </a:moveTo>
                  <a:cubicBezTo>
                    <a:pt x="16" y="16"/>
                    <a:pt x="9" y="32"/>
                    <a:pt x="1" y="47"/>
                  </a:cubicBezTo>
                  <a:cubicBezTo>
                    <a:pt x="1" y="62"/>
                    <a:pt x="1" y="77"/>
                    <a:pt x="5" y="93"/>
                  </a:cubicBezTo>
                  <a:cubicBezTo>
                    <a:pt x="20" y="93"/>
                    <a:pt x="31" y="77"/>
                    <a:pt x="31" y="62"/>
                  </a:cubicBezTo>
                  <a:cubicBezTo>
                    <a:pt x="28" y="43"/>
                    <a:pt x="28" y="24"/>
                    <a:pt x="24" y="1"/>
                  </a:cubicBezTo>
                  <a:close/>
                </a:path>
              </a:pathLst>
            </a:custGeom>
            <a:solidFill>
              <a:srgbClr val="3B5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398;p30">
              <a:extLst>
                <a:ext uri="{FF2B5EF4-FFF2-40B4-BE49-F238E27FC236}">
                  <a16:creationId xmlns:a16="http://schemas.microsoft.com/office/drawing/2014/main" id="{A5AF5E82-FABB-B648-7BEE-17FAC669640E}"/>
                </a:ext>
              </a:extLst>
            </p:cNvPr>
            <p:cNvSpPr/>
            <p:nvPr/>
          </p:nvSpPr>
          <p:spPr>
            <a:xfrm>
              <a:off x="2215850" y="4388725"/>
              <a:ext cx="12350" cy="65300"/>
            </a:xfrm>
            <a:custGeom>
              <a:avLst/>
              <a:gdLst/>
              <a:ahLst/>
              <a:cxnLst/>
              <a:rect l="l" t="t" r="r" b="b"/>
              <a:pathLst>
                <a:path w="494" h="2612" extrusionOk="0">
                  <a:moveTo>
                    <a:pt x="27" y="0"/>
                  </a:moveTo>
                  <a:cubicBezTo>
                    <a:pt x="12" y="4"/>
                    <a:pt x="0" y="19"/>
                    <a:pt x="4" y="34"/>
                  </a:cubicBezTo>
                  <a:cubicBezTo>
                    <a:pt x="241" y="902"/>
                    <a:pt x="394" y="1763"/>
                    <a:pt x="463" y="2585"/>
                  </a:cubicBezTo>
                  <a:cubicBezTo>
                    <a:pt x="463" y="2600"/>
                    <a:pt x="475" y="2612"/>
                    <a:pt x="490" y="2612"/>
                  </a:cubicBezTo>
                  <a:lnTo>
                    <a:pt x="494" y="2612"/>
                  </a:lnTo>
                  <a:cubicBezTo>
                    <a:pt x="490" y="2596"/>
                    <a:pt x="490" y="2581"/>
                    <a:pt x="490" y="2566"/>
                  </a:cubicBezTo>
                  <a:cubicBezTo>
                    <a:pt x="417" y="1713"/>
                    <a:pt x="260" y="868"/>
                    <a:pt x="35" y="27"/>
                  </a:cubicBezTo>
                  <a:lnTo>
                    <a:pt x="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399;p30">
              <a:extLst>
                <a:ext uri="{FF2B5EF4-FFF2-40B4-BE49-F238E27FC236}">
                  <a16:creationId xmlns:a16="http://schemas.microsoft.com/office/drawing/2014/main" id="{388807BF-7E37-8222-0324-EF35BC754005}"/>
                </a:ext>
              </a:extLst>
            </p:cNvPr>
            <p:cNvSpPr/>
            <p:nvPr/>
          </p:nvSpPr>
          <p:spPr>
            <a:xfrm>
              <a:off x="2288700" y="4345425"/>
              <a:ext cx="29075" cy="81450"/>
            </a:xfrm>
            <a:custGeom>
              <a:avLst/>
              <a:gdLst/>
              <a:ahLst/>
              <a:cxnLst/>
              <a:rect l="l" t="t" r="r" b="b"/>
              <a:pathLst>
                <a:path w="1163" h="3258" extrusionOk="0">
                  <a:moveTo>
                    <a:pt x="66" y="0"/>
                  </a:moveTo>
                  <a:cubicBezTo>
                    <a:pt x="27" y="0"/>
                    <a:pt x="2" y="5"/>
                    <a:pt x="0" y="15"/>
                  </a:cubicBezTo>
                  <a:cubicBezTo>
                    <a:pt x="390" y="1178"/>
                    <a:pt x="535" y="1992"/>
                    <a:pt x="589" y="3250"/>
                  </a:cubicBezTo>
                  <a:lnTo>
                    <a:pt x="1163" y="3258"/>
                  </a:lnTo>
                  <a:cubicBezTo>
                    <a:pt x="1052" y="2027"/>
                    <a:pt x="868" y="1197"/>
                    <a:pt x="520" y="99"/>
                  </a:cubicBezTo>
                  <a:cubicBezTo>
                    <a:pt x="526" y="60"/>
                    <a:pt x="207" y="0"/>
                    <a:pt x="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00;p30">
              <a:extLst>
                <a:ext uri="{FF2B5EF4-FFF2-40B4-BE49-F238E27FC236}">
                  <a16:creationId xmlns:a16="http://schemas.microsoft.com/office/drawing/2014/main" id="{E40A8BA0-EBB1-0607-5A2B-6CA58668A37D}"/>
                </a:ext>
              </a:extLst>
            </p:cNvPr>
            <p:cNvSpPr/>
            <p:nvPr/>
          </p:nvSpPr>
          <p:spPr>
            <a:xfrm>
              <a:off x="2306275" y="4613925"/>
              <a:ext cx="54325" cy="46750"/>
            </a:xfrm>
            <a:custGeom>
              <a:avLst/>
              <a:gdLst/>
              <a:ahLst/>
              <a:cxnLst/>
              <a:rect l="l" t="t" r="r" b="b"/>
              <a:pathLst>
                <a:path w="2173" h="1870" extrusionOk="0">
                  <a:moveTo>
                    <a:pt x="169" y="1"/>
                  </a:moveTo>
                  <a:lnTo>
                    <a:pt x="1" y="907"/>
                  </a:lnTo>
                  <a:cubicBezTo>
                    <a:pt x="1" y="907"/>
                    <a:pt x="146" y="1026"/>
                    <a:pt x="341" y="1159"/>
                  </a:cubicBezTo>
                  <a:cubicBezTo>
                    <a:pt x="479" y="1251"/>
                    <a:pt x="685" y="1481"/>
                    <a:pt x="781" y="1534"/>
                  </a:cubicBezTo>
                  <a:cubicBezTo>
                    <a:pt x="876" y="1588"/>
                    <a:pt x="1442" y="1829"/>
                    <a:pt x="1511" y="1852"/>
                  </a:cubicBezTo>
                  <a:cubicBezTo>
                    <a:pt x="1542" y="1860"/>
                    <a:pt x="1554" y="1869"/>
                    <a:pt x="1573" y="1869"/>
                  </a:cubicBezTo>
                  <a:cubicBezTo>
                    <a:pt x="1598" y="1869"/>
                    <a:pt x="1633" y="1855"/>
                    <a:pt x="1729" y="1806"/>
                  </a:cubicBezTo>
                  <a:cubicBezTo>
                    <a:pt x="1897" y="1718"/>
                    <a:pt x="2008" y="1576"/>
                    <a:pt x="2035" y="1507"/>
                  </a:cubicBezTo>
                  <a:cubicBezTo>
                    <a:pt x="2066" y="1442"/>
                    <a:pt x="2008" y="1427"/>
                    <a:pt x="2008" y="1427"/>
                  </a:cubicBezTo>
                  <a:cubicBezTo>
                    <a:pt x="2134" y="1343"/>
                    <a:pt x="2142" y="1293"/>
                    <a:pt x="2157" y="1137"/>
                  </a:cubicBezTo>
                  <a:cubicBezTo>
                    <a:pt x="2173" y="980"/>
                    <a:pt x="2119" y="819"/>
                    <a:pt x="2039" y="766"/>
                  </a:cubicBezTo>
                  <a:cubicBezTo>
                    <a:pt x="2027" y="757"/>
                    <a:pt x="2015" y="754"/>
                    <a:pt x="2004" y="754"/>
                  </a:cubicBezTo>
                  <a:cubicBezTo>
                    <a:pt x="1944" y="754"/>
                    <a:pt x="1901" y="854"/>
                    <a:pt x="1901" y="854"/>
                  </a:cubicBezTo>
                  <a:cubicBezTo>
                    <a:pt x="1893" y="855"/>
                    <a:pt x="1884" y="856"/>
                    <a:pt x="1875" y="856"/>
                  </a:cubicBezTo>
                  <a:cubicBezTo>
                    <a:pt x="1723" y="856"/>
                    <a:pt x="1409" y="689"/>
                    <a:pt x="1370" y="559"/>
                  </a:cubicBezTo>
                  <a:cubicBezTo>
                    <a:pt x="1355" y="507"/>
                    <a:pt x="1401" y="493"/>
                    <a:pt x="1471" y="493"/>
                  </a:cubicBezTo>
                  <a:cubicBezTo>
                    <a:pt x="1551" y="493"/>
                    <a:pt x="1662" y="512"/>
                    <a:pt x="1750" y="512"/>
                  </a:cubicBezTo>
                  <a:cubicBezTo>
                    <a:pt x="1789" y="512"/>
                    <a:pt x="1823" y="508"/>
                    <a:pt x="1848" y="498"/>
                  </a:cubicBezTo>
                  <a:cubicBezTo>
                    <a:pt x="1978" y="441"/>
                    <a:pt x="2016" y="295"/>
                    <a:pt x="1928" y="284"/>
                  </a:cubicBezTo>
                  <a:cubicBezTo>
                    <a:pt x="1786" y="261"/>
                    <a:pt x="1679" y="184"/>
                    <a:pt x="1595" y="165"/>
                  </a:cubicBezTo>
                  <a:cubicBezTo>
                    <a:pt x="1554" y="155"/>
                    <a:pt x="1482" y="151"/>
                    <a:pt x="1408" y="151"/>
                  </a:cubicBezTo>
                  <a:cubicBezTo>
                    <a:pt x="1323" y="151"/>
                    <a:pt x="1237" y="156"/>
                    <a:pt x="1194" y="158"/>
                  </a:cubicBezTo>
                  <a:cubicBezTo>
                    <a:pt x="1113" y="161"/>
                    <a:pt x="876" y="368"/>
                    <a:pt x="773" y="425"/>
                  </a:cubicBezTo>
                  <a:cubicBezTo>
                    <a:pt x="768" y="428"/>
                    <a:pt x="761" y="429"/>
                    <a:pt x="753" y="429"/>
                  </a:cubicBezTo>
                  <a:cubicBezTo>
                    <a:pt x="618" y="429"/>
                    <a:pt x="169" y="1"/>
                    <a:pt x="169" y="1"/>
                  </a:cubicBezTo>
                  <a:close/>
                </a:path>
              </a:pathLst>
            </a:custGeom>
            <a:solidFill>
              <a:srgbClr val="A376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01;p30">
              <a:extLst>
                <a:ext uri="{FF2B5EF4-FFF2-40B4-BE49-F238E27FC236}">
                  <a16:creationId xmlns:a16="http://schemas.microsoft.com/office/drawing/2014/main" id="{0C0BE19C-AFB0-8155-C440-2DC6F041A09A}"/>
                </a:ext>
              </a:extLst>
            </p:cNvPr>
            <p:cNvSpPr/>
            <p:nvPr/>
          </p:nvSpPr>
          <p:spPr>
            <a:xfrm>
              <a:off x="2338975" y="4638650"/>
              <a:ext cx="21625" cy="5700"/>
            </a:xfrm>
            <a:custGeom>
              <a:avLst/>
              <a:gdLst/>
              <a:ahLst/>
              <a:cxnLst/>
              <a:rect l="l" t="t" r="r" b="b"/>
              <a:pathLst>
                <a:path w="865" h="228" extrusionOk="0">
                  <a:moveTo>
                    <a:pt x="847" y="1"/>
                  </a:moveTo>
                  <a:cubicBezTo>
                    <a:pt x="841" y="1"/>
                    <a:pt x="836" y="4"/>
                    <a:pt x="830" y="10"/>
                  </a:cubicBezTo>
                  <a:cubicBezTo>
                    <a:pt x="758" y="148"/>
                    <a:pt x="559" y="182"/>
                    <a:pt x="471" y="193"/>
                  </a:cubicBezTo>
                  <a:cubicBezTo>
                    <a:pt x="467" y="194"/>
                    <a:pt x="462" y="195"/>
                    <a:pt x="457" y="195"/>
                  </a:cubicBezTo>
                  <a:cubicBezTo>
                    <a:pt x="363" y="195"/>
                    <a:pt x="118" y="68"/>
                    <a:pt x="27" y="18"/>
                  </a:cubicBezTo>
                  <a:cubicBezTo>
                    <a:pt x="24" y="16"/>
                    <a:pt x="20" y="15"/>
                    <a:pt x="17" y="15"/>
                  </a:cubicBezTo>
                  <a:cubicBezTo>
                    <a:pt x="11" y="15"/>
                    <a:pt x="6" y="17"/>
                    <a:pt x="4" y="21"/>
                  </a:cubicBezTo>
                  <a:cubicBezTo>
                    <a:pt x="0" y="29"/>
                    <a:pt x="4" y="40"/>
                    <a:pt x="12" y="44"/>
                  </a:cubicBezTo>
                  <a:cubicBezTo>
                    <a:pt x="46" y="63"/>
                    <a:pt x="341" y="228"/>
                    <a:pt x="459" y="228"/>
                  </a:cubicBezTo>
                  <a:lnTo>
                    <a:pt x="478" y="228"/>
                  </a:lnTo>
                  <a:cubicBezTo>
                    <a:pt x="566" y="213"/>
                    <a:pt x="777" y="178"/>
                    <a:pt x="861" y="25"/>
                  </a:cubicBezTo>
                  <a:cubicBezTo>
                    <a:pt x="865" y="18"/>
                    <a:pt x="861" y="10"/>
                    <a:pt x="853" y="2"/>
                  </a:cubicBezTo>
                  <a:cubicBezTo>
                    <a:pt x="851" y="1"/>
                    <a:pt x="849" y="1"/>
                    <a:pt x="847"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02;p30">
              <a:extLst>
                <a:ext uri="{FF2B5EF4-FFF2-40B4-BE49-F238E27FC236}">
                  <a16:creationId xmlns:a16="http://schemas.microsoft.com/office/drawing/2014/main" id="{8A8FCD03-0425-AD24-CAB1-3EE91C145E54}"/>
                </a:ext>
              </a:extLst>
            </p:cNvPr>
            <p:cNvSpPr/>
            <p:nvPr/>
          </p:nvSpPr>
          <p:spPr>
            <a:xfrm>
              <a:off x="2338500" y="4648225"/>
              <a:ext cx="18475" cy="3875"/>
            </a:xfrm>
            <a:custGeom>
              <a:avLst/>
              <a:gdLst/>
              <a:ahLst/>
              <a:cxnLst/>
              <a:rect l="l" t="t" r="r" b="b"/>
              <a:pathLst>
                <a:path w="739" h="155" extrusionOk="0">
                  <a:moveTo>
                    <a:pt x="19" y="0"/>
                  </a:moveTo>
                  <a:cubicBezTo>
                    <a:pt x="12" y="0"/>
                    <a:pt x="7" y="4"/>
                    <a:pt x="4" y="9"/>
                  </a:cubicBezTo>
                  <a:cubicBezTo>
                    <a:pt x="0" y="21"/>
                    <a:pt x="4" y="28"/>
                    <a:pt x="12" y="32"/>
                  </a:cubicBezTo>
                  <a:cubicBezTo>
                    <a:pt x="46" y="47"/>
                    <a:pt x="314" y="155"/>
                    <a:pt x="432" y="155"/>
                  </a:cubicBezTo>
                  <a:cubicBezTo>
                    <a:pt x="444" y="155"/>
                    <a:pt x="455" y="151"/>
                    <a:pt x="463" y="151"/>
                  </a:cubicBezTo>
                  <a:cubicBezTo>
                    <a:pt x="555" y="124"/>
                    <a:pt x="723" y="70"/>
                    <a:pt x="723" y="70"/>
                  </a:cubicBezTo>
                  <a:cubicBezTo>
                    <a:pt x="734" y="67"/>
                    <a:pt x="738" y="59"/>
                    <a:pt x="734" y="47"/>
                  </a:cubicBezTo>
                  <a:cubicBezTo>
                    <a:pt x="732" y="42"/>
                    <a:pt x="727" y="38"/>
                    <a:pt x="721" y="38"/>
                  </a:cubicBezTo>
                  <a:cubicBezTo>
                    <a:pt x="719" y="38"/>
                    <a:pt x="717" y="39"/>
                    <a:pt x="715" y="40"/>
                  </a:cubicBezTo>
                  <a:cubicBezTo>
                    <a:pt x="712" y="40"/>
                    <a:pt x="543" y="93"/>
                    <a:pt x="455" y="120"/>
                  </a:cubicBezTo>
                  <a:cubicBezTo>
                    <a:pt x="449" y="122"/>
                    <a:pt x="442" y="123"/>
                    <a:pt x="433" y="123"/>
                  </a:cubicBezTo>
                  <a:cubicBezTo>
                    <a:pt x="342" y="123"/>
                    <a:pt x="114" y="37"/>
                    <a:pt x="27" y="2"/>
                  </a:cubicBezTo>
                  <a:cubicBezTo>
                    <a:pt x="24" y="1"/>
                    <a:pt x="21" y="0"/>
                    <a:pt x="19" y="0"/>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03;p30">
              <a:extLst>
                <a:ext uri="{FF2B5EF4-FFF2-40B4-BE49-F238E27FC236}">
                  <a16:creationId xmlns:a16="http://schemas.microsoft.com/office/drawing/2014/main" id="{07AB6FE8-30D9-6641-C226-BC0555E9C190}"/>
                </a:ext>
              </a:extLst>
            </p:cNvPr>
            <p:cNvSpPr/>
            <p:nvPr/>
          </p:nvSpPr>
          <p:spPr>
            <a:xfrm>
              <a:off x="2337825" y="4653950"/>
              <a:ext cx="15900" cy="4850"/>
            </a:xfrm>
            <a:custGeom>
              <a:avLst/>
              <a:gdLst/>
              <a:ahLst/>
              <a:cxnLst/>
              <a:rect l="l" t="t" r="r" b="b"/>
              <a:pathLst>
                <a:path w="636" h="194" extrusionOk="0">
                  <a:moveTo>
                    <a:pt x="21" y="1"/>
                  </a:moveTo>
                  <a:cubicBezTo>
                    <a:pt x="14" y="1"/>
                    <a:pt x="7" y="4"/>
                    <a:pt x="4" y="10"/>
                  </a:cubicBezTo>
                  <a:cubicBezTo>
                    <a:pt x="1" y="17"/>
                    <a:pt x="4" y="29"/>
                    <a:pt x="12" y="29"/>
                  </a:cubicBezTo>
                  <a:cubicBezTo>
                    <a:pt x="16" y="33"/>
                    <a:pt x="264" y="147"/>
                    <a:pt x="364" y="182"/>
                  </a:cubicBezTo>
                  <a:cubicBezTo>
                    <a:pt x="379" y="189"/>
                    <a:pt x="398" y="193"/>
                    <a:pt x="417" y="193"/>
                  </a:cubicBezTo>
                  <a:cubicBezTo>
                    <a:pt x="513" y="193"/>
                    <a:pt x="620" y="121"/>
                    <a:pt x="624" y="117"/>
                  </a:cubicBezTo>
                  <a:cubicBezTo>
                    <a:pt x="631" y="113"/>
                    <a:pt x="635" y="101"/>
                    <a:pt x="631" y="94"/>
                  </a:cubicBezTo>
                  <a:cubicBezTo>
                    <a:pt x="627" y="89"/>
                    <a:pt x="623" y="87"/>
                    <a:pt x="618" y="87"/>
                  </a:cubicBezTo>
                  <a:cubicBezTo>
                    <a:pt x="615" y="87"/>
                    <a:pt x="612" y="88"/>
                    <a:pt x="609" y="90"/>
                  </a:cubicBezTo>
                  <a:cubicBezTo>
                    <a:pt x="605" y="90"/>
                    <a:pt x="503" y="159"/>
                    <a:pt x="419" y="159"/>
                  </a:cubicBezTo>
                  <a:cubicBezTo>
                    <a:pt x="403" y="159"/>
                    <a:pt x="389" y="156"/>
                    <a:pt x="375" y="151"/>
                  </a:cubicBezTo>
                  <a:cubicBezTo>
                    <a:pt x="280" y="117"/>
                    <a:pt x="27" y="2"/>
                    <a:pt x="27" y="2"/>
                  </a:cubicBezTo>
                  <a:cubicBezTo>
                    <a:pt x="25" y="1"/>
                    <a:pt x="23" y="1"/>
                    <a:pt x="21" y="1"/>
                  </a:cubicBezTo>
                  <a:close/>
                </a:path>
              </a:pathLst>
            </a:custGeom>
            <a:solidFill>
              <a:srgbClr val="5E5A6E">
                <a:alpha val="56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04;p30">
              <a:extLst>
                <a:ext uri="{FF2B5EF4-FFF2-40B4-BE49-F238E27FC236}">
                  <a16:creationId xmlns:a16="http://schemas.microsoft.com/office/drawing/2014/main" id="{854A1DA3-F237-55DF-AA4F-6676615C5290}"/>
                </a:ext>
              </a:extLst>
            </p:cNvPr>
            <p:cNvSpPr/>
            <p:nvPr/>
          </p:nvSpPr>
          <p:spPr>
            <a:xfrm>
              <a:off x="2213850" y="4343125"/>
              <a:ext cx="37575" cy="84425"/>
            </a:xfrm>
            <a:custGeom>
              <a:avLst/>
              <a:gdLst/>
              <a:ahLst/>
              <a:cxnLst/>
              <a:rect l="l" t="t" r="r" b="b"/>
              <a:pathLst>
                <a:path w="1503" h="3377" extrusionOk="0">
                  <a:moveTo>
                    <a:pt x="474" y="0"/>
                  </a:moveTo>
                  <a:cubicBezTo>
                    <a:pt x="474" y="0"/>
                    <a:pt x="54" y="31"/>
                    <a:pt x="27" y="134"/>
                  </a:cubicBezTo>
                  <a:cubicBezTo>
                    <a:pt x="0" y="233"/>
                    <a:pt x="696" y="1660"/>
                    <a:pt x="1036" y="3377"/>
                  </a:cubicBezTo>
                  <a:lnTo>
                    <a:pt x="1503" y="3361"/>
                  </a:lnTo>
                  <a:cubicBezTo>
                    <a:pt x="1503" y="3361"/>
                    <a:pt x="1189" y="1836"/>
                    <a:pt x="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Factory Cleaning Services Business Plan by Slidesgo">
  <a:themeElements>
    <a:clrScheme name="Simple Light">
      <a:dk1>
        <a:srgbClr val="3C384D"/>
      </a:dk1>
      <a:lt1>
        <a:srgbClr val="FFFFFF"/>
      </a:lt1>
      <a:dk2>
        <a:srgbClr val="4B291D"/>
      </a:dk2>
      <a:lt2>
        <a:srgbClr val="5E5A6E"/>
      </a:lt2>
      <a:accent1>
        <a:srgbClr val="7E798B"/>
      </a:accent1>
      <a:accent2>
        <a:srgbClr val="4F6FA3"/>
      </a:accent2>
      <a:accent3>
        <a:srgbClr val="6A97D8"/>
      </a:accent3>
      <a:accent4>
        <a:srgbClr val="8AA9D6"/>
      </a:accent4>
      <a:accent5>
        <a:srgbClr val="DD7A7A"/>
      </a:accent5>
      <a:accent6>
        <a:srgbClr val="F2D074"/>
      </a:accent6>
      <a:hlink>
        <a:srgbClr val="3C38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1013</Words>
  <Application>Microsoft Office PowerPoint</Application>
  <PresentationFormat>On-screen Show (16:9)</PresentationFormat>
  <Paragraphs>219</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Archivo</vt:lpstr>
      <vt:lpstr>Raleway</vt:lpstr>
      <vt:lpstr>Familjen Grotesk</vt:lpstr>
      <vt:lpstr>Times New Roman</vt:lpstr>
      <vt:lpstr>Courier New</vt:lpstr>
      <vt:lpstr>Factory Cleaning Services Business Plan by Slidesgo</vt:lpstr>
      <vt:lpstr>HOME360</vt:lpstr>
      <vt:lpstr>Priyanka Dosapati</vt:lpstr>
      <vt:lpstr>Rohit Kumar Manne</vt:lpstr>
      <vt:lpstr>Tushar Rohilla</vt:lpstr>
      <vt:lpstr>Venkata Sai Pranavi Marripudi</vt:lpstr>
      <vt:lpstr>Project Statement</vt:lpstr>
      <vt:lpstr>Functions of HOME360</vt:lpstr>
      <vt:lpstr>01</vt:lpstr>
      <vt:lpstr>Activity Diagram:</vt:lpstr>
      <vt:lpstr>Sequence Diagram:</vt:lpstr>
      <vt:lpstr>System Sequence Diagram:</vt:lpstr>
      <vt:lpstr>Design Class Diagram: </vt:lpstr>
      <vt:lpstr>Component Diagram: </vt:lpstr>
      <vt:lpstr>01</vt:lpstr>
      <vt:lpstr>02</vt:lpstr>
      <vt:lpstr>02</vt:lpstr>
      <vt:lpstr>02</vt:lpstr>
      <vt:lpstr>02</vt:lpstr>
      <vt:lpstr>02</vt:lpstr>
      <vt:lpstr>02</vt:lpstr>
      <vt:lpstr>03</vt:lpstr>
      <vt:lpstr>03</vt:lpstr>
      <vt:lpstr>03</vt:lpstr>
      <vt:lpstr>03</vt:lpstr>
      <vt:lpstr>Team Member 3 - Use Case Realizations</vt:lpstr>
      <vt:lpstr>Activity Diagram:</vt:lpstr>
      <vt:lpstr>Sequence Diagram:</vt:lpstr>
      <vt:lpstr>System Sequence Diagram: </vt:lpstr>
      <vt:lpstr>Design Class diagram: </vt:lpstr>
      <vt:lpstr>Component Diagram:</vt:lpstr>
      <vt:lpstr>Team Member 3</vt:lpstr>
      <vt:lpstr>Ethical Dilemma</vt:lpstr>
      <vt:lpstr>Effort </vt:lpstr>
      <vt:lpstr>Challenges</vt:lpstr>
      <vt:lpstr>Lessons Learned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Rohit Kumar Manne</dc:creator>
  <cp:lastModifiedBy>Rohit Kumar Manne</cp:lastModifiedBy>
  <cp:revision>1</cp:revision>
  <dcterms:modified xsi:type="dcterms:W3CDTF">2024-07-24T16:45:04Z</dcterms:modified>
</cp:coreProperties>
</file>